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69" r:id="rId3"/>
    <p:sldId id="271" r:id="rId4"/>
    <p:sldId id="285" r:id="rId5"/>
    <p:sldId id="2709" r:id="rId6"/>
    <p:sldId id="2660" r:id="rId7"/>
    <p:sldId id="2712" r:id="rId8"/>
    <p:sldId id="26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8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87C9B-CA16-7988-80B1-0537564D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A1BF6-57AB-6F9B-6785-CBFA2EE5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80E9E-7C18-5061-5C84-AB8BE688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6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A73A-52A1-DD2A-CAB9-D9E3AA6C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28B5-F8FF-2716-25FF-CC0B2D7C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3D11-15EA-A6FA-CFCE-5269A49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AAC6-2418-D3E1-05B1-331B2299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6C74A-65FB-96CA-0B3D-E6C5D18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7CE34-DA50-3157-3F50-07864F00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5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6168-F24D-876D-3F9B-D4E0D27E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B0C08-57C9-CDB1-DA0F-594123CF5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9860F-4E37-1738-2D7C-BBD66703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80181-5E58-7520-6908-47580FC5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5DCC-A710-8564-28D4-6818F1AD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B6D8A-D55A-A636-5C71-079278A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007C-25C6-3B5E-E520-8A1AB855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0C347-92BC-A1FD-E73A-2E45634A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F78A-BC06-B5DC-D289-278D15F4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1718-9E7A-F2B7-08E9-760F5722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AD0B-7AC1-1C34-83DA-D89F624C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6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8F5D6-7B23-43CF-3C10-48F186DBF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4C20-26E4-F7E7-B842-4C03EB27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B37F-58E0-BB79-28AA-DEF012D3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E185-9147-EC96-1465-3071F2BD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5C0A-0A37-F97C-8D4D-DA961EF9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6CC1-EA0C-ADA7-9802-DE6F5E33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BD414-6400-FD10-E5E5-CC5AE967A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B874-DF79-758A-9BC8-F489E12E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61D9-7D5F-EECA-A16F-30864A43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5F85-9C51-04D9-5CB7-023DDCEF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7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DBA-6413-F3C4-8D7E-754DA52A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F2CA-537B-3992-9E30-2AF606F9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A3B8-A6CF-24CB-4605-CA9DD002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93BA7-A555-A684-C9E4-5DDADC3B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5809-B77A-DC50-1FDD-6B21F19E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2268-FFE4-B73C-C378-4F08B485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08E6B-6B37-E037-9249-C96EC427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42DA-3D1E-DC0F-544B-11ED1D3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D6E7-56D8-6603-07F9-2AE58780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74E8-EE10-4A94-3A46-F8ED7FFC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5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8392-5DDF-B14C-313C-DBD6E292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F2BE-71A6-14CB-5939-FC0B929F8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2735-86BE-90D5-F3AB-BA3EBF31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0C44-C3D0-9387-AE13-7320B69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EB0F-403D-C9ED-B1CA-98330B00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F57C-FFEF-32E7-EA92-36CBBF5C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1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E594-2D5B-0757-E575-701D1C8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630B-3668-76C5-6B7F-01BFA6E5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8990-A8C7-36A0-0DB8-33309EAB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B9D34-E6D6-147E-1F70-4DB3E8771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9DF4-6A6F-26EA-D350-BC1883AEC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CAD82-74C9-6DDE-1ABD-8D1AD5C5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4A3A4-39D0-4397-4072-AC0E5420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67EE7-3AB9-AC95-1CDA-D35D24AF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0D6D-5D60-20CC-7BA6-49C10F4B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8C51A-5893-A94E-077E-AE17FE17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9256C-4C6B-0885-3D38-4D276912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D762-6BDF-D39D-A4EE-29E2206C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7929D1-4ED5-29D5-1CAA-8654BF637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57" y="2685007"/>
            <a:ext cx="6115832" cy="3640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26DAC-41EF-982D-D288-C583D009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44" y="4836931"/>
            <a:ext cx="12511313" cy="2021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8B347-E2FD-562F-10D4-FF6689FD4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36" y="748716"/>
            <a:ext cx="12004064" cy="1743607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F0D47DD-4C0C-3909-5A6A-954629BF6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0"/>
            <a:ext cx="1489743" cy="14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B8CD9A-DBE4-6D48-89E7-3C1C878BAF77}"/>
              </a:ext>
            </a:extLst>
          </p:cNvPr>
          <p:cNvGrpSpPr/>
          <p:nvPr/>
        </p:nvGrpSpPr>
        <p:grpSpPr>
          <a:xfrm>
            <a:off x="443228" y="88711"/>
            <a:ext cx="11305542" cy="2123658"/>
            <a:chOff x="443228" y="88711"/>
            <a:chExt cx="11305542" cy="21236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9E8F07-15FE-9116-F305-CE18DB1DCBC7}"/>
                </a:ext>
              </a:extLst>
            </p:cNvPr>
            <p:cNvSpPr txBox="1"/>
            <p:nvPr/>
          </p:nvSpPr>
          <p:spPr>
            <a:xfrm>
              <a:off x="443228" y="88711"/>
              <a:ext cx="11305542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 làm việc của ban cán sự lớp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E5C23-6C20-18A5-DD71-E152789B154B}"/>
                </a:ext>
              </a:extLst>
            </p:cNvPr>
            <p:cNvSpPr txBox="1"/>
            <p:nvPr/>
          </p:nvSpPr>
          <p:spPr>
            <a:xfrm>
              <a:off x="549699" y="88711"/>
              <a:ext cx="1109259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 làm việc của ban cán sự lớp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47019C-79A6-F2D0-6DE4-0F78DE6F9C73}"/>
              </a:ext>
            </a:extLst>
          </p:cNvPr>
          <p:cNvSpPr txBox="1"/>
          <p:nvPr/>
        </p:nvSpPr>
        <p:spPr>
          <a:xfrm>
            <a:off x="283302" y="1692354"/>
            <a:ext cx="4213283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90687-4A2D-E7A6-9E9B-5A533C5DC091}"/>
              </a:ext>
            </a:extLst>
          </p:cNvPr>
          <p:cNvSpPr txBox="1"/>
          <p:nvPr/>
        </p:nvSpPr>
        <p:spPr>
          <a:xfrm>
            <a:off x="7429016" y="1692354"/>
            <a:ext cx="4213283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Lớp trưởng báo cáo kết quả học tập của lớp trong tuần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1E73A-3FFC-9E26-AA89-5AC092805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000" y1="16000" x2="45000" y2="16000"/>
                        <a14:foregroundMark x1="54750" y1="30250" x2="54750" y2="30250"/>
                        <a14:foregroundMark x1="54750" y1="30250" x2="55500" y2="38000"/>
                        <a14:foregroundMark x1="68750" y1="23000" x2="68750" y2="23000"/>
                        <a14:backgroundMark x1="66500" y1="25000" x2="66500" y2="25000"/>
                        <a14:backgroundMark x1="65500" y1="29250" x2="65500" y2="29250"/>
                        <a14:backgroundMark x1="66000" y1="20000" x2="66000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5"/>
          <a:stretch/>
        </p:blipFill>
        <p:spPr>
          <a:xfrm>
            <a:off x="3297831" y="2846436"/>
            <a:ext cx="3002396" cy="4320918"/>
          </a:xfrm>
          <a:prstGeom prst="rect">
            <a:avLst/>
          </a:prstGeom>
        </p:spPr>
      </p:pic>
      <p:pic>
        <p:nvPicPr>
          <p:cNvPr id="8" name="Picture 8" descr="Premium Vector | Happy cute kid girl ready to go to school | Cute kids,  Bullet journal for kids, Kids clipart">
            <a:extLst>
              <a:ext uri="{FF2B5EF4-FFF2-40B4-BE49-F238E27FC236}">
                <a16:creationId xmlns:a16="http://schemas.microsoft.com/office/drawing/2014/main" id="{2A2844E6-A508-2B6C-1D9E-3FD49AD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2492" l="9744" r="89776">
                        <a14:foregroundMark x1="40575" y1="27476" x2="41534" y2="30351"/>
                        <a14:foregroundMark x1="52556" y1="26997" x2="55751" y2="31470"/>
                        <a14:foregroundMark x1="58147" y1="91853" x2="58147" y2="91853"/>
                        <a14:foregroundMark x1="38019" y1="92492" x2="38019" y2="92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3" y="2702827"/>
            <a:ext cx="4320918" cy="43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8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989748-5E04-7335-BF2B-ACBD6B60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79" y="578076"/>
            <a:ext cx="13024758" cy="6279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31664-5529-1A47-35F9-D357DF5E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0" y="224472"/>
            <a:ext cx="11846840" cy="6466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9D3BB-0C54-B84B-A060-2D70830D7996}"/>
              </a:ext>
            </a:extLst>
          </p:cNvPr>
          <p:cNvSpPr txBox="1"/>
          <p:nvPr/>
        </p:nvSpPr>
        <p:spPr>
          <a:xfrm>
            <a:off x="1010920" y="358894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FF99CC"/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rPr>
              <a:t>Phương hướng hoạt động Tuần...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rgbClr val="FF99CC"/>
                </a:outerShdw>
              </a:effectLst>
              <a:uLnTx/>
              <a:uFillTx/>
              <a:latin typeface="#9Slide05 Phobia" panose="0200050600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638175" y="114301"/>
            <a:ext cx="10991850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 dựng cẩm nang đảm bảo an toàn khi ăn uống bên ngoài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49049-B29E-4CDC-8D68-6416B532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428750"/>
            <a:ext cx="9105900" cy="34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图片 2">
            <a:extLst>
              <a:ext uri="{FF2B5EF4-FFF2-40B4-BE49-F238E27FC236}">
                <a16:creationId xmlns:a16="http://schemas.microsoft.com/office/drawing/2014/main" id="{1C38A3C0-4372-4A6C-8AD3-0F89D48C5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5" y="2550160"/>
            <a:ext cx="5928834" cy="451363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DDEE101-3896-4D47-8E3F-BA413E855AE0}"/>
              </a:ext>
            </a:extLst>
          </p:cNvPr>
          <p:cNvSpPr txBox="1"/>
          <p:nvPr/>
        </p:nvSpPr>
        <p:spPr>
          <a:xfrm>
            <a:off x="912698" y="778044"/>
            <a:ext cx="7548996" cy="1328023"/>
          </a:xfrm>
          <a:custGeom>
            <a:avLst/>
            <a:gdLst>
              <a:gd name="connsiteX0" fmla="*/ 0 w 7548996"/>
              <a:gd name="connsiteY0" fmla="*/ 221342 h 1328023"/>
              <a:gd name="connsiteX1" fmla="*/ 221342 w 7548996"/>
              <a:gd name="connsiteY1" fmla="*/ 0 h 1328023"/>
              <a:gd name="connsiteX2" fmla="*/ 7327654 w 7548996"/>
              <a:gd name="connsiteY2" fmla="*/ 0 h 1328023"/>
              <a:gd name="connsiteX3" fmla="*/ 7548996 w 7548996"/>
              <a:gd name="connsiteY3" fmla="*/ 221342 h 1328023"/>
              <a:gd name="connsiteX4" fmla="*/ 7548996 w 7548996"/>
              <a:gd name="connsiteY4" fmla="*/ 1106681 h 1328023"/>
              <a:gd name="connsiteX5" fmla="*/ 7327654 w 7548996"/>
              <a:gd name="connsiteY5" fmla="*/ 1328023 h 1328023"/>
              <a:gd name="connsiteX6" fmla="*/ 221342 w 7548996"/>
              <a:gd name="connsiteY6" fmla="*/ 1328023 h 1328023"/>
              <a:gd name="connsiteX7" fmla="*/ 0 w 7548996"/>
              <a:gd name="connsiteY7" fmla="*/ 1106681 h 1328023"/>
              <a:gd name="connsiteX8" fmla="*/ 0 w 7548996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8996" h="1328023" fill="none" extrusionOk="0">
                <a:moveTo>
                  <a:pt x="0" y="221342"/>
                </a:moveTo>
                <a:cubicBezTo>
                  <a:pt x="-15968" y="94933"/>
                  <a:pt x="103349" y="6854"/>
                  <a:pt x="221342" y="0"/>
                </a:cubicBezTo>
                <a:cubicBezTo>
                  <a:pt x="3378588" y="-97001"/>
                  <a:pt x="5657978" y="-161121"/>
                  <a:pt x="7327654" y="0"/>
                </a:cubicBezTo>
                <a:cubicBezTo>
                  <a:pt x="7453636" y="3853"/>
                  <a:pt x="7569150" y="87390"/>
                  <a:pt x="7548996" y="221342"/>
                </a:cubicBezTo>
                <a:cubicBezTo>
                  <a:pt x="7613068" y="357256"/>
                  <a:pt x="7524101" y="884694"/>
                  <a:pt x="7548996" y="1106681"/>
                </a:cubicBezTo>
                <a:cubicBezTo>
                  <a:pt x="7543292" y="1238779"/>
                  <a:pt x="7462180" y="1316082"/>
                  <a:pt x="7327654" y="1328023"/>
                </a:cubicBezTo>
                <a:cubicBezTo>
                  <a:pt x="4521563" y="1408243"/>
                  <a:pt x="2144805" y="1218256"/>
                  <a:pt x="221342" y="1328023"/>
                </a:cubicBezTo>
                <a:cubicBezTo>
                  <a:pt x="96909" y="1338753"/>
                  <a:pt x="15478" y="1222647"/>
                  <a:pt x="0" y="1106681"/>
                </a:cubicBezTo>
                <a:cubicBezTo>
                  <a:pt x="-1820" y="986306"/>
                  <a:pt x="-77833" y="431216"/>
                  <a:pt x="0" y="221342"/>
                </a:cubicBezTo>
                <a:close/>
              </a:path>
              <a:path w="7548996" h="1328023" stroke="0" extrusionOk="0">
                <a:moveTo>
                  <a:pt x="0" y="221342"/>
                </a:moveTo>
                <a:cubicBezTo>
                  <a:pt x="1505" y="94653"/>
                  <a:pt x="81094" y="8837"/>
                  <a:pt x="221342" y="0"/>
                </a:cubicBezTo>
                <a:cubicBezTo>
                  <a:pt x="3554765" y="24874"/>
                  <a:pt x="5696837" y="-137718"/>
                  <a:pt x="7327654" y="0"/>
                </a:cubicBezTo>
                <a:cubicBezTo>
                  <a:pt x="7436711" y="-8891"/>
                  <a:pt x="7562789" y="85299"/>
                  <a:pt x="7548996" y="221342"/>
                </a:cubicBezTo>
                <a:cubicBezTo>
                  <a:pt x="7586176" y="546634"/>
                  <a:pt x="7605087" y="879037"/>
                  <a:pt x="7548996" y="1106681"/>
                </a:cubicBezTo>
                <a:cubicBezTo>
                  <a:pt x="7527634" y="1234896"/>
                  <a:pt x="7442250" y="1310873"/>
                  <a:pt x="7327654" y="1328023"/>
                </a:cubicBezTo>
                <a:cubicBezTo>
                  <a:pt x="5583503" y="1315017"/>
                  <a:pt x="1391303" y="1200522"/>
                  <a:pt x="221342" y="1328023"/>
                </a:cubicBezTo>
                <a:cubicBezTo>
                  <a:pt x="98047" y="1326757"/>
                  <a:pt x="-7042" y="1243444"/>
                  <a:pt x="0" y="1106681"/>
                </a:cubicBezTo>
                <a:cubicBezTo>
                  <a:pt x="39101" y="710294"/>
                  <a:pt x="1557" y="531463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đánh giá sau chủ đề ăn uống an toàn, hợp vệ sinh.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E9F13-51AE-41A9-B9B7-A7B0B865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657475"/>
            <a:ext cx="6534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8019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6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lvl="0" indent="-380990" algn="just" defTabSz="121917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ùng với người thân tự đánh giá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683" y="581258"/>
            <a:ext cx="3641660" cy="156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2E494-E5C4-42EB-967E-84BD66DD6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9" t="35655" r="36379" b="36318"/>
          <a:stretch/>
        </p:blipFill>
        <p:spPr bwMode="auto">
          <a:xfrm>
            <a:off x="6015037" y="3157219"/>
            <a:ext cx="5160077" cy="32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97</Words>
  <Application>Microsoft Office PowerPoint</Application>
  <PresentationFormat>Widescreen</PresentationFormat>
  <Paragraphs>14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#9Slide05 Phobia</vt:lpstr>
      <vt:lpstr>AvantGarde</vt:lpstr>
      <vt:lpstr>等线</vt:lpstr>
      <vt:lpstr>字魂35号-经典雅黑</vt:lpstr>
      <vt:lpstr>思源黑体 Light</vt:lpstr>
      <vt:lpstr>Arial</vt:lpstr>
      <vt:lpstr>Calibri</vt:lpstr>
      <vt:lpstr>Calibri Light</vt:lpstr>
      <vt:lpstr>Cambria</vt:lpstr>
      <vt:lpstr>Symbol</vt:lpstr>
      <vt:lpstr>Times New Roman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11</cp:revision>
  <dcterms:created xsi:type="dcterms:W3CDTF">2022-11-27T01:41:11Z</dcterms:created>
  <dcterms:modified xsi:type="dcterms:W3CDTF">2026-03-02T07:16:37Z</dcterms:modified>
</cp:coreProperties>
</file>