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</p:sldMasterIdLst>
  <p:notesMasterIdLst>
    <p:notesMasterId r:id="rId9"/>
  </p:notesMasterIdLst>
  <p:sldIdLst>
    <p:sldId id="346" r:id="rId3"/>
    <p:sldId id="324" r:id="rId4"/>
    <p:sldId id="319" r:id="rId5"/>
    <p:sldId id="351" r:id="rId6"/>
    <p:sldId id="388" r:id="rId7"/>
    <p:sldId id="40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2B11F5-954C-4385-ACBA-A0A53F82A34B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35137-69F0-4B5E-9BD4-63DC835E0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015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9055A-888A-43C0-946B-2C69B79F48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2766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2772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4539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659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19140-99A3-4B37-8738-7932FB3FD7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EF1B4D-F0FB-46A7-9697-B745CAD56F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3D6204-40B4-4A0E-9392-9CCA81966F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629A6F-9D6C-4672-B612-07EDDC722A2E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7A8B0A-12CC-44C8-BC28-2AC296120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2ACEA3-BB9C-4EA0-AE0A-F005D1CE1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47EFB2-D797-4E77-BD54-429A61947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9992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F2D9A-0A8C-4A24-A7C5-BC806979F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41E9B1-3B94-4D07-B686-2FF6EE461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56F60B-1E71-43E2-AFA4-A9172B5581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629A6F-9D6C-4672-B612-07EDDC722A2E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39E1C0-6C40-43A4-8C21-77B3D9D5E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B3FCE7-8A8B-4A04-8F7D-76B7C9157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47EFB2-D797-4E77-BD54-429A61947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7449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5EB61-6666-4002-ADD0-BB5E1E094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509DD8-410D-4C70-BA3A-CC89524725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EEC8A6-F91E-4D73-AA9A-D4FDCF1387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629A6F-9D6C-4672-B612-07EDDC722A2E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379325-43F5-4290-9760-C8818F91C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B04E56-5925-4E64-8074-1758E3C10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47EFB2-D797-4E77-BD54-429A61947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2024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FF971-713C-406A-A9E3-353A144A3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572A03-1FB2-4EAA-87C2-0995DEE017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B1ED61-9B91-4902-841E-B8AA8B9A41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E14880-A819-4D98-B923-CEF45784F6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629A6F-9D6C-4672-B612-07EDDC722A2E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0E2F2B-1A9B-48EE-B88B-53A659B99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DCA6BB-EF72-480E-885D-3F4208273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47EFB2-D797-4E77-BD54-429A61947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9246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978CA-20FF-4DB8-8AC8-4512833BE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9201E6-A293-4C83-8237-BBD273C6A4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8B19F-A245-43C2-8AEC-250702849A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F8C962-4014-410A-A709-CFAA85A96A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0DFA13-C27B-4106-A9C4-B252723E28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CA8C50-011D-4C3A-8B0B-BFF03B3091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629A6F-9D6C-4672-B612-07EDDC722A2E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0C50A9-C63A-44E8-AC56-99174F8C7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CFA456-A2CE-4CFF-B6C0-38078809B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47EFB2-D797-4E77-BD54-429A61947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3613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C605C-2DED-49FC-B081-B5496387E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8953C9-04F0-4CEC-9384-9A11FD4783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629A6F-9D6C-4672-B612-07EDDC722A2E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135F11-A6F4-4DF2-9D42-68839F4DE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5D0286-4350-477A-B8BF-EDCD63E32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47EFB2-D797-4E77-BD54-429A61947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7524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94670B-DAC2-4E52-9C2A-52C5DFF9B6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629A6F-9D6C-4672-B612-07EDDC722A2E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BC74E1-45AD-4BE3-96AC-E7DC3BCE9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DB759F-DB88-4A4F-B569-739370A63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47EFB2-D797-4E77-BD54-429A61947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4737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67008-8D3B-4B89-AC70-9B79BA3E3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A49FA3-7484-470F-A82E-A30FFD6481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BE5E26-6805-4737-ADB8-A456337ECE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C06BC2-6A0C-4207-8868-C5CF02916B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629A6F-9D6C-4672-B612-07EDDC722A2E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31C44C-99D6-44D5-8F32-49217A02C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EF741-73C3-4EB6-9661-949719544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47EFB2-D797-4E77-BD54-429A61947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381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2102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EDBB5-4830-4A2B-9929-3E74284F2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E54164-6AD7-4841-9685-AE5FAF15C5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A78504-B14E-46A8-93DA-07D3D55578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700A99-0F17-484B-9975-22E67D21D8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629A6F-9D6C-4672-B612-07EDDC722A2E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568839-AA98-4E0F-B917-361646C19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A205A-649B-4610-9AA6-B16FD75C9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47EFB2-D797-4E77-BD54-429A61947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3852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F883F-4614-47D9-9822-D3AC2A3F7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A51734-0334-46E3-BB2C-05C6B29797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E6B8A4-81E9-4549-9EAA-86EE33A409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629A6F-9D6C-4672-B612-07EDDC722A2E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2AD228-6864-4253-B9EE-39A524DC9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BE4999-8A8A-4343-B31E-D1AA8E99D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47EFB2-D797-4E77-BD54-429A61947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3982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848369-8363-4C8F-8047-7226784C64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9BDC87-5C11-41E6-A7FA-D3916DD023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A2C893-B740-457A-938D-A6F5087CB2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629A6F-9D6C-4672-B612-07EDDC722A2E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0E751E-62C3-4C8C-8406-1E9069A5F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E3C85E-18CD-424F-AA8F-7222B1D85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47EFB2-D797-4E77-BD54-429A61947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552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405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8606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9649572" y="6356233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522109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7104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0002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5493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2579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 userDrawn="1"/>
        </p:nvGrpSpPr>
        <p:grpSpPr>
          <a:xfrm>
            <a:off x="0" y="1"/>
            <a:ext cx="12192000" cy="6858000"/>
            <a:chOff x="0" y="0"/>
            <a:chExt cx="12192000" cy="6858000"/>
          </a:xfrm>
        </p:grpSpPr>
        <p:pic>
          <p:nvPicPr>
            <p:cNvPr id="64" name="图片 63"/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4140223"/>
              <a:ext cx="4733046" cy="2717776"/>
            </a:xfrm>
            <a:prstGeom prst="rect">
              <a:avLst/>
            </a:prstGeom>
          </p:spPr>
        </p:pic>
        <p:pic>
          <p:nvPicPr>
            <p:cNvPr id="65" name="图片 64"/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4733046" cy="2717776"/>
            </a:xfrm>
            <a:prstGeom prst="rect">
              <a:avLst/>
            </a:prstGeom>
          </p:spPr>
        </p:pic>
        <p:pic>
          <p:nvPicPr>
            <p:cNvPr id="66" name="图片 65"/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2717775"/>
              <a:ext cx="4733046" cy="2717776"/>
            </a:xfrm>
            <a:prstGeom prst="rect">
              <a:avLst/>
            </a:prstGeom>
          </p:spPr>
        </p:pic>
        <p:pic>
          <p:nvPicPr>
            <p:cNvPr id="67" name="图片 66"/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733046" y="0"/>
              <a:ext cx="4733046" cy="2717776"/>
            </a:xfrm>
            <a:prstGeom prst="rect">
              <a:avLst/>
            </a:prstGeom>
          </p:spPr>
        </p:pic>
        <p:pic>
          <p:nvPicPr>
            <p:cNvPr id="68" name="图片 67"/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733046" y="2717775"/>
              <a:ext cx="4733046" cy="2717776"/>
            </a:xfrm>
            <a:prstGeom prst="rect">
              <a:avLst/>
            </a:prstGeom>
          </p:spPr>
        </p:pic>
        <p:pic>
          <p:nvPicPr>
            <p:cNvPr id="69" name="图片 68"/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8429781" y="3095780"/>
              <a:ext cx="4733046" cy="2791392"/>
            </a:xfrm>
            <a:prstGeom prst="rect">
              <a:avLst/>
            </a:prstGeom>
          </p:spPr>
        </p:pic>
        <p:pic>
          <p:nvPicPr>
            <p:cNvPr id="70" name="图片 69"/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389351" y="4140223"/>
              <a:ext cx="4733046" cy="2717776"/>
            </a:xfrm>
            <a:prstGeom prst="rect">
              <a:avLst/>
            </a:prstGeom>
          </p:spPr>
        </p:pic>
        <p:pic>
          <p:nvPicPr>
            <p:cNvPr id="71" name="图片 70"/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942025" y="4140224"/>
              <a:ext cx="4733046" cy="2717776"/>
            </a:xfrm>
            <a:prstGeom prst="rect">
              <a:avLst/>
            </a:prstGeom>
          </p:spPr>
        </p:pic>
        <p:pic>
          <p:nvPicPr>
            <p:cNvPr id="72" name="图片 71"/>
            <p:cNvPicPr>
              <a:picLocks noChangeAspect="1"/>
            </p:cNvPicPr>
            <p:nvPr/>
          </p:nvPicPr>
          <p:blipFill rotWithShape="1"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9402592" y="0"/>
              <a:ext cx="2789408" cy="2717776"/>
            </a:xfrm>
            <a:prstGeom prst="rect">
              <a:avLst/>
            </a:prstGeom>
          </p:spPr>
        </p:pic>
      </p:grpSp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C27E7FEF-8BA1-42DD-BAD0-5AD3495B623A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05026" y="371474"/>
            <a:ext cx="1590675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898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B35D7B9-8FA2-43D9-B9C1-8518F9B765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0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67EB422-25A1-489A-987F-68CFCC93C807}"/>
              </a:ext>
            </a:extLst>
          </p:cNvPr>
          <p:cNvSpPr/>
          <p:nvPr userDrawn="1"/>
        </p:nvSpPr>
        <p:spPr>
          <a:xfrm>
            <a:off x="2047568" y="2697163"/>
            <a:ext cx="7551173" cy="107842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466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image" Target="../media/image17.png"/><Relationship Id="rId3" Type="http://schemas.openxmlformats.org/officeDocument/2006/relationships/image" Target="../media/image11.jpg"/><Relationship Id="rId7" Type="http://schemas.openxmlformats.org/officeDocument/2006/relationships/image" Target="../media/image14.png"/><Relationship Id="rId12" Type="http://schemas.openxmlformats.org/officeDocument/2006/relationships/image" Target="../media/image20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svg"/><Relationship Id="rId11" Type="http://schemas.openxmlformats.org/officeDocument/2006/relationships/image" Target="../media/image16.png"/><Relationship Id="rId5" Type="http://schemas.openxmlformats.org/officeDocument/2006/relationships/image" Target="../media/image13.png"/><Relationship Id="rId15" Type="http://schemas.openxmlformats.org/officeDocument/2006/relationships/image" Target="../media/image18.png"/><Relationship Id="rId10" Type="http://schemas.openxmlformats.org/officeDocument/2006/relationships/image" Target="../media/image18.svg"/><Relationship Id="rId4" Type="http://schemas.openxmlformats.org/officeDocument/2006/relationships/image" Target="../media/image12.png"/><Relationship Id="rId9" Type="http://schemas.openxmlformats.org/officeDocument/2006/relationships/image" Target="../media/image15.png"/><Relationship Id="rId1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0CC3A0-653A-466F-9718-DD511AFA65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5733" y="801889"/>
            <a:ext cx="7754784" cy="268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31934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ute woman teacher in thailand uniform character education back to school logo cartoon art illustration Free Vector">
            <a:extLst>
              <a:ext uri="{FF2B5EF4-FFF2-40B4-BE49-F238E27FC236}">
                <a16:creationId xmlns:a16="http://schemas.microsoft.com/office/drawing/2014/main" id="{016DEC6A-DC90-6214-5A00-983D20098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986" b="90619" l="9744" r="89776">
                        <a14:foregroundMark x1="51757" y1="90020" x2="51757" y2="90818"/>
                        <a14:foregroundMark x1="55911" y1="89820" x2="55911" y2="87026"/>
                        <a14:foregroundMark x1="46006" y1="8383" x2="46006" y2="69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4950" y="905416"/>
            <a:ext cx="7596755" cy="6079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lip Art: Vận chuyển đồ họa Vector Minh họa Cây hoa chậu - hoa png tải về -  Miễn phí trong suốt Hoa png Tải về.">
            <a:extLst>
              <a:ext uri="{FF2B5EF4-FFF2-40B4-BE49-F238E27FC236}">
                <a16:creationId xmlns:a16="http://schemas.microsoft.com/office/drawing/2014/main" id="{FAD20A9C-E4BB-4C6D-BB16-73049BF4FD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17" b="97470" l="6000" r="94556">
                        <a14:foregroundMark x1="45000" y1="8554" x2="51778" y2="17651"/>
                        <a14:foregroundMark x1="51778" y1="17651" x2="51778" y2="17771"/>
                        <a14:foregroundMark x1="64333" y1="33675" x2="64333" y2="33675"/>
                        <a14:foregroundMark x1="92778" y1="46807" x2="92778" y2="46807"/>
                        <a14:foregroundMark x1="78111" y1="39699" x2="78111" y2="39699"/>
                        <a14:foregroundMark x1="25111" y1="31446" x2="25111" y2="31446"/>
                        <a14:foregroundMark x1="6111" y1="45843" x2="6111" y2="45422"/>
                        <a14:foregroundMark x1="56444" y1="93795" x2="56444" y2="93795"/>
                        <a14:foregroundMark x1="50000" y1="97590" x2="50000" y2="97590"/>
                        <a14:foregroundMark x1="45889" y1="4578" x2="45889" y2="4578"/>
                        <a14:foregroundMark x1="61667" y1="4277" x2="61667" y2="4277"/>
                        <a14:foregroundMark x1="91333" y1="41928" x2="91333" y2="41928"/>
                        <a14:foregroundMark x1="94556" y1="65060" x2="94556" y2="65060"/>
                        <a14:backgroundMark x1="31000" y1="49036" x2="31000" y2="49036"/>
                        <a14:backgroundMark x1="53556" y1="42831" x2="53556" y2="42831"/>
                        <a14:backgroundMark x1="67222" y1="60181" x2="67222" y2="60181"/>
                        <a14:backgroundMark x1="69000" y1="50783" x2="69000" y2="50783"/>
                        <a14:backgroundMark x1="74000" y1="13012" x2="74000" y2="130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2415" y="3570514"/>
            <a:ext cx="1782243" cy="3287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ACC0273-4B57-40BE-9EE0-0AD3F58E2B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30953" y="2278510"/>
            <a:ext cx="6352583" cy="201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481617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>
            <a:extLst>
              <a:ext uri="{FF2B5EF4-FFF2-40B4-BE49-F238E27FC236}">
                <a16:creationId xmlns:a16="http://schemas.microsoft.com/office/drawing/2014/main" id="{88326056-32EA-3534-1AD5-E683823DD39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229" y="4540749"/>
            <a:ext cx="12196057" cy="2317251"/>
          </a:xfrm>
          <a:prstGeom prst="rect">
            <a:avLst/>
          </a:prstGeom>
        </p:spPr>
      </p:pic>
      <p:grpSp>
        <p:nvGrpSpPr>
          <p:cNvPr id="22" name="Group 4">
            <a:extLst>
              <a:ext uri="{FF2B5EF4-FFF2-40B4-BE49-F238E27FC236}">
                <a16:creationId xmlns:a16="http://schemas.microsoft.com/office/drawing/2014/main" id="{76F0BBE8-5BC4-9EDB-41F3-503998E5912A}"/>
              </a:ext>
            </a:extLst>
          </p:cNvPr>
          <p:cNvGrpSpPr/>
          <p:nvPr/>
        </p:nvGrpSpPr>
        <p:grpSpPr>
          <a:xfrm>
            <a:off x="0" y="4392607"/>
            <a:ext cx="12192000" cy="365587"/>
            <a:chOff x="0" y="0"/>
            <a:chExt cx="6186311" cy="185501"/>
          </a:xfrm>
        </p:grpSpPr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7835BF12-8DF5-7B11-2C96-087CB370232F}"/>
                </a:ext>
              </a:extLst>
            </p:cNvPr>
            <p:cNvSpPr/>
            <p:nvPr/>
          </p:nvSpPr>
          <p:spPr>
            <a:xfrm>
              <a:off x="0" y="0"/>
              <a:ext cx="6186311" cy="185501"/>
            </a:xfrm>
            <a:custGeom>
              <a:avLst/>
              <a:gdLst/>
              <a:ahLst/>
              <a:cxnLst/>
              <a:rect l="l" t="t" r="r" b="b"/>
              <a:pathLst>
                <a:path w="6186311" h="185501">
                  <a:moveTo>
                    <a:pt x="0" y="0"/>
                  </a:moveTo>
                  <a:lnTo>
                    <a:pt x="6186311" y="0"/>
                  </a:lnTo>
                  <a:lnTo>
                    <a:pt x="6186311" y="185501"/>
                  </a:lnTo>
                  <a:lnTo>
                    <a:pt x="0" y="185501"/>
                  </a:lnTo>
                  <a:close/>
                </a:path>
              </a:pathLst>
            </a:custGeom>
            <a:solidFill>
              <a:srgbClr val="C69F65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4" name="Picture 8">
            <a:extLst>
              <a:ext uri="{FF2B5EF4-FFF2-40B4-BE49-F238E27FC236}">
                <a16:creationId xmlns:a16="http://schemas.microsoft.com/office/drawing/2014/main" id="{C1868533-38F1-0A31-DE07-B1749630D2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flipH="1">
            <a:off x="3956572" y="589059"/>
            <a:ext cx="4278856" cy="3214491"/>
          </a:xfrm>
          <a:prstGeom prst="rect">
            <a:avLst/>
          </a:prstGeom>
        </p:spPr>
      </p:pic>
      <p:pic>
        <p:nvPicPr>
          <p:cNvPr id="25" name="Picture 10">
            <a:extLst>
              <a:ext uri="{FF2B5EF4-FFF2-40B4-BE49-F238E27FC236}">
                <a16:creationId xmlns:a16="http://schemas.microsoft.com/office/drawing/2014/main" id="{1D4B769B-E6C0-7514-5588-2723605A815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9267106" y="223347"/>
            <a:ext cx="2624543" cy="4534847"/>
          </a:xfrm>
          <a:prstGeom prst="rect">
            <a:avLst/>
          </a:prstGeom>
        </p:spPr>
      </p:pic>
      <p:pic>
        <p:nvPicPr>
          <p:cNvPr id="27" name="Picture 11">
            <a:extLst>
              <a:ext uri="{FF2B5EF4-FFF2-40B4-BE49-F238E27FC236}">
                <a16:creationId xmlns:a16="http://schemas.microsoft.com/office/drawing/2014/main" id="{1E5EFE8B-B389-ED8A-D5D2-0A3E7CDAC1B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998055" y="642243"/>
            <a:ext cx="2152772" cy="2152772"/>
          </a:xfrm>
          <a:prstGeom prst="rect">
            <a:avLst/>
          </a:prstGeom>
        </p:spPr>
      </p:pic>
      <p:grpSp>
        <p:nvGrpSpPr>
          <p:cNvPr id="28" name="Group 12">
            <a:extLst>
              <a:ext uri="{FF2B5EF4-FFF2-40B4-BE49-F238E27FC236}">
                <a16:creationId xmlns:a16="http://schemas.microsoft.com/office/drawing/2014/main" id="{410115D9-5170-3A85-FD35-A9FA8370AB15}"/>
              </a:ext>
            </a:extLst>
          </p:cNvPr>
          <p:cNvGrpSpPr/>
          <p:nvPr/>
        </p:nvGrpSpPr>
        <p:grpSpPr>
          <a:xfrm>
            <a:off x="0" y="1"/>
            <a:ext cx="12192000" cy="300351"/>
            <a:chOff x="0" y="0"/>
            <a:chExt cx="6186311" cy="152400"/>
          </a:xfrm>
          <a:solidFill>
            <a:schemeClr val="bg1"/>
          </a:solidFill>
        </p:grpSpPr>
        <p:sp>
          <p:nvSpPr>
            <p:cNvPr id="29" name="Freeform 13">
              <a:extLst>
                <a:ext uri="{FF2B5EF4-FFF2-40B4-BE49-F238E27FC236}">
                  <a16:creationId xmlns:a16="http://schemas.microsoft.com/office/drawing/2014/main" id="{90506B7E-0C2B-0CCD-B775-0DD0F4978FFD}"/>
                </a:ext>
              </a:extLst>
            </p:cNvPr>
            <p:cNvSpPr/>
            <p:nvPr/>
          </p:nvSpPr>
          <p:spPr>
            <a:xfrm>
              <a:off x="0" y="0"/>
              <a:ext cx="6186311" cy="152400"/>
            </a:xfrm>
            <a:custGeom>
              <a:avLst/>
              <a:gdLst/>
              <a:ahLst/>
              <a:cxnLst/>
              <a:rect l="l" t="t" r="r" b="b"/>
              <a:pathLst>
                <a:path w="6186311" h="152400">
                  <a:moveTo>
                    <a:pt x="0" y="0"/>
                  </a:moveTo>
                  <a:lnTo>
                    <a:pt x="6186311" y="0"/>
                  </a:lnTo>
                  <a:lnTo>
                    <a:pt x="6186311" y="152400"/>
                  </a:lnTo>
                  <a:lnTo>
                    <a:pt x="0" y="15240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" name="Group 14">
            <a:extLst>
              <a:ext uri="{FF2B5EF4-FFF2-40B4-BE49-F238E27FC236}">
                <a16:creationId xmlns:a16="http://schemas.microsoft.com/office/drawing/2014/main" id="{FEC17361-115F-25A5-2CBB-979C9777BB75}"/>
              </a:ext>
            </a:extLst>
          </p:cNvPr>
          <p:cNvGrpSpPr/>
          <p:nvPr/>
        </p:nvGrpSpPr>
        <p:grpSpPr>
          <a:xfrm rot="-5400000">
            <a:off x="-2038357" y="2053899"/>
            <a:ext cx="4377064" cy="300351"/>
            <a:chOff x="0" y="0"/>
            <a:chExt cx="2220955" cy="152400"/>
          </a:xfrm>
          <a:solidFill>
            <a:schemeClr val="bg1"/>
          </a:solidFill>
        </p:grpSpPr>
        <p:sp>
          <p:nvSpPr>
            <p:cNvPr id="31" name="Freeform 15">
              <a:extLst>
                <a:ext uri="{FF2B5EF4-FFF2-40B4-BE49-F238E27FC236}">
                  <a16:creationId xmlns:a16="http://schemas.microsoft.com/office/drawing/2014/main" id="{DF77E526-D6FD-0CF5-FD63-B38FE1B1A40E}"/>
                </a:ext>
              </a:extLst>
            </p:cNvPr>
            <p:cNvSpPr/>
            <p:nvPr/>
          </p:nvSpPr>
          <p:spPr>
            <a:xfrm>
              <a:off x="0" y="0"/>
              <a:ext cx="2220955" cy="152400"/>
            </a:xfrm>
            <a:custGeom>
              <a:avLst/>
              <a:gdLst/>
              <a:ahLst/>
              <a:cxnLst/>
              <a:rect l="l" t="t" r="r" b="b"/>
              <a:pathLst>
                <a:path w="2220955" h="152400">
                  <a:moveTo>
                    <a:pt x="0" y="0"/>
                  </a:moveTo>
                  <a:lnTo>
                    <a:pt x="2220955" y="0"/>
                  </a:lnTo>
                  <a:lnTo>
                    <a:pt x="2220955" y="152400"/>
                  </a:lnTo>
                  <a:lnTo>
                    <a:pt x="0" y="15240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" name="Group 16">
            <a:extLst>
              <a:ext uri="{FF2B5EF4-FFF2-40B4-BE49-F238E27FC236}">
                <a16:creationId xmlns:a16="http://schemas.microsoft.com/office/drawing/2014/main" id="{ED04EC79-F122-B379-816B-9B700F38CE85}"/>
              </a:ext>
            </a:extLst>
          </p:cNvPr>
          <p:cNvGrpSpPr/>
          <p:nvPr/>
        </p:nvGrpSpPr>
        <p:grpSpPr>
          <a:xfrm rot="-5400000">
            <a:off x="9853293" y="2046129"/>
            <a:ext cx="4377064" cy="300351"/>
            <a:chOff x="0" y="0"/>
            <a:chExt cx="2220955" cy="152400"/>
          </a:xfrm>
          <a:solidFill>
            <a:schemeClr val="bg1"/>
          </a:solidFill>
        </p:grpSpPr>
        <p:sp>
          <p:nvSpPr>
            <p:cNvPr id="33" name="Freeform 17">
              <a:extLst>
                <a:ext uri="{FF2B5EF4-FFF2-40B4-BE49-F238E27FC236}">
                  <a16:creationId xmlns:a16="http://schemas.microsoft.com/office/drawing/2014/main" id="{8E0E5D4B-6292-F285-C7B6-247C134AB17F}"/>
                </a:ext>
              </a:extLst>
            </p:cNvPr>
            <p:cNvSpPr/>
            <p:nvPr/>
          </p:nvSpPr>
          <p:spPr>
            <a:xfrm>
              <a:off x="0" y="0"/>
              <a:ext cx="2220955" cy="152400"/>
            </a:xfrm>
            <a:custGeom>
              <a:avLst/>
              <a:gdLst/>
              <a:ahLst/>
              <a:cxnLst/>
              <a:rect l="l" t="t" r="r" b="b"/>
              <a:pathLst>
                <a:path w="2220955" h="152400">
                  <a:moveTo>
                    <a:pt x="0" y="0"/>
                  </a:moveTo>
                  <a:lnTo>
                    <a:pt x="2220955" y="0"/>
                  </a:lnTo>
                  <a:lnTo>
                    <a:pt x="2220955" y="152400"/>
                  </a:lnTo>
                  <a:lnTo>
                    <a:pt x="0" y="15240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4" name="Picture 18">
            <a:extLst>
              <a:ext uri="{FF2B5EF4-FFF2-40B4-BE49-F238E27FC236}">
                <a16:creationId xmlns:a16="http://schemas.microsoft.com/office/drawing/2014/main" id="{C3F7AC89-3D50-9387-28C1-E5AD9A365855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2695809" y="1645521"/>
            <a:ext cx="1423035" cy="274320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5D75F789-6281-D3B9-04D6-E9B1E4501FB5}"/>
              </a:ext>
            </a:extLst>
          </p:cNvPr>
          <p:cNvSpPr txBox="1"/>
          <p:nvPr/>
        </p:nvSpPr>
        <p:spPr>
          <a:xfrm>
            <a:off x="4175807" y="889408"/>
            <a:ext cx="40444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tuyên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dương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F8EE21B-966A-7BD1-659D-AE270B5FDF28}"/>
              </a:ext>
            </a:extLst>
          </p:cNvPr>
          <p:cNvSpPr txBox="1"/>
          <p:nvPr/>
        </p:nvSpPr>
        <p:spPr>
          <a:xfrm>
            <a:off x="2332644" y="4903317"/>
            <a:ext cx="3278243" cy="155517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Chiến</a:t>
            </a: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267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binh</a:t>
            </a: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267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chăm</a:t>
            </a: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267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endParaRPr kumimoji="0" lang="en-US" sz="4267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8B253643-36E9-1AE8-557F-C9974D7B24DC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43065" b="82742" l="2906" r="21308">
                        <a14:foregroundMark x1="14528" y1="55645" x2="15254" y2="65000"/>
                        <a14:foregroundMark x1="15254" y1="65000" x2="15254" y2="65000"/>
                        <a14:foregroundMark x1="20460" y1="51774" x2="21065" y2="56935"/>
                        <a14:foregroundMark x1="21186" y1="66452" x2="21081" y2="69243"/>
                        <a14:foregroundMark x1="15981" y1="61774" x2="13923" y2="72581"/>
                        <a14:foregroundMark x1="14286" y1="62903" x2="14770" y2="67903"/>
                        <a14:foregroundMark x1="13196" y1="61129" x2="12833" y2="67742"/>
                        <a14:foregroundMark x1="18886" y1="65968" x2="18886" y2="65968"/>
                        <a14:foregroundMark x1="18886" y1="65968" x2="19613" y2="67903"/>
                        <a14:foregroundMark x1="10896" y1="63710" x2="8354" y2="60806"/>
                        <a14:foregroundMark x1="8717" y1="60161" x2="6174" y2="56452"/>
                        <a14:foregroundMark x1="20713" y1="69194" x2="20754" y2="69445"/>
                        <a14:foregroundMark x1="20581" y1="68387" x2="20713" y2="69194"/>
                        <a14:foregroundMark x1="14286" y1="43065" x2="16223" y2="43871"/>
                        <a14:backgroundMark x1="20339" y1="70968" x2="20460" y2="71935"/>
                        <a14:backgroundMark x1="20823" y1="71935" x2="21671" y2="72419"/>
                        <a14:backgroundMark x1="19855" y1="70000" x2="20460" y2="71613"/>
                        <a14:backgroundMark x1="20823" y1="69194" x2="20823" y2="691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1" t="38800" r="76271" b="12201"/>
          <a:stretch/>
        </p:blipFill>
        <p:spPr>
          <a:xfrm>
            <a:off x="-491761" y="1943732"/>
            <a:ext cx="3068818" cy="488221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C5820AA0-139E-07BF-3A48-F74AEB443FBC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42581" b="80484" l="77724" r="97579">
                        <a14:foregroundMark x1="86804" y1="42742" x2="84019" y2="42581"/>
                        <a14:foregroundMark x1="77966" y1="52258" x2="77966" y2="53710"/>
                        <a14:foregroundMark x1="83051" y1="61452" x2="84262" y2="66452"/>
                        <a14:foregroundMark x1="80872" y1="64839" x2="86199" y2="65645"/>
                        <a14:foregroundMark x1="85109" y1="63548" x2="88862" y2="61774"/>
                        <a14:foregroundMark x1="89709" y1="61935" x2="92252" y2="59677"/>
                        <a14:foregroundMark x1="83414" y1="78065" x2="83414" y2="80161"/>
                        <a14:foregroundMark x1="86804" y1="77903" x2="86683" y2="80484"/>
                        <a14:foregroundMark x1="94794" y1="54839" x2="94794" y2="54839"/>
                        <a14:foregroundMark x1="81114" y1="62903" x2="80024" y2="6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271" t="38800" b="15908"/>
          <a:stretch/>
        </p:blipFill>
        <p:spPr>
          <a:xfrm>
            <a:off x="9521697" y="1975790"/>
            <a:ext cx="3068818" cy="4396745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E1C8752C-B259-642A-5B8A-48C265B01EC9}"/>
              </a:ext>
            </a:extLst>
          </p:cNvPr>
          <p:cNvSpPr txBox="1"/>
          <p:nvPr/>
        </p:nvSpPr>
        <p:spPr>
          <a:xfrm>
            <a:off x="6581113" y="4921785"/>
            <a:ext cx="3278243" cy="155517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Chiến binh chăm học</a:t>
            </a:r>
            <a:endParaRPr kumimoji="0" lang="en-US" sz="4267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 animBg="1"/>
      <p:bldP spid="37" grpId="1" animBg="1"/>
      <p:bldP spid="40" grpId="0" animBg="1"/>
      <p:bldP spid="4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Bright funny kids holding blank banner for your text. Download a Free  Preview or High Quality Adobe Illustrator Ai, EPS, PDF and… | Blank banner,  Kids, Kids clipart">
            <a:extLst>
              <a:ext uri="{FF2B5EF4-FFF2-40B4-BE49-F238E27FC236}">
                <a16:creationId xmlns:a16="http://schemas.microsoft.com/office/drawing/2014/main" id="{BD20188C-9DDB-1958-92F8-6B509C05C1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590" b="78077" l="4700" r="96400">
                        <a14:foregroundMark x1="7100" y1="43846" x2="7100" y2="43846"/>
                        <a14:foregroundMark x1="4700" y1="49872" x2="4700" y2="49872"/>
                        <a14:foregroundMark x1="13200" y1="66410" x2="13200" y2="66410"/>
                        <a14:foregroundMark x1="91884" y1="54687" x2="92423" y2="57165"/>
                        <a14:foregroundMark x1="89500" y1="43718" x2="91203" y2="51554"/>
                        <a14:foregroundMark x1="86500" y1="62949" x2="87600" y2="69103"/>
                        <a14:foregroundMark x1="95900" y1="53590" x2="96400" y2="53718"/>
                        <a14:foregroundMark x1="56500" y1="39744" x2="58600" y2="53590"/>
                        <a14:foregroundMark x1="52100" y1="43205" x2="55800" y2="57692"/>
                        <a14:foregroundMark x1="44500" y1="37436" x2="41600" y2="47564"/>
                        <a14:foregroundMark x1="19474" y1="44487" x2="19500" y2="44744"/>
                        <a14:foregroundMark x1="18700" y1="36795" x2="19474" y2="44487"/>
                        <a14:foregroundMark x1="18700" y1="53077" x2="19600" y2="60641"/>
                        <a14:foregroundMark x1="19600" y1="60641" x2="24200" y2="69744"/>
                        <a14:foregroundMark x1="24200" y1="69744" x2="72600" y2="75641"/>
                        <a14:foregroundMark x1="72600" y1="75641" x2="77800" y2="64872"/>
                        <a14:foregroundMark x1="77800" y1="64872" x2="77900" y2="44359"/>
                        <a14:foregroundMark x1="77900" y1="44359" x2="54400" y2="41923"/>
                        <a14:foregroundMark x1="54400" y1="41923" x2="36000" y2="46410"/>
                        <a14:foregroundMark x1="36000" y1="46410" x2="29900" y2="39359"/>
                        <a14:foregroundMark x1="29900" y1="39359" x2="19800" y2="50256"/>
                        <a14:foregroundMark x1="19473" y1="52564" x2="19200" y2="54487"/>
                        <a14:foregroundMark x1="19800" y1="50256" x2="19473" y2="52564"/>
                        <a14:backgroundMark x1="30000" y1="24487" x2="30700" y2="26923"/>
                        <a14:backgroundMark x1="45000" y1="24487" x2="45200" y2="28333"/>
                        <a14:backgroundMark x1="31900" y1="31154" x2="32100" y2="32692"/>
                        <a14:backgroundMark x1="57300" y1="24487" x2="57300" y2="24487"/>
                        <a14:backgroundMark x1="59500" y1="30513" x2="59400" y2="31538"/>
                        <a14:backgroundMark x1="57200" y1="30256" x2="58100" y2="32821"/>
                        <a14:backgroundMark x1="68300" y1="28846" x2="70000" y2="32308"/>
                        <a14:backgroundMark x1="72000" y1="25513" x2="73100" y2="27179"/>
                        <a14:backgroundMark x1="16000" y1="59615" x2="16000" y2="59615"/>
                        <a14:backgroundMark x1="91300" y1="52949" x2="91500" y2="53718"/>
                        <a14:backgroundMark x1="91000" y1="53077" x2="91900" y2="53333"/>
                        <a14:backgroundMark x1="91200" y1="52436" x2="92200" y2="53462"/>
                        <a14:backgroundMark x1="91500" y1="52308" x2="91200" y2="52308"/>
                        <a14:backgroundMark x1="91900" y1="53846" x2="91500" y2="54231"/>
                        <a14:backgroundMark x1="91200" y1="51923" x2="91100" y2="51923"/>
                        <a14:backgroundMark x1="91400" y1="52179" x2="92200" y2="51923"/>
                        <a14:backgroundMark x1="91100" y1="51795" x2="91900" y2="51538"/>
                        <a14:backgroundMark x1="92600" y1="58205" x2="91600" y2="59359"/>
                        <a14:backgroundMark x1="92400" y1="58333" x2="93200" y2="58205"/>
                        <a14:backgroundMark x1="92100" y1="57949" x2="93000" y2="57564"/>
                        <a14:backgroundMark x1="41700" y1="29615" x2="43100" y2="32436"/>
                        <a14:backgroundMark x1="18400" y1="44487" x2="18400" y2="44487"/>
                        <a14:backgroundMark x1="17400" y1="52564" x2="17400" y2="525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2853"/>
          <a:stretch/>
        </p:blipFill>
        <p:spPr bwMode="auto">
          <a:xfrm>
            <a:off x="-92459" y="-859970"/>
            <a:ext cx="12376918" cy="8413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9D66D5A-A683-E4B4-7DA3-F94D67C82F9D}"/>
              </a:ext>
            </a:extLst>
          </p:cNvPr>
          <p:cNvSpPr txBox="1"/>
          <p:nvPr/>
        </p:nvSpPr>
        <p:spPr>
          <a:xfrm>
            <a:off x="2979964" y="4278735"/>
            <a:ext cx="666205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Quy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tắc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ứng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xử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khi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ăn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uống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40F961D-E0BF-DB8D-2332-D7E7370F9222}"/>
              </a:ext>
            </a:extLst>
          </p:cNvPr>
          <p:cNvSpPr txBox="1"/>
          <p:nvPr/>
        </p:nvSpPr>
        <p:spPr>
          <a:xfrm>
            <a:off x="4465114" y="3314208"/>
            <a:ext cx="42427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Chủ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đề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tuần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23</a:t>
            </a:r>
          </a:p>
        </p:txBody>
      </p:sp>
    </p:spTree>
    <p:extLst>
      <p:ext uri="{BB962C8B-B14F-4D97-AF65-F5344CB8AC3E}">
        <p14:creationId xmlns:p14="http://schemas.microsoft.com/office/powerpoint/2010/main" val="1520580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C23D63F-A104-4B2C-AD98-4D94BFD03BC7}"/>
              </a:ext>
            </a:extLst>
          </p:cNvPr>
          <p:cNvSpPr txBox="1"/>
          <p:nvPr/>
        </p:nvSpPr>
        <p:spPr>
          <a:xfrm>
            <a:off x="2228850" y="2790825"/>
            <a:ext cx="73628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vi-VN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Chia sẻ về việc thực hiện quy tắc đảm bảo vệ sinh an toàn trong bữa ăn gia đình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79B899-1DCF-4F6D-ACE1-CEC249E7640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4950" y="409575"/>
            <a:ext cx="1162050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476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C23D63F-A104-4B2C-AD98-4D94BFD03BC7}"/>
              </a:ext>
            </a:extLst>
          </p:cNvPr>
          <p:cNvSpPr txBox="1"/>
          <p:nvPr/>
        </p:nvSpPr>
        <p:spPr>
          <a:xfrm>
            <a:off x="2228850" y="2790825"/>
            <a:ext cx="73628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Thực hiện quy tắc ứng xử khi ăn uống ở trường, ở nhà và những nơi khác.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2623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hkjjmnf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65</Words>
  <Application>Microsoft Office PowerPoint</Application>
  <PresentationFormat>Widescreen</PresentationFormat>
  <Paragraphs>8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等线</vt:lpstr>
      <vt:lpstr>宋体</vt:lpstr>
      <vt:lpstr>字魂59号-创粗黑</vt:lpstr>
      <vt:lpstr>Arial</vt:lpstr>
      <vt:lpstr>Calibri</vt:lpstr>
      <vt:lpstr>Calibri Light</vt:lpstr>
      <vt:lpstr>Cambria</vt:lpstr>
      <vt:lpstr>Tahoma</vt:lpstr>
      <vt:lpstr>第一PPT，www.1ppt.com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Windows User</cp:lastModifiedBy>
  <cp:revision>14</cp:revision>
  <dcterms:created xsi:type="dcterms:W3CDTF">2022-11-27T01:09:24Z</dcterms:created>
  <dcterms:modified xsi:type="dcterms:W3CDTF">2026-02-02T03:41:41Z</dcterms:modified>
</cp:coreProperties>
</file>