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35" r:id="rId2"/>
    <p:sldId id="696" r:id="rId3"/>
    <p:sldId id="698" r:id="rId4"/>
    <p:sldId id="700" r:id="rId5"/>
    <p:sldId id="705" r:id="rId6"/>
    <p:sldId id="708" r:id="rId7"/>
    <p:sldId id="711" r:id="rId8"/>
    <p:sldId id="7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2ED8986-94EA-EAC6-DA02-FB3F9EF9EA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89" y="0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>
                  <a:solidFill>
                    <a:srgbClr val="FFFFFF"/>
                  </a:solidFill>
                  <a:latin typeface="SVN-Amperzand" panose="02040603050506020204" pitchFamily="18" charset="0"/>
                  <a:ea typeface="字魂105号-简雅黑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thân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đảm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bảo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vệ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sinh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an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toàn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phẩm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99183" y="2445025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Giúp ông Táo đưa ra các tiêu chí đánh giá việc đảm bảo vệ sinh an toàn thực phẩm 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22A65-ABBA-48B3-BC66-A0D59BB1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84" t="29529" r="17505" b="14305"/>
          <a:stretch>
            <a:fillRect/>
          </a:stretch>
        </p:blipFill>
        <p:spPr>
          <a:xfrm>
            <a:off x="1850057" y="647699"/>
            <a:ext cx="8168718" cy="554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7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177</Words>
  <Application>Microsoft Office PowerPoint</Application>
  <PresentationFormat>Widescreen</PresentationFormat>
  <Paragraphs>19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#9Slide03 Arima Madurai Black</vt:lpstr>
      <vt:lpstr>Coiny</vt:lpstr>
      <vt:lpstr>等线</vt:lpstr>
      <vt:lpstr>微软雅黑</vt:lpstr>
      <vt:lpstr>SimSun</vt:lpstr>
      <vt:lpstr>SimSun</vt:lpstr>
      <vt:lpstr>SVN-Amperzand</vt:lpstr>
      <vt:lpstr>字魂105号-简雅黑</vt:lpstr>
      <vt:lpstr>字魂59号-创粗黑</vt:lpstr>
      <vt:lpstr>Arial</vt:lpstr>
      <vt:lpstr>Calibri</vt:lpstr>
      <vt:lpstr>Times New Roman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14</cp:revision>
  <dcterms:created xsi:type="dcterms:W3CDTF">2022-11-27T00:16:20Z</dcterms:created>
  <dcterms:modified xsi:type="dcterms:W3CDTF">2026-02-02T02:40:16Z</dcterms:modified>
</cp:coreProperties>
</file>