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33" r:id="rId2"/>
    <p:sldId id="434" r:id="rId3"/>
    <p:sldId id="435" r:id="rId4"/>
    <p:sldId id="438" r:id="rId5"/>
    <p:sldId id="441" r:id="rId6"/>
    <p:sldId id="442" r:id="rId7"/>
    <p:sldId id="446" r:id="rId8"/>
    <p:sldId id="44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3C780-9452-452D-A3A4-06DBD1C728E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4E57-DE9A-43BB-BB44-A2563E69B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1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66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3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4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0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85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5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011B5-333A-4DFB-A978-D005B7904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163" y="1705616"/>
            <a:ext cx="584047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AF02737A-A0D3-4AE6-8321-1515AE97E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0" t="-537" r="22888" b="8718"/>
          <a:stretch/>
        </p:blipFill>
        <p:spPr bwMode="auto">
          <a:xfrm>
            <a:off x="-1646333" y="1095667"/>
            <a:ext cx="5727350" cy="55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id="{67321C85-204A-4509-A502-48B01967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29B7A8-EEC0-4CC1-87DF-C4605F835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533" y="2278510"/>
            <a:ext cx="631600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CFC87605-0DB2-4959-8FCE-462F7544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950" y="905416"/>
            <a:ext cx="7596755" cy="60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id="{62AC3A37-B9A2-41E5-B55F-F3BE4C469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736DFD-5C8B-4031-822A-3FACD7AD7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953" y="2278510"/>
            <a:ext cx="635258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196652D-885C-4C78-A861-8D64E14F24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31777F-E072-4EEF-B3C9-7D0F473BFA21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F4A9F77-9193-461A-A47A-2166372DD5BD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8">
            <a:extLst>
              <a:ext uri="{FF2B5EF4-FFF2-40B4-BE49-F238E27FC236}">
                <a16:creationId xmlns:a16="http://schemas.microsoft.com/office/drawing/2014/main" id="{191638DA-6195-4DAD-A378-F7CA7DC93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3570296" y="888292"/>
            <a:ext cx="5110222" cy="321449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4D3BA08A-B1E2-414F-95BC-F0B8A531B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14617" y="392955"/>
            <a:ext cx="2677032" cy="4534847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CC5674A5-DB1F-40C7-925E-0643CB747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04BA04E8-CB60-4106-A2DF-A8ED649FD46B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77526AF0-8423-4F3C-9BC0-62DAA776985E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CD6F29D8-B5EC-4543-B913-DB9229387C39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1F33DADA-725F-4509-9067-ED716B412989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24FAF6D8-40EA-4B5F-860E-C5692B9F08E9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69E258FD-55BA-4F54-882C-F3C985BC770E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8">
            <a:extLst>
              <a:ext uri="{FF2B5EF4-FFF2-40B4-BE49-F238E27FC236}">
                <a16:creationId xmlns:a16="http://schemas.microsoft.com/office/drawing/2014/main" id="{A5773EC3-CFB6-42B0-8621-3E12F780B0A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96718" y="1866965"/>
            <a:ext cx="1608931" cy="3101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A3014E-DE09-414E-BAB0-D267D0C6FF6E}"/>
              </a:ext>
            </a:extLst>
          </p:cNvPr>
          <p:cNvSpPr txBox="1"/>
          <p:nvPr/>
        </p:nvSpPr>
        <p:spPr>
          <a:xfrm>
            <a:off x="3869116" y="1338910"/>
            <a:ext cx="46117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tuyên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42ED8F-AD89-4B0A-A903-4CDCFA2191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95126" l="3302" r="30566">
                        <a14:foregroundMark x1="16132" y1="92453" x2="16132" y2="92453"/>
                        <a14:foregroundMark x1="17075" y1="95283" x2="17075" y2="95283"/>
                        <a14:foregroundMark x1="30566" y1="40094" x2="30566" y2="40094"/>
                        <a14:backgroundMark x1="23396" y1="77987" x2="23396" y2="7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80" b="1155"/>
          <a:stretch/>
        </p:blipFill>
        <p:spPr>
          <a:xfrm>
            <a:off x="14257" y="1182098"/>
            <a:ext cx="3003871" cy="53466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8F1FDE-F12C-46B0-9A6D-94306B438DD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6" b="94182" l="69906" r="96604">
                        <a14:foregroundMark x1="69906" y1="42138" x2="69906" y2="42138"/>
                        <a14:foregroundMark x1="82264" y1="94182" x2="82264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2" t="-1" b="-5412"/>
          <a:stretch/>
        </p:blipFill>
        <p:spPr>
          <a:xfrm>
            <a:off x="8979338" y="1608163"/>
            <a:ext cx="2794404" cy="54772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AC6E3FD-5FAE-4121-9AE5-DEE1D051ABD2}"/>
              </a:ext>
            </a:extLst>
          </p:cNvPr>
          <p:cNvSpPr txBox="1"/>
          <p:nvPr/>
        </p:nvSpPr>
        <p:spPr>
          <a:xfrm>
            <a:off x="2425919" y="4898313"/>
            <a:ext cx="2886394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Ngôi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1C1967-2843-443D-A4AC-E6D329EAEFEF}"/>
              </a:ext>
            </a:extLst>
          </p:cNvPr>
          <p:cNvSpPr txBox="1"/>
          <p:nvPr/>
        </p:nvSpPr>
        <p:spPr>
          <a:xfrm>
            <a:off x="6061174" y="4927802"/>
            <a:ext cx="2886394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Ngôi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E9C8C-E9B1-4B3C-A6FA-6FC37697C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30" y="1604663"/>
            <a:ext cx="8096190" cy="2505673"/>
          </a:xfrm>
          <a:prstGeom prst="rect">
            <a:avLst/>
          </a:prstGeom>
        </p:spPr>
      </p:pic>
      <p:grpSp>
        <p:nvGrpSpPr>
          <p:cNvPr id="6" name="组合 69">
            <a:extLst>
              <a:ext uri="{FF2B5EF4-FFF2-40B4-BE49-F238E27FC236}">
                <a16:creationId xmlns:a16="http://schemas.microsoft.com/office/drawing/2014/main" id="{E21E0103-3732-4AC6-B585-BFE96DEC77C6}"/>
              </a:ext>
            </a:extLst>
          </p:cNvPr>
          <p:cNvGrpSpPr/>
          <p:nvPr/>
        </p:nvGrpSpPr>
        <p:grpSpPr>
          <a:xfrm>
            <a:off x="4116799" y="3451579"/>
            <a:ext cx="4086960" cy="2608564"/>
            <a:chOff x="5736735" y="2728183"/>
            <a:chExt cx="5516445" cy="3428646"/>
          </a:xfrm>
        </p:grpSpPr>
        <p:pic>
          <p:nvPicPr>
            <p:cNvPr id="9" name="图片 68">
              <a:extLst>
                <a:ext uri="{FF2B5EF4-FFF2-40B4-BE49-F238E27FC236}">
                  <a16:creationId xmlns:a16="http://schemas.microsoft.com/office/drawing/2014/main" id="{344E128C-A2B5-4F6D-8ABE-89A78A065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67">
              <a:extLst>
                <a:ext uri="{FF2B5EF4-FFF2-40B4-BE49-F238E27FC236}">
                  <a16:creationId xmlns:a16="http://schemas.microsoft.com/office/drawing/2014/main" id="{AA862DA3-D673-4654-860C-A7EDBB8C6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11" name="图片 43">
            <a:extLst>
              <a:ext uri="{FF2B5EF4-FFF2-40B4-BE49-F238E27FC236}">
                <a16:creationId xmlns:a16="http://schemas.microsoft.com/office/drawing/2014/main" id="{A4D1DF24-C2D8-47CB-B27E-53C73E9506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55" y="509509"/>
            <a:ext cx="4910533" cy="6858000"/>
          </a:xfrm>
          <a:prstGeom prst="rect">
            <a:avLst/>
          </a:prstGeom>
        </p:spPr>
      </p:pic>
      <p:pic>
        <p:nvPicPr>
          <p:cNvPr id="12" name="Picture 11" descr="A cartoon of a child using a computer&#10;&#10;Description automatically generated with low confidence">
            <a:extLst>
              <a:ext uri="{FF2B5EF4-FFF2-40B4-BE49-F238E27FC236}">
                <a16:creationId xmlns:a16="http://schemas.microsoft.com/office/drawing/2014/main" id="{AAE33B01-ECD5-400D-8563-FE002360C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577" y="2790753"/>
            <a:ext cx="2389088" cy="3252982"/>
          </a:xfrm>
          <a:prstGeom prst="rect">
            <a:avLst/>
          </a:prstGeom>
        </p:spPr>
      </p:pic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A758FF5-4535-4D4B-92A4-7E65BF1C5F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032" y="2762178"/>
            <a:ext cx="2357254" cy="314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7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F26939-D86B-410E-8276-A93266AD3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39" y="642257"/>
            <a:ext cx="7922621" cy="120667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2FC3D0B-CB39-4B4D-BFA9-C4BADA3E14A5}"/>
              </a:ext>
            </a:extLst>
          </p:cNvPr>
          <p:cNvGrpSpPr/>
          <p:nvPr/>
        </p:nvGrpSpPr>
        <p:grpSpPr>
          <a:xfrm>
            <a:off x="1058348" y="2213373"/>
            <a:ext cx="10733084" cy="1168695"/>
            <a:chOff x="2557575" y="1916764"/>
            <a:chExt cx="9987911" cy="1169118"/>
          </a:xfrm>
          <a:solidFill>
            <a:srgbClr val="FFFF00"/>
          </a:solidFill>
        </p:grpSpPr>
        <p:sp>
          <p:nvSpPr>
            <p:cNvPr id="6" name="Rounded Rectangle 29">
              <a:extLst>
                <a:ext uri="{FF2B5EF4-FFF2-40B4-BE49-F238E27FC236}">
                  <a16:creationId xmlns:a16="http://schemas.microsoft.com/office/drawing/2014/main" id="{4E32449E-61D6-4D2A-B7E1-3EBC0B2E23D6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79D685-BD12-4C12-84C1-82519023E389}"/>
                </a:ext>
              </a:extLst>
            </p:cNvPr>
            <p:cNvSpPr txBox="1"/>
            <p:nvPr/>
          </p:nvSpPr>
          <p:spPr>
            <a:xfrm>
              <a:off x="2808998" y="1916764"/>
              <a:ext cx="9736488" cy="10776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Chia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kinh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nghiệm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toàn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lựa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chọn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sạch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51173EF-6186-4D07-8961-376F534F8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05" y="3287303"/>
            <a:ext cx="6056222" cy="34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76225C-24D7-45B7-9A94-99D645E6C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378264"/>
              </p:ext>
            </p:extLst>
          </p:nvPr>
        </p:nvGraphicFramePr>
        <p:xfrm>
          <a:off x="971550" y="691743"/>
          <a:ext cx="10325100" cy="593130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650884">
                  <a:extLst>
                    <a:ext uri="{9D8B030D-6E8A-4147-A177-3AD203B41FA5}">
                      <a16:colId xmlns:a16="http://schemas.microsoft.com/office/drawing/2014/main" val="1143225724"/>
                    </a:ext>
                  </a:extLst>
                </a:gridCol>
                <a:gridCol w="4674216">
                  <a:extLst>
                    <a:ext uri="{9D8B030D-6E8A-4147-A177-3AD203B41FA5}">
                      <a16:colId xmlns:a16="http://schemas.microsoft.com/office/drawing/2014/main" val="3142602827"/>
                    </a:ext>
                  </a:extLst>
                </a:gridCol>
              </a:tblGrid>
              <a:tr h="3157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ăn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29860" marR="29860" marT="29860" marB="29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Đồ uống</a:t>
                      </a:r>
                    </a:p>
                  </a:txBody>
                  <a:tcPr marL="29860" marR="29860" marT="29860" marB="29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652711"/>
                  </a:ext>
                </a:extLst>
              </a:tr>
              <a:tr h="6878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tươi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héo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dập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29860" marR="29860" marT="29860" marB="29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Các đồ uống có lợi cho sức khoẻ: nước khoáng, sữa, sữa chua uống men sống,…</a:t>
                      </a:r>
                    </a:p>
                  </a:txBody>
                  <a:tcPr marL="29860" marR="29860" marT="29860" marB="29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98291"/>
                  </a:ext>
                </a:extLst>
              </a:tr>
              <a:tr h="13299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thịt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tươi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đàn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hồi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tốt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săn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chắc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mùi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nhão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chảy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29860" marR="29860" marT="29860" marB="29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508575"/>
                  </a:ext>
                </a:extLst>
              </a:tr>
              <a:tr h="8483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rau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tươi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héo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dập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hay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lá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vàng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29860" marR="29860" marT="29860" marB="29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hạn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ngọt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ga,…</a:t>
                      </a:r>
                    </a:p>
                  </a:txBody>
                  <a:tcPr marL="29860" marR="29860" marT="29860" marB="29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294054"/>
                  </a:ext>
                </a:extLst>
              </a:tr>
              <a:tr h="11694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đóng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sẵn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: bao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bì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còn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vẹn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ngày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xuất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mới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hạn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xa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29860" marR="29860" marT="29860" marB="29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556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38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2FC3D0B-CB39-4B4D-BFA9-C4BADA3E14A5}"/>
              </a:ext>
            </a:extLst>
          </p:cNvPr>
          <p:cNvGrpSpPr/>
          <p:nvPr/>
        </p:nvGrpSpPr>
        <p:grpSpPr>
          <a:xfrm>
            <a:off x="696398" y="1013223"/>
            <a:ext cx="10733084" cy="1168695"/>
            <a:chOff x="2557575" y="1916764"/>
            <a:chExt cx="9987911" cy="1169118"/>
          </a:xfrm>
          <a:solidFill>
            <a:srgbClr val="FFFF00"/>
          </a:solidFill>
        </p:grpSpPr>
        <p:sp>
          <p:nvSpPr>
            <p:cNvPr id="6" name="Rounded Rectangle 29">
              <a:extLst>
                <a:ext uri="{FF2B5EF4-FFF2-40B4-BE49-F238E27FC236}">
                  <a16:creationId xmlns:a16="http://schemas.microsoft.com/office/drawing/2014/main" id="{4E32449E-61D6-4D2A-B7E1-3EBC0B2E23D6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79D685-BD12-4C12-84C1-82519023E389}"/>
                </a:ext>
              </a:extLst>
            </p:cNvPr>
            <p:cNvSpPr txBox="1"/>
            <p:nvPr/>
          </p:nvSpPr>
          <p:spPr>
            <a:xfrm>
              <a:off x="2808998" y="1916764"/>
              <a:ext cx="9736488" cy="10776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Chia sẻ cách bảo quản thực phẩm sao cho tươi ngon và an toàn.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51173EF-6186-4D07-8961-376F534F83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45" y="4352925"/>
            <a:ext cx="4193038" cy="2398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B25C8A-ACEE-494D-8C07-C613A1AF7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12" y="2690812"/>
            <a:ext cx="7967663" cy="17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126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SVN-Amperzand</vt:lpstr>
      <vt:lpstr>字魂105号-简雅黑</vt:lpstr>
      <vt:lpstr>字魂17号-萌趣果冻体</vt:lpstr>
      <vt:lpstr>Arial</vt:lpstr>
      <vt:lpstr>Calibri</vt:lpstr>
      <vt:lpstr>Cambria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13</cp:revision>
  <dcterms:created xsi:type="dcterms:W3CDTF">2022-11-27T00:29:00Z</dcterms:created>
  <dcterms:modified xsi:type="dcterms:W3CDTF">2026-02-02T03:30:28Z</dcterms:modified>
</cp:coreProperties>
</file>