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3" r:id="rId2"/>
    <p:sldId id="302" r:id="rId3"/>
    <p:sldId id="313" r:id="rId4"/>
    <p:sldId id="307" r:id="rId5"/>
    <p:sldId id="426" r:id="rId6"/>
    <p:sldId id="333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47DD-084B-4867-9C4D-E31CEF3B894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A12C-B335-4A21-9DA3-46777DAD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71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4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1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22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91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49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66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rgbClr val="E5E9EF"/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D69B6-2DB4-4ED8-8D08-3FA356692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081" y="2529814"/>
            <a:ext cx="8282871" cy="13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8" name="图片 6">
            <a:extLst>
              <a:ext uri="{FF2B5EF4-FFF2-40B4-BE49-F238E27FC236}">
                <a16:creationId xmlns:a16="http://schemas.microsoft.com/office/drawing/2014/main" id="{492FC59F-96F6-4DA5-A05A-2C28D301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12" y="2819188"/>
            <a:ext cx="12494024" cy="4079299"/>
          </a:xfrm>
          <a:prstGeom prst="rect">
            <a:avLst/>
          </a:prstGeom>
        </p:spPr>
      </p:pic>
      <p:pic>
        <p:nvPicPr>
          <p:cNvPr id="2369" name="图片 1">
            <a:extLst>
              <a:ext uri="{FF2B5EF4-FFF2-40B4-BE49-F238E27FC236}">
                <a16:creationId xmlns:a16="http://schemas.microsoft.com/office/drawing/2014/main" id="{764C067F-EB3D-4DF9-B074-4C55DB7B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5" y="4894143"/>
            <a:ext cx="6707237" cy="1620947"/>
          </a:xfrm>
          <a:prstGeom prst="rect">
            <a:avLst/>
          </a:prstGeom>
        </p:spPr>
      </p:pic>
      <p:sp>
        <p:nvSpPr>
          <p:cNvPr id="2370" name="Rounded Rectangle 3">
            <a:extLst>
              <a:ext uri="{FF2B5EF4-FFF2-40B4-BE49-F238E27FC236}">
                <a16:creationId xmlns:a16="http://schemas.microsoft.com/office/drawing/2014/main" id="{BF8EE855-2C4D-49E9-9590-9A4797EB4770}"/>
              </a:ext>
            </a:extLst>
          </p:cNvPr>
          <p:cNvSpPr/>
          <p:nvPr/>
        </p:nvSpPr>
        <p:spPr>
          <a:xfrm>
            <a:off x="2388622" y="944283"/>
            <a:ext cx="7414756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4267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4267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….</a:t>
            </a:r>
            <a:endParaRPr lang="zh-CN" altLang="en-US" sz="4267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72" name="Rounded Rectangle 3">
            <a:extLst>
              <a:ext uri="{FF2B5EF4-FFF2-40B4-BE49-F238E27FC236}">
                <a16:creationId xmlns:a16="http://schemas.microsoft.com/office/drawing/2014/main" id="{48543F96-D880-4629-B75C-15EEEEDEE2CF}"/>
              </a:ext>
            </a:extLst>
          </p:cNvPr>
          <p:cNvSpPr/>
          <p:nvPr/>
        </p:nvSpPr>
        <p:spPr>
          <a:xfrm>
            <a:off x="3334654" y="1866936"/>
            <a:ext cx="6323695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33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5333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E7E7E-4EC3-44E2-8484-B46CE8A7D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35" y="2819400"/>
            <a:ext cx="10443013" cy="20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F5CA40-2772-47A9-94DD-8F3CB4F58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0849" y="2193699"/>
            <a:ext cx="640745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8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FA581-24C1-471E-9652-60C399381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557" y="2205118"/>
            <a:ext cx="634648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7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E5C78-8E61-45D6-8EA9-375A205CA365}"/>
              </a:ext>
            </a:extLst>
          </p:cNvPr>
          <p:cNvSpPr txBox="1"/>
          <p:nvPr/>
        </p:nvSpPr>
        <p:spPr>
          <a:xfrm>
            <a:off x="3352800" y="2419350"/>
            <a:ext cx="582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về những việc em cùng người thân đã làm để nhà cửa luôn sạch sẽ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53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CE9E97-3688-467C-A911-F2CB9A013B78}"/>
              </a:ext>
            </a:extLst>
          </p:cNvPr>
          <p:cNvGrpSpPr/>
          <p:nvPr/>
        </p:nvGrpSpPr>
        <p:grpSpPr>
          <a:xfrm>
            <a:off x="550895" y="1601927"/>
            <a:ext cx="2909324" cy="2615474"/>
            <a:chOff x="2845936" y="3193232"/>
            <a:chExt cx="2501273" cy="2291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1B5FD7-1871-4183-9725-F8C9C3198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A3335A-A8F6-407E-BD9E-718C92323F8A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9" name="Oval Callout 15">
                <a:extLst>
                  <a:ext uri="{FF2B5EF4-FFF2-40B4-BE49-F238E27FC236}">
                    <a16:creationId xmlns:a16="http://schemas.microsoft.com/office/drawing/2014/main" id="{C3A33423-1874-46D0-A783-AA5C9929D566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601B55C-6862-4B5B-970A-DEE97E853EC0}"/>
                  </a:ext>
                </a:extLst>
              </p:cNvPr>
              <p:cNvSpPr/>
              <p:nvPr/>
            </p:nvSpPr>
            <p:spPr>
              <a:xfrm>
                <a:off x="4838835" y="7131468"/>
                <a:ext cx="1406011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Thảo</a:t>
                </a:r>
                <a:r>
                  <a:rPr lang="en-US" sz="24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luận</a:t>
                </a:r>
                <a:endParaRPr lang="en-US" sz="2400" b="1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endParaRPr>
              </a:p>
              <a:p>
                <a:pPr algn="ctr">
                  <a:defRPr/>
                </a:pP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nhóm</a:t>
                </a:r>
                <a:r>
                  <a:rPr lang="en-US" sz="24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kern="0" dirty="0" err="1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kern="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8A7098D-A6F0-4BFF-9D54-4D936FEAB786}"/>
              </a:ext>
            </a:extLst>
          </p:cNvPr>
          <p:cNvSpPr/>
          <p:nvPr/>
        </p:nvSpPr>
        <p:spPr>
          <a:xfrm>
            <a:off x="2343151" y="409575"/>
            <a:ext cx="8696324" cy="1533526"/>
          </a:xfrm>
          <a:prstGeom prst="wedgeRoundRectCallout">
            <a:avLst>
              <a:gd name="adj1" fmla="val -40037"/>
              <a:gd name="adj2" fmla="val 77317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vi-VN" sz="32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giúp người thân làm những việc nhà gì? Việc nào em làm tốt nhất? Em làm việc này vào thời gian nào trong ngày?</a:t>
            </a:r>
            <a:endParaRPr lang="en-US" sz="32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é quét nhà - Nhạc giúp bé yêu thương Ông Bà - YouTube">
            <a:extLst>
              <a:ext uri="{FF2B5EF4-FFF2-40B4-BE49-F238E27FC236}">
                <a16:creationId xmlns:a16="http://schemas.microsoft.com/office/drawing/2014/main" id="{18EB5420-AC4B-4C25-9F74-4F2F5164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780109"/>
            <a:ext cx="6724650" cy="37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81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">
            <a:extLst>
              <a:ext uri="{FF2B5EF4-FFF2-40B4-BE49-F238E27FC236}">
                <a16:creationId xmlns:a16="http://schemas.microsoft.com/office/drawing/2014/main" id="{4E7B00B2-0285-4130-9475-1939507F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/>
          <a:stretch/>
        </p:blipFill>
        <p:spPr>
          <a:xfrm>
            <a:off x="9646197" y="1097309"/>
            <a:ext cx="2788507" cy="4034359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A5BD5558-5A60-47DC-9884-7427BAE5C7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6"/>
          <a:stretch/>
        </p:blipFill>
        <p:spPr>
          <a:xfrm>
            <a:off x="225360" y="1962972"/>
            <a:ext cx="2698321" cy="3917136"/>
          </a:xfrm>
          <a:prstGeom prst="rect">
            <a:avLst/>
          </a:prstGeom>
        </p:spPr>
      </p:pic>
      <p:grpSp>
        <p:nvGrpSpPr>
          <p:cNvPr id="3" name="组合 17">
            <a:extLst>
              <a:ext uri="{FF2B5EF4-FFF2-40B4-BE49-F238E27FC236}">
                <a16:creationId xmlns:a16="http://schemas.microsoft.com/office/drawing/2014/main" id="{6E230811-7C57-4DF5-9478-AA057BBC15FB}"/>
              </a:ext>
            </a:extLst>
          </p:cNvPr>
          <p:cNvGrpSpPr/>
          <p:nvPr/>
        </p:nvGrpSpPr>
        <p:grpSpPr>
          <a:xfrm>
            <a:off x="2306045" y="940728"/>
            <a:ext cx="7805271" cy="4629341"/>
            <a:chOff x="2316000" y="1431475"/>
            <a:chExt cx="7560000" cy="46800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云形 16">
              <a:extLst>
                <a:ext uri="{FF2B5EF4-FFF2-40B4-BE49-F238E27FC236}">
                  <a16:creationId xmlns:a16="http://schemas.microsoft.com/office/drawing/2014/main" id="{C27A558F-C8C1-4603-9929-9F97AF7CCF11}"/>
                </a:ext>
              </a:extLst>
            </p:cNvPr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" name="云形 12">
              <a:extLst>
                <a:ext uri="{FF2B5EF4-FFF2-40B4-BE49-F238E27FC236}">
                  <a16:creationId xmlns:a16="http://schemas.microsoft.com/office/drawing/2014/main" id="{C2190721-573A-4532-81D6-A50AB32A43CF}"/>
                </a:ext>
              </a:extLst>
            </p:cNvPr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" name="云形 15">
              <a:extLst>
                <a:ext uri="{FF2B5EF4-FFF2-40B4-BE49-F238E27FC236}">
                  <a16:creationId xmlns:a16="http://schemas.microsoft.com/office/drawing/2014/main" id="{3A568C10-0539-47F3-97A1-574660643EE5}"/>
                </a:ext>
              </a:extLst>
            </p:cNvPr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pic>
        <p:nvPicPr>
          <p:cNvPr id="7" name="图片 18">
            <a:extLst>
              <a:ext uri="{FF2B5EF4-FFF2-40B4-BE49-F238E27FC236}">
                <a16:creationId xmlns:a16="http://schemas.microsoft.com/office/drawing/2014/main" id="{8A71DE0C-BA17-493E-842F-F51E3D938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14" y="-67511"/>
            <a:ext cx="2320444" cy="1175556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E5393B0E-EAA1-48C1-8C8C-EEA62DB9B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4" y="6178366"/>
            <a:ext cx="913176" cy="46262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5C77B2-46C1-40AA-8ACB-F7E3CAED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66" y="940728"/>
            <a:ext cx="1146537" cy="580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AF8F1-ED1B-4A76-BD54-67AC1BAB9C8A}"/>
              </a:ext>
            </a:extLst>
          </p:cNvPr>
          <p:cNvSpPr txBox="1"/>
          <p:nvPr/>
        </p:nvSpPr>
        <p:spPr>
          <a:xfrm>
            <a:off x="3533775" y="2314575"/>
            <a:ext cx="5667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Trình diễn điệu nhảy “việc nhà” 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9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黑体</vt:lpstr>
      <vt:lpstr>宋体</vt:lpstr>
      <vt:lpstr>仓耳今楷05-6763 W05</vt:lpstr>
      <vt:lpstr>华康海报体W12(P)</vt:lpstr>
      <vt:lpstr>Arial</vt:lpstr>
      <vt:lpstr>Calibri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16</cp:revision>
  <dcterms:created xsi:type="dcterms:W3CDTF">2022-09-27T10:32:12Z</dcterms:created>
  <dcterms:modified xsi:type="dcterms:W3CDTF">2026-01-07T07:59:09Z</dcterms:modified>
</cp:coreProperties>
</file>