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04" r:id="rId5"/>
    <p:sldMasterId id="2147483717" r:id="rId6"/>
    <p:sldMasterId id="2147483731" r:id="rId7"/>
  </p:sldMasterIdLst>
  <p:notesMasterIdLst>
    <p:notesMasterId r:id="rId20"/>
  </p:notesMasterIdLst>
  <p:sldIdLst>
    <p:sldId id="257" r:id="rId8"/>
    <p:sldId id="2007577201" r:id="rId9"/>
    <p:sldId id="361" r:id="rId10"/>
    <p:sldId id="265" r:id="rId11"/>
    <p:sldId id="3403" r:id="rId12"/>
    <p:sldId id="3406" r:id="rId13"/>
    <p:sldId id="3407" r:id="rId14"/>
    <p:sldId id="3405" r:id="rId15"/>
    <p:sldId id="2920" r:id="rId16"/>
    <p:sldId id="3404" r:id="rId17"/>
    <p:sldId id="2007577202" r:id="rId18"/>
    <p:sldId id="3400" r:id="rId19"/>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4C152-CB9E-49D8-A9D9-324920F6481A}" type="datetimeFigureOut">
              <a:rPr lang="en-US" smtClean="0"/>
              <a:t>4/21/2026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2CE1-A2F2-485D-BD6B-43BC18F994C0}" type="slidenum">
              <a:rPr lang="en-US" smtClean="0"/>
              <a:t>‹#›</a:t>
            </a:fld>
            <a:endParaRPr lang="en-US"/>
          </a:p>
        </p:txBody>
      </p:sp>
    </p:spTree>
    <p:extLst>
      <p:ext uri="{BB962C8B-B14F-4D97-AF65-F5344CB8AC3E}">
        <p14:creationId xmlns:p14="http://schemas.microsoft.com/office/powerpoint/2010/main" val="3885097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8992CE1-A2F2-485D-BD6B-43BC18F994C0}" type="slidenum">
              <a:rPr lang="en-US" smtClean="0"/>
              <a:t>1</a:t>
            </a:fld>
            <a:endParaRPr lang="en-US"/>
          </a:p>
        </p:txBody>
      </p:sp>
    </p:spTree>
    <p:extLst>
      <p:ext uri="{BB962C8B-B14F-4D97-AF65-F5344CB8AC3E}">
        <p14:creationId xmlns:p14="http://schemas.microsoft.com/office/powerpoint/2010/main" val="183777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81921"/>
          <p:cNvSpPr>
            <a:spLocks noGrp="1" noRot="1" noChangeAspect="1" noTextEdit="1"/>
          </p:cNvSpPr>
          <p:nvPr>
            <p:ph type="sldImg"/>
          </p:nvPr>
        </p:nvSpPr>
        <p:spPr>
          <a:xfrm>
            <a:off x="141288" y="768350"/>
            <a:ext cx="6821487" cy="3836988"/>
          </a:xfrm>
          <a:ln>
            <a:solidFill>
              <a:srgbClr val="000000">
                <a:alpha val="100000"/>
              </a:srgbClr>
            </a:solidFill>
            <a:miter lim="800000"/>
          </a:ln>
        </p:spPr>
      </p:sp>
      <p:sp>
        <p:nvSpPr>
          <p:cNvPr id="68611" name="文本占位符 81922"/>
          <p:cNvSpPr>
            <a:spLocks noGrp="1"/>
          </p:cNvSpPr>
          <p:nvPr>
            <p:ph type="body"/>
          </p:nvPr>
        </p:nvSpPr>
        <p:spPr>
          <a:xfrm>
            <a:off x="711200" y="4860925"/>
            <a:ext cx="5683250" cy="4605338"/>
          </a:xfrm>
        </p:spPr>
        <p:txBody>
          <a:bodyPr wrap="square" lIns="91440" tIns="45720" rIns="91440" bIns="45720" anchor="t" anchorCtr="0"/>
          <a:lstStyle/>
          <a:p>
            <a:pPr lvl="0" eaLnBrk="1" hangingPunct="1"/>
            <a:endParaRPr lang="en-US" altLang="en-US" dirty="0"/>
          </a:p>
        </p:txBody>
      </p:sp>
      <p:sp>
        <p:nvSpPr>
          <p:cNvPr id="68612" name="灯片编号占位符 1"/>
          <p:cNvSpPr txBox="1">
            <a:spLocks noGrp="1"/>
          </p:cNvSpPr>
          <p:nvPr/>
        </p:nvSpPr>
        <p:spPr>
          <a:xfrm>
            <a:off x="4024313" y="9721850"/>
            <a:ext cx="3078162" cy="511175"/>
          </a:xfrm>
          <a:prstGeom prst="rect">
            <a:avLst/>
          </a:prstGeom>
          <a:noFill/>
          <a:ln w="9525">
            <a:noFill/>
          </a:ln>
        </p:spPr>
        <p:txBody>
          <a:bodyPr lIns="99075" tIns="49538" rIns="99075" bIns="49538" anchor="b" anchorCtr="0"/>
          <a:lstStyle/>
          <a:p>
            <a:pPr marL="0" marR="0" lvl="0" indent="0" algn="r" defTabSz="990600" rtl="0" eaLnBrk="1" fontAlgn="auto" latinLnBrk="0" hangingPunct="1">
              <a:lnSpc>
                <a:spcPct val="100000"/>
              </a:lnSpc>
              <a:spcBef>
                <a:spcPct val="0"/>
              </a:spcBef>
              <a:spcAft>
                <a:spcPts val="0"/>
              </a:spcAft>
              <a:buClrTx/>
              <a:buSzTx/>
              <a:buFontTx/>
              <a:buNone/>
              <a:tabLst/>
              <a:defRPr/>
            </a:pPr>
            <a:fld id="{9A0DB2DC-4C9A-4742-B13C-FB6460FD3503}" type="slidenum">
              <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990600" rtl="0" eaLnBrk="1" fontAlgn="auto" latinLnBrk="0" hangingPunct="1">
                <a:lnSpc>
                  <a:spcPct val="100000"/>
                </a:lnSpc>
                <a:spcBef>
                  <a:spcPct val="0"/>
                </a:spcBef>
                <a:spcAft>
                  <a:spcPts val="0"/>
                </a:spcAft>
                <a:buClrTx/>
                <a:buSzTx/>
                <a:buFontTx/>
                <a:buNone/>
                <a:tabLst/>
                <a:defRPr/>
              </a:pPr>
              <a:t>9</a:t>
            </a:fld>
            <a:endParaRPr kumimoji="0" lang="en-US" altLang="zh-CN" sz="13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36685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943629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0A03BF-BDB9-4A45-9B59-55A59E96C1D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86403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9232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13587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4202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635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DCBF6AAF-EBE8-4BA6-9CE0-0A4490A0F2F1}"/>
              </a:ext>
            </a:extLst>
          </p:cNvPr>
          <p:cNvSpPr>
            <a:spLocks noGrp="1"/>
          </p:cNvSpPr>
          <p:nvPr>
            <p:ph type="dt" sz="half" idx="10"/>
          </p:nvPr>
        </p:nvSpPr>
        <p:spPr/>
        <p:txBody>
          <a:bodyPr/>
          <a:lstStyle>
            <a:lvl1pPr>
              <a:defRPr/>
            </a:lvl1pPr>
          </a:lstStyle>
          <a:p>
            <a:pPr>
              <a:defRPr/>
            </a:pPr>
            <a:fld id="{74A44005-491F-4ADB-8929-A6A576E06C24}" type="datetimeFigureOut">
              <a:rPr lang="zh-CN" altLang="en-US"/>
              <a:pPr>
                <a:defRPr/>
              </a:pPr>
              <a:t>2026/4/21</a:t>
            </a:fld>
            <a:endParaRPr lang="zh-CN" altLang="en-US"/>
          </a:p>
        </p:txBody>
      </p:sp>
      <p:sp>
        <p:nvSpPr>
          <p:cNvPr id="5" name="页脚占位符 4">
            <a:extLst>
              <a:ext uri="{FF2B5EF4-FFF2-40B4-BE49-F238E27FC236}">
                <a16:creationId xmlns:a16="http://schemas.microsoft.com/office/drawing/2014/main" id="{8468E031-0CA0-464E-AE7D-DE5C9DC70C3F}"/>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0D18DCEE-07B6-4F73-9ADF-4905301CD9B3}"/>
              </a:ext>
            </a:extLst>
          </p:cNvPr>
          <p:cNvSpPr>
            <a:spLocks noGrp="1"/>
          </p:cNvSpPr>
          <p:nvPr>
            <p:ph type="sldNum" sz="quarter" idx="12"/>
          </p:nvPr>
        </p:nvSpPr>
        <p:spPr/>
        <p:txBody>
          <a:bodyPr/>
          <a:lstStyle>
            <a:lvl1pPr>
              <a:defRPr/>
            </a:lvl1pPr>
          </a:lstStyle>
          <a:p>
            <a:pPr>
              <a:defRPr/>
            </a:pPr>
            <a:fld id="{4BAF95B7-AF74-4F24-B7FF-E0826487F923}" type="slidenum">
              <a:rPr lang="zh-CN" altLang="en-US"/>
              <a:pPr>
                <a:defRPr/>
              </a:pPr>
              <a:t>‹#›</a:t>
            </a:fld>
            <a:endParaRPr lang="zh-CN" altLang="en-US"/>
          </a:p>
        </p:txBody>
      </p:sp>
    </p:spTree>
    <p:extLst>
      <p:ext uri="{BB962C8B-B14F-4D97-AF65-F5344CB8AC3E}">
        <p14:creationId xmlns:p14="http://schemas.microsoft.com/office/powerpoint/2010/main" val="795447186"/>
      </p:ext>
    </p:extLst>
  </p:cSld>
  <p:clrMapOvr>
    <a:masterClrMapping/>
  </p:clrMapOvr>
  <p:transition spd="slow" advClick="0" advTm="0">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E78C0C-F076-4EC8-AE3B-1B557D940D1E}"/>
              </a:ext>
            </a:extLst>
          </p:cNvPr>
          <p:cNvSpPr>
            <a:spLocks noGrp="1"/>
          </p:cNvSpPr>
          <p:nvPr>
            <p:ph type="dt" sz="half" idx="10"/>
          </p:nvPr>
        </p:nvSpPr>
        <p:spPr/>
        <p:txBody>
          <a:bodyPr/>
          <a:lstStyle>
            <a:lvl1pPr>
              <a:defRPr/>
            </a:lvl1pPr>
          </a:lstStyle>
          <a:p>
            <a:pPr>
              <a:defRPr/>
            </a:pPr>
            <a:fld id="{E0686DA7-3446-417F-9FB3-E9C34F1F8903}" type="datetimeFigureOut">
              <a:rPr lang="zh-CN" altLang="en-US"/>
              <a:pPr>
                <a:defRPr/>
              </a:pPr>
              <a:t>2026/4/21</a:t>
            </a:fld>
            <a:endParaRPr lang="zh-CN" altLang="en-US"/>
          </a:p>
        </p:txBody>
      </p:sp>
      <p:sp>
        <p:nvSpPr>
          <p:cNvPr id="5" name="页脚占位符 4">
            <a:extLst>
              <a:ext uri="{FF2B5EF4-FFF2-40B4-BE49-F238E27FC236}">
                <a16:creationId xmlns:a16="http://schemas.microsoft.com/office/drawing/2014/main" id="{9D0CED0E-B43E-40BE-A4B5-B041CCE89955}"/>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35F8C3D1-3446-4E32-9E1C-C534504D1BA8}"/>
              </a:ext>
            </a:extLst>
          </p:cNvPr>
          <p:cNvSpPr>
            <a:spLocks noGrp="1"/>
          </p:cNvSpPr>
          <p:nvPr>
            <p:ph type="sldNum" sz="quarter" idx="12"/>
          </p:nvPr>
        </p:nvSpPr>
        <p:spPr/>
        <p:txBody>
          <a:bodyPr/>
          <a:lstStyle>
            <a:lvl1pPr>
              <a:defRPr/>
            </a:lvl1pPr>
          </a:lstStyle>
          <a:p>
            <a:pPr>
              <a:defRPr/>
            </a:pPr>
            <a:fld id="{0E3D3FBD-68E2-4DC6-950B-B0540DB3CAA0}" type="slidenum">
              <a:rPr lang="zh-CN" altLang="en-US"/>
              <a:pPr>
                <a:defRPr/>
              </a:pPr>
              <a:t>‹#›</a:t>
            </a:fld>
            <a:endParaRPr lang="zh-CN" altLang="en-US"/>
          </a:p>
        </p:txBody>
      </p:sp>
    </p:spTree>
    <p:extLst>
      <p:ext uri="{BB962C8B-B14F-4D97-AF65-F5344CB8AC3E}">
        <p14:creationId xmlns:p14="http://schemas.microsoft.com/office/powerpoint/2010/main" val="2265408361"/>
      </p:ext>
    </p:extLst>
  </p:cSld>
  <p:clrMapOvr>
    <a:masterClrMapping/>
  </p:clrMapOvr>
  <p:transition spd="slow" advClick="0" advTm="0">
    <p:randomBar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291F767-22F1-4785-9310-24E2C35BCBFE}"/>
              </a:ext>
            </a:extLst>
          </p:cNvPr>
          <p:cNvSpPr>
            <a:spLocks noGrp="1"/>
          </p:cNvSpPr>
          <p:nvPr>
            <p:ph type="dt" sz="half" idx="10"/>
          </p:nvPr>
        </p:nvSpPr>
        <p:spPr/>
        <p:txBody>
          <a:bodyPr/>
          <a:lstStyle>
            <a:lvl1pPr>
              <a:defRPr/>
            </a:lvl1pPr>
          </a:lstStyle>
          <a:p>
            <a:pPr>
              <a:defRPr/>
            </a:pPr>
            <a:fld id="{75171F85-F021-48E9-BB6B-2924F9D3CDEE}" type="datetimeFigureOut">
              <a:rPr lang="zh-CN" altLang="en-US"/>
              <a:pPr>
                <a:defRPr/>
              </a:pPr>
              <a:t>2026/4/21</a:t>
            </a:fld>
            <a:endParaRPr lang="zh-CN" altLang="en-US"/>
          </a:p>
        </p:txBody>
      </p:sp>
      <p:sp>
        <p:nvSpPr>
          <p:cNvPr id="5" name="页脚占位符 4">
            <a:extLst>
              <a:ext uri="{FF2B5EF4-FFF2-40B4-BE49-F238E27FC236}">
                <a16:creationId xmlns:a16="http://schemas.microsoft.com/office/drawing/2014/main" id="{79CD57F8-C6F1-4E58-9C17-0DBF2F392FD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9C575B4-C588-4EBA-B8A9-B2BC44DBB2AE}"/>
              </a:ext>
            </a:extLst>
          </p:cNvPr>
          <p:cNvSpPr>
            <a:spLocks noGrp="1"/>
          </p:cNvSpPr>
          <p:nvPr>
            <p:ph type="sldNum" sz="quarter" idx="12"/>
          </p:nvPr>
        </p:nvSpPr>
        <p:spPr/>
        <p:txBody>
          <a:bodyPr/>
          <a:lstStyle>
            <a:lvl1pPr>
              <a:defRPr/>
            </a:lvl1pPr>
          </a:lstStyle>
          <a:p>
            <a:pPr>
              <a:defRPr/>
            </a:pPr>
            <a:fld id="{F5CE101A-360A-49B2-BDE2-11BDFECFC0B7}" type="slidenum">
              <a:rPr lang="zh-CN" altLang="en-US"/>
              <a:pPr>
                <a:defRPr/>
              </a:pPr>
              <a:t>‹#›</a:t>
            </a:fld>
            <a:endParaRPr lang="zh-CN" altLang="en-US"/>
          </a:p>
        </p:txBody>
      </p:sp>
    </p:spTree>
    <p:extLst>
      <p:ext uri="{BB962C8B-B14F-4D97-AF65-F5344CB8AC3E}">
        <p14:creationId xmlns:p14="http://schemas.microsoft.com/office/powerpoint/2010/main" val="3177657811"/>
      </p:ext>
    </p:extLst>
  </p:cSld>
  <p:clrMapOvr>
    <a:masterClrMapping/>
  </p:clrMapOvr>
  <p:transition spd="slow" advClick="0" advTm="0">
    <p:randomBar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712796" y="3660335"/>
            <a:ext cx="775136" cy="230832"/>
          </a:xfrm>
          <a:prstGeom prst="rect">
            <a:avLst/>
          </a:prstGeom>
        </p:spPr>
        <p:txBody>
          <a:bodyPr wrap="square">
            <a:spAutoFit/>
          </a:bodyPr>
          <a:lstStyle/>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pPr eaLnBrk="1" fontAlgn="auto" hangingPunct="1">
              <a:spcBef>
                <a:spcPts val="0"/>
              </a:spcBef>
              <a:spcAft>
                <a:spcPts val="0"/>
              </a:spcAft>
            </a:pPr>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pPr eaLnBrk="1" fontAlgn="auto" hangingPunct="1">
              <a:spcBef>
                <a:spcPts val="0"/>
              </a:spcBef>
              <a:spcAft>
                <a:spcPts val="0"/>
              </a:spcAft>
            </a:pPr>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pPr eaLnBrk="1" fontAlgn="auto" hangingPunct="1">
              <a:spcBef>
                <a:spcPts val="0"/>
              </a:spcBef>
              <a:spcAft>
                <a:spcPts val="0"/>
              </a:spcAft>
            </a:pPr>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pPr eaLnBrk="1" fontAlgn="auto" hangingPunct="1">
              <a:spcBef>
                <a:spcPts val="0"/>
              </a:spcBef>
              <a:spcAft>
                <a:spcPts val="0"/>
              </a:spcAft>
            </a:pPr>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pPr eaLnBrk="1" fontAlgn="auto" hangingPunct="1">
              <a:spcBef>
                <a:spcPts val="0"/>
              </a:spcBef>
              <a:spcAft>
                <a:spcPts val="0"/>
              </a:spcAft>
            </a:pPr>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pPr eaLnBrk="1" fontAlgn="auto" hangingPunct="1">
              <a:spcBef>
                <a:spcPts val="0"/>
              </a:spcBef>
              <a:spcAft>
                <a:spcPts val="0"/>
              </a:spcAft>
            </a:pPr>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pPr eaLnBrk="1" fontAlgn="auto" hangingPunct="1">
              <a:spcBef>
                <a:spcPts val="0"/>
              </a:spcBef>
              <a:spcAft>
                <a:spcPts val="0"/>
              </a:spcAft>
            </a:pPr>
            <a:r>
              <a:rPr lang="en-US" altLang="zh-CN" sz="100" dirty="0">
                <a:solidFill>
                  <a:prstClr val="white"/>
                </a:solidFill>
                <a:latin typeface="Calibri"/>
                <a:ea typeface="宋体"/>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FE74B609-0641-41FF-84FD-9616F5E61339}"/>
              </a:ext>
            </a:extLst>
          </p:cNvPr>
          <p:cNvSpPr>
            <a:spLocks noGrp="1"/>
          </p:cNvSpPr>
          <p:nvPr>
            <p:ph type="dt" sz="half" idx="10"/>
          </p:nvPr>
        </p:nvSpPr>
        <p:spPr/>
        <p:txBody>
          <a:bodyPr/>
          <a:lstStyle>
            <a:lvl1pPr>
              <a:defRPr/>
            </a:lvl1pPr>
          </a:lstStyle>
          <a:p>
            <a:pPr>
              <a:defRPr/>
            </a:pPr>
            <a:fld id="{A2192AB9-AB77-4044-9089-48A14947FD6F}" type="datetimeFigureOut">
              <a:rPr lang="zh-CN" altLang="en-US"/>
              <a:pPr>
                <a:defRPr/>
              </a:pPr>
              <a:t>2026/4/21</a:t>
            </a:fld>
            <a:endParaRPr lang="zh-CN" altLang="en-US"/>
          </a:p>
        </p:txBody>
      </p:sp>
      <p:sp>
        <p:nvSpPr>
          <p:cNvPr id="6" name="页脚占位符 4">
            <a:extLst>
              <a:ext uri="{FF2B5EF4-FFF2-40B4-BE49-F238E27FC236}">
                <a16:creationId xmlns:a16="http://schemas.microsoft.com/office/drawing/2014/main" id="{B5EE7F08-AA64-4726-BE71-EF35FE55D249}"/>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CBC846B-DF3E-4BA7-9114-C8AC598B730F}"/>
              </a:ext>
            </a:extLst>
          </p:cNvPr>
          <p:cNvSpPr>
            <a:spLocks noGrp="1"/>
          </p:cNvSpPr>
          <p:nvPr>
            <p:ph type="sldNum" sz="quarter" idx="12"/>
          </p:nvPr>
        </p:nvSpPr>
        <p:spPr/>
        <p:txBody>
          <a:bodyPr/>
          <a:lstStyle>
            <a:lvl1pPr>
              <a:defRPr/>
            </a:lvl1pPr>
          </a:lstStyle>
          <a:p>
            <a:pPr>
              <a:defRPr/>
            </a:pPr>
            <a:fld id="{8638ECD6-8DA6-47E8-82EB-1538BF369560}" type="slidenum">
              <a:rPr lang="zh-CN" altLang="en-US"/>
              <a:pPr>
                <a:defRPr/>
              </a:pPr>
              <a:t>‹#›</a:t>
            </a:fld>
            <a:endParaRPr lang="zh-CN" altLang="en-US"/>
          </a:p>
        </p:txBody>
      </p:sp>
    </p:spTree>
    <p:extLst>
      <p:ext uri="{BB962C8B-B14F-4D97-AF65-F5344CB8AC3E}">
        <p14:creationId xmlns:p14="http://schemas.microsoft.com/office/powerpoint/2010/main" val="4069751899"/>
      </p:ext>
    </p:extLst>
  </p:cSld>
  <p:clrMapOvr>
    <a:masterClrMapping/>
  </p:clrMapOvr>
  <p:transition spd="slow" advClick="0" advTm="0">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08D50B94-4FCF-4A7B-A924-8E36A9F43EB7}"/>
              </a:ext>
            </a:extLst>
          </p:cNvPr>
          <p:cNvSpPr>
            <a:spLocks noGrp="1"/>
          </p:cNvSpPr>
          <p:nvPr>
            <p:ph type="dt" sz="half" idx="10"/>
          </p:nvPr>
        </p:nvSpPr>
        <p:spPr/>
        <p:txBody>
          <a:bodyPr/>
          <a:lstStyle>
            <a:lvl1pPr>
              <a:defRPr/>
            </a:lvl1pPr>
          </a:lstStyle>
          <a:p>
            <a:pPr>
              <a:defRPr/>
            </a:pPr>
            <a:fld id="{198882A2-ED13-4A87-8D25-C0BB56A59C96}" type="datetimeFigureOut">
              <a:rPr lang="zh-CN" altLang="en-US"/>
              <a:pPr>
                <a:defRPr/>
              </a:pPr>
              <a:t>2026/4/21</a:t>
            </a:fld>
            <a:endParaRPr lang="zh-CN" altLang="en-US"/>
          </a:p>
        </p:txBody>
      </p:sp>
      <p:sp>
        <p:nvSpPr>
          <p:cNvPr id="8" name="页脚占位符 4">
            <a:extLst>
              <a:ext uri="{FF2B5EF4-FFF2-40B4-BE49-F238E27FC236}">
                <a16:creationId xmlns:a16="http://schemas.microsoft.com/office/drawing/2014/main" id="{DD7D702A-DA6E-4ECF-88B9-685667AB3225}"/>
              </a:ext>
            </a:extLst>
          </p:cNvPr>
          <p:cNvSpPr>
            <a:spLocks noGrp="1"/>
          </p:cNvSpPr>
          <p:nvPr>
            <p:ph type="ftr" sz="quarter" idx="11"/>
          </p:nvPr>
        </p:nvSpPr>
        <p:spPr/>
        <p:txBody>
          <a:bodyPr/>
          <a:lstStyle>
            <a:lvl1pPr>
              <a:defRPr/>
            </a:lvl1pPr>
          </a:lstStyle>
          <a:p>
            <a:pPr>
              <a:defRPr/>
            </a:pPr>
            <a:endParaRPr lang="zh-CN" altLang="en-US"/>
          </a:p>
        </p:txBody>
      </p:sp>
      <p:sp>
        <p:nvSpPr>
          <p:cNvPr id="9" name="灯片编号占位符 5">
            <a:extLst>
              <a:ext uri="{FF2B5EF4-FFF2-40B4-BE49-F238E27FC236}">
                <a16:creationId xmlns:a16="http://schemas.microsoft.com/office/drawing/2014/main" id="{394DCC49-3D0D-45BE-9E00-5C48EEF9809A}"/>
              </a:ext>
            </a:extLst>
          </p:cNvPr>
          <p:cNvSpPr>
            <a:spLocks noGrp="1"/>
          </p:cNvSpPr>
          <p:nvPr>
            <p:ph type="sldNum" sz="quarter" idx="12"/>
          </p:nvPr>
        </p:nvSpPr>
        <p:spPr/>
        <p:txBody>
          <a:bodyPr/>
          <a:lstStyle>
            <a:lvl1pPr>
              <a:defRPr/>
            </a:lvl1pPr>
          </a:lstStyle>
          <a:p>
            <a:pPr>
              <a:defRPr/>
            </a:pPr>
            <a:fld id="{B5045F94-1EF7-46DE-ADB9-BDA483E0F1D9}" type="slidenum">
              <a:rPr lang="zh-CN" altLang="en-US"/>
              <a:pPr>
                <a:defRPr/>
              </a:pPr>
              <a:t>‹#›</a:t>
            </a:fld>
            <a:endParaRPr lang="zh-CN" altLang="en-US"/>
          </a:p>
        </p:txBody>
      </p:sp>
    </p:spTree>
    <p:extLst>
      <p:ext uri="{BB962C8B-B14F-4D97-AF65-F5344CB8AC3E}">
        <p14:creationId xmlns:p14="http://schemas.microsoft.com/office/powerpoint/2010/main" val="758898861"/>
      </p:ext>
    </p:extLst>
  </p:cSld>
  <p:clrMapOvr>
    <a:masterClrMapping/>
  </p:clrMapOvr>
  <p:transition spd="slow" advClick="0" advTm="0">
    <p:randomBar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B12A2EA3-96E5-44FE-B0F5-79F089B4EC7B}"/>
              </a:ext>
            </a:extLst>
          </p:cNvPr>
          <p:cNvSpPr>
            <a:spLocks noGrp="1"/>
          </p:cNvSpPr>
          <p:nvPr>
            <p:ph type="dt" sz="half" idx="10"/>
          </p:nvPr>
        </p:nvSpPr>
        <p:spPr/>
        <p:txBody>
          <a:bodyPr/>
          <a:lstStyle>
            <a:lvl1pPr>
              <a:defRPr/>
            </a:lvl1pPr>
          </a:lstStyle>
          <a:p>
            <a:pPr>
              <a:defRPr/>
            </a:pPr>
            <a:fld id="{FDE77F85-66DD-4863-8375-C15B6176C033}" type="datetimeFigureOut">
              <a:rPr lang="zh-CN" altLang="en-US"/>
              <a:pPr>
                <a:defRPr/>
              </a:pPr>
              <a:t>2026/4/21</a:t>
            </a:fld>
            <a:endParaRPr lang="zh-CN" altLang="en-US"/>
          </a:p>
        </p:txBody>
      </p:sp>
      <p:sp>
        <p:nvSpPr>
          <p:cNvPr id="4" name="页脚占位符 4">
            <a:extLst>
              <a:ext uri="{FF2B5EF4-FFF2-40B4-BE49-F238E27FC236}">
                <a16:creationId xmlns:a16="http://schemas.microsoft.com/office/drawing/2014/main" id="{8517F8F8-15F6-4AA7-B02A-AA7C844671EC}"/>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E1419E46-EC10-495E-9F4D-24F13721BDBB}"/>
              </a:ext>
            </a:extLst>
          </p:cNvPr>
          <p:cNvSpPr>
            <a:spLocks noGrp="1"/>
          </p:cNvSpPr>
          <p:nvPr>
            <p:ph type="sldNum" sz="quarter" idx="12"/>
          </p:nvPr>
        </p:nvSpPr>
        <p:spPr/>
        <p:txBody>
          <a:bodyPr/>
          <a:lstStyle>
            <a:lvl1pPr>
              <a:defRPr/>
            </a:lvl1pPr>
          </a:lstStyle>
          <a:p>
            <a:pPr>
              <a:defRPr/>
            </a:pPr>
            <a:fld id="{4127F447-CC35-4472-BADC-C2DCC72ACD09}" type="slidenum">
              <a:rPr lang="zh-CN" altLang="en-US"/>
              <a:pPr>
                <a:defRPr/>
              </a:pPr>
              <a:t>‹#›</a:t>
            </a:fld>
            <a:endParaRPr lang="zh-CN" altLang="en-US"/>
          </a:p>
        </p:txBody>
      </p:sp>
    </p:spTree>
    <p:extLst>
      <p:ext uri="{BB962C8B-B14F-4D97-AF65-F5344CB8AC3E}">
        <p14:creationId xmlns:p14="http://schemas.microsoft.com/office/powerpoint/2010/main" val="2291345059"/>
      </p:ext>
    </p:extLst>
  </p:cSld>
  <p:clrMapOvr>
    <a:masterClrMapping/>
  </p:clrMapOvr>
  <p:transition spd="slow" advClick="0" advTm="0">
    <p:randomBar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35CF8266-BDEB-4782-9DE6-2E13843D418A}"/>
              </a:ext>
            </a:extLst>
          </p:cNvPr>
          <p:cNvSpPr/>
          <p:nvPr userDrawn="1"/>
        </p:nvSpPr>
        <p:spPr>
          <a:xfrm>
            <a:off x="0" y="0"/>
            <a:ext cx="12192000" cy="6858000"/>
          </a:xfrm>
          <a:prstGeom prst="rect">
            <a:avLst/>
          </a:prstGeom>
          <a:solidFill>
            <a:srgbClr val="BDC2C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日期占位符 1">
            <a:extLst>
              <a:ext uri="{FF2B5EF4-FFF2-40B4-BE49-F238E27FC236}">
                <a16:creationId xmlns:a16="http://schemas.microsoft.com/office/drawing/2014/main" id="{1F09F9CC-173D-4333-88C2-E0134A61794D}"/>
              </a:ext>
            </a:extLst>
          </p:cNvPr>
          <p:cNvSpPr>
            <a:spLocks noGrp="1"/>
          </p:cNvSpPr>
          <p:nvPr>
            <p:ph type="dt" sz="half" idx="10"/>
          </p:nvPr>
        </p:nvSpPr>
        <p:spPr/>
        <p:txBody>
          <a:bodyPr/>
          <a:lstStyle>
            <a:lvl1pPr>
              <a:defRPr/>
            </a:lvl1pPr>
          </a:lstStyle>
          <a:p>
            <a:pPr>
              <a:defRPr/>
            </a:pPr>
            <a:fld id="{390DD9D0-5B05-481D-BEA5-84714C70DA19}" type="datetimeFigureOut">
              <a:rPr lang="zh-CN" altLang="en-US"/>
              <a:pPr>
                <a:defRPr/>
              </a:pPr>
              <a:t>2026/4/21</a:t>
            </a:fld>
            <a:endParaRPr lang="zh-CN" altLang="en-US"/>
          </a:p>
        </p:txBody>
      </p:sp>
      <p:sp>
        <p:nvSpPr>
          <p:cNvPr id="4" name="页脚占位符 2">
            <a:extLst>
              <a:ext uri="{FF2B5EF4-FFF2-40B4-BE49-F238E27FC236}">
                <a16:creationId xmlns:a16="http://schemas.microsoft.com/office/drawing/2014/main" id="{756F8FB7-8AD0-4A5D-ACE9-9692570168E1}"/>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3">
            <a:extLst>
              <a:ext uri="{FF2B5EF4-FFF2-40B4-BE49-F238E27FC236}">
                <a16:creationId xmlns:a16="http://schemas.microsoft.com/office/drawing/2014/main" id="{D01234FF-EF6A-491C-BCD4-D9F94DA5BD11}"/>
              </a:ext>
            </a:extLst>
          </p:cNvPr>
          <p:cNvSpPr>
            <a:spLocks noGrp="1"/>
          </p:cNvSpPr>
          <p:nvPr>
            <p:ph type="sldNum" sz="quarter" idx="12"/>
          </p:nvPr>
        </p:nvSpPr>
        <p:spPr/>
        <p:txBody>
          <a:bodyPr/>
          <a:lstStyle>
            <a:lvl1pPr>
              <a:defRPr/>
            </a:lvl1pPr>
          </a:lstStyle>
          <a:p>
            <a:pPr>
              <a:defRPr/>
            </a:pPr>
            <a:fld id="{1B0F7FA0-7FF1-4FC3-B763-B73535AB9315}" type="slidenum">
              <a:rPr lang="zh-CN" altLang="en-US"/>
              <a:pPr>
                <a:defRPr/>
              </a:pPr>
              <a:t>‹#›</a:t>
            </a:fld>
            <a:endParaRPr lang="zh-CN" altLang="en-US"/>
          </a:p>
        </p:txBody>
      </p:sp>
    </p:spTree>
    <p:extLst>
      <p:ext uri="{BB962C8B-B14F-4D97-AF65-F5344CB8AC3E}">
        <p14:creationId xmlns:p14="http://schemas.microsoft.com/office/powerpoint/2010/main" val="492897777"/>
      </p:ext>
    </p:extLst>
  </p:cSld>
  <p:clrMapOvr>
    <a:masterClrMapping/>
  </p:clrMapOvr>
  <p:transition spd="slow" advClick="0" advTm="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946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E707A86-C416-4166-9BFD-A2FCB506CB4A}"/>
              </a:ext>
            </a:extLst>
          </p:cNvPr>
          <p:cNvSpPr>
            <a:spLocks noGrp="1"/>
          </p:cNvSpPr>
          <p:nvPr>
            <p:ph type="dt" sz="half" idx="10"/>
          </p:nvPr>
        </p:nvSpPr>
        <p:spPr/>
        <p:txBody>
          <a:bodyPr/>
          <a:lstStyle>
            <a:lvl1pPr>
              <a:defRPr/>
            </a:lvl1pPr>
          </a:lstStyle>
          <a:p>
            <a:pPr>
              <a:defRPr/>
            </a:pPr>
            <a:fld id="{4EA6FCE4-8E40-4168-A56D-D54C8044A839}" type="datetimeFigureOut">
              <a:rPr lang="zh-CN" altLang="en-US"/>
              <a:pPr>
                <a:defRPr/>
              </a:pPr>
              <a:t>2026/4/21</a:t>
            </a:fld>
            <a:endParaRPr lang="zh-CN" altLang="en-US"/>
          </a:p>
        </p:txBody>
      </p:sp>
      <p:sp>
        <p:nvSpPr>
          <p:cNvPr id="6" name="页脚占位符 4">
            <a:extLst>
              <a:ext uri="{FF2B5EF4-FFF2-40B4-BE49-F238E27FC236}">
                <a16:creationId xmlns:a16="http://schemas.microsoft.com/office/drawing/2014/main" id="{DC690F22-CFF1-4432-89A3-C49089752AEC}"/>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878F7FD3-0EF7-4D78-B831-CB7210FD24E6}"/>
              </a:ext>
            </a:extLst>
          </p:cNvPr>
          <p:cNvSpPr>
            <a:spLocks noGrp="1"/>
          </p:cNvSpPr>
          <p:nvPr>
            <p:ph type="sldNum" sz="quarter" idx="12"/>
          </p:nvPr>
        </p:nvSpPr>
        <p:spPr/>
        <p:txBody>
          <a:bodyPr/>
          <a:lstStyle>
            <a:lvl1pPr>
              <a:defRPr/>
            </a:lvl1pPr>
          </a:lstStyle>
          <a:p>
            <a:pPr>
              <a:defRPr/>
            </a:pPr>
            <a:fld id="{725AC4C0-CD2F-4D25-A923-E60FF14E11E9}" type="slidenum">
              <a:rPr lang="zh-CN" altLang="en-US"/>
              <a:pPr>
                <a:defRPr/>
              </a:pPr>
              <a:t>‹#›</a:t>
            </a:fld>
            <a:endParaRPr lang="zh-CN" altLang="en-US"/>
          </a:p>
        </p:txBody>
      </p:sp>
    </p:spTree>
    <p:extLst>
      <p:ext uri="{BB962C8B-B14F-4D97-AF65-F5344CB8AC3E}">
        <p14:creationId xmlns:p14="http://schemas.microsoft.com/office/powerpoint/2010/main" val="2448348607"/>
      </p:ext>
    </p:extLst>
  </p:cSld>
  <p:clrMapOvr>
    <a:masterClrMapping/>
  </p:clrMapOvr>
  <p:transition spd="slow" advClick="0" advTm="0">
    <p:randomBar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DF2A4BB-9E82-4E3A-8C5C-E5C4CEE2EEB6}"/>
              </a:ext>
            </a:extLst>
          </p:cNvPr>
          <p:cNvSpPr>
            <a:spLocks noGrp="1"/>
          </p:cNvSpPr>
          <p:nvPr>
            <p:ph type="dt" sz="half" idx="10"/>
          </p:nvPr>
        </p:nvSpPr>
        <p:spPr/>
        <p:txBody>
          <a:bodyPr/>
          <a:lstStyle>
            <a:lvl1pPr>
              <a:defRPr/>
            </a:lvl1pPr>
          </a:lstStyle>
          <a:p>
            <a:pPr>
              <a:defRPr/>
            </a:pPr>
            <a:fld id="{5D9CBEB4-153F-47CE-A3C9-54F2181F20DF}" type="datetimeFigureOut">
              <a:rPr lang="zh-CN" altLang="en-US"/>
              <a:pPr>
                <a:defRPr/>
              </a:pPr>
              <a:t>2026/4/21</a:t>
            </a:fld>
            <a:endParaRPr lang="zh-CN" altLang="en-US"/>
          </a:p>
        </p:txBody>
      </p:sp>
      <p:sp>
        <p:nvSpPr>
          <p:cNvPr id="6" name="页脚占位符 4">
            <a:extLst>
              <a:ext uri="{FF2B5EF4-FFF2-40B4-BE49-F238E27FC236}">
                <a16:creationId xmlns:a16="http://schemas.microsoft.com/office/drawing/2014/main" id="{834E54B6-2D46-4EAE-AF33-FEBC71066B2F}"/>
              </a:ext>
            </a:extLst>
          </p:cNvPr>
          <p:cNvSpPr>
            <a:spLocks noGrp="1"/>
          </p:cNvSpPr>
          <p:nvPr>
            <p:ph type="ftr" sz="quarter" idx="11"/>
          </p:nvPr>
        </p:nvSpPr>
        <p:spPr/>
        <p:txBody>
          <a:bodyPr/>
          <a:lstStyle>
            <a:lvl1pPr>
              <a:defRPr/>
            </a:lvl1pPr>
          </a:lstStyle>
          <a:p>
            <a:pPr>
              <a:defRPr/>
            </a:pPr>
            <a:endParaRPr lang="zh-CN" altLang="en-US"/>
          </a:p>
        </p:txBody>
      </p:sp>
      <p:sp>
        <p:nvSpPr>
          <p:cNvPr id="7" name="灯片编号占位符 5">
            <a:extLst>
              <a:ext uri="{FF2B5EF4-FFF2-40B4-BE49-F238E27FC236}">
                <a16:creationId xmlns:a16="http://schemas.microsoft.com/office/drawing/2014/main" id="{003CC058-2996-48DB-AAB5-B5175FA53CAB}"/>
              </a:ext>
            </a:extLst>
          </p:cNvPr>
          <p:cNvSpPr>
            <a:spLocks noGrp="1"/>
          </p:cNvSpPr>
          <p:nvPr>
            <p:ph type="sldNum" sz="quarter" idx="12"/>
          </p:nvPr>
        </p:nvSpPr>
        <p:spPr/>
        <p:txBody>
          <a:bodyPr/>
          <a:lstStyle>
            <a:lvl1pPr>
              <a:defRPr/>
            </a:lvl1pPr>
          </a:lstStyle>
          <a:p>
            <a:pPr>
              <a:defRPr/>
            </a:pPr>
            <a:fld id="{4A33A370-FBEC-42AB-AB07-05FBF86D7516}" type="slidenum">
              <a:rPr lang="zh-CN" altLang="en-US"/>
              <a:pPr>
                <a:defRPr/>
              </a:pPr>
              <a:t>‹#›</a:t>
            </a:fld>
            <a:endParaRPr lang="zh-CN" altLang="en-US"/>
          </a:p>
        </p:txBody>
      </p:sp>
    </p:spTree>
    <p:extLst>
      <p:ext uri="{BB962C8B-B14F-4D97-AF65-F5344CB8AC3E}">
        <p14:creationId xmlns:p14="http://schemas.microsoft.com/office/powerpoint/2010/main" val="3287746282"/>
      </p:ext>
    </p:extLst>
  </p:cSld>
  <p:clrMapOvr>
    <a:masterClrMapping/>
  </p:clrMapOvr>
  <p:transition spd="slow" advClick="0" advTm="0">
    <p:randomBar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8994D26-521E-40DA-9471-B6C1627E1DBD}"/>
              </a:ext>
            </a:extLst>
          </p:cNvPr>
          <p:cNvSpPr>
            <a:spLocks noGrp="1"/>
          </p:cNvSpPr>
          <p:nvPr>
            <p:ph type="dt" sz="half" idx="10"/>
          </p:nvPr>
        </p:nvSpPr>
        <p:spPr/>
        <p:txBody>
          <a:bodyPr/>
          <a:lstStyle>
            <a:lvl1pPr>
              <a:defRPr/>
            </a:lvl1pPr>
          </a:lstStyle>
          <a:p>
            <a:pPr>
              <a:defRPr/>
            </a:pPr>
            <a:fld id="{FE5DB8C0-222C-463C-8E56-759B012FC676}" type="datetimeFigureOut">
              <a:rPr lang="zh-CN" altLang="en-US"/>
              <a:pPr>
                <a:defRPr/>
              </a:pPr>
              <a:t>2026/4/21</a:t>
            </a:fld>
            <a:endParaRPr lang="zh-CN" altLang="en-US"/>
          </a:p>
        </p:txBody>
      </p:sp>
      <p:sp>
        <p:nvSpPr>
          <p:cNvPr id="5" name="页脚占位符 4">
            <a:extLst>
              <a:ext uri="{FF2B5EF4-FFF2-40B4-BE49-F238E27FC236}">
                <a16:creationId xmlns:a16="http://schemas.microsoft.com/office/drawing/2014/main" id="{AB6B5E64-DA01-4B5E-9DB6-477D003F7993}"/>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9606B5EF-D83E-4077-9386-576DBEE54CD4}"/>
              </a:ext>
            </a:extLst>
          </p:cNvPr>
          <p:cNvSpPr>
            <a:spLocks noGrp="1"/>
          </p:cNvSpPr>
          <p:nvPr>
            <p:ph type="sldNum" sz="quarter" idx="12"/>
          </p:nvPr>
        </p:nvSpPr>
        <p:spPr/>
        <p:txBody>
          <a:bodyPr/>
          <a:lstStyle>
            <a:lvl1pPr>
              <a:defRPr/>
            </a:lvl1pPr>
          </a:lstStyle>
          <a:p>
            <a:pPr>
              <a:defRPr/>
            </a:pPr>
            <a:fld id="{B2DC5514-7CD0-42C8-B21E-80E374F8230F}" type="slidenum">
              <a:rPr lang="zh-CN" altLang="en-US"/>
              <a:pPr>
                <a:defRPr/>
              </a:pPr>
              <a:t>‹#›</a:t>
            </a:fld>
            <a:endParaRPr lang="zh-CN" altLang="en-US"/>
          </a:p>
        </p:txBody>
      </p:sp>
    </p:spTree>
    <p:extLst>
      <p:ext uri="{BB962C8B-B14F-4D97-AF65-F5344CB8AC3E}">
        <p14:creationId xmlns:p14="http://schemas.microsoft.com/office/powerpoint/2010/main" val="692031806"/>
      </p:ext>
    </p:extLst>
  </p:cSld>
  <p:clrMapOvr>
    <a:masterClrMapping/>
  </p:clrMapOvr>
  <p:transition spd="slow" advClick="0" advTm="0">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CF7E16E-6075-4FBD-9CA5-A9282A288F0D}"/>
              </a:ext>
            </a:extLst>
          </p:cNvPr>
          <p:cNvSpPr>
            <a:spLocks noGrp="1"/>
          </p:cNvSpPr>
          <p:nvPr>
            <p:ph type="dt" sz="half" idx="10"/>
          </p:nvPr>
        </p:nvSpPr>
        <p:spPr/>
        <p:txBody>
          <a:bodyPr/>
          <a:lstStyle>
            <a:lvl1pPr>
              <a:defRPr/>
            </a:lvl1pPr>
          </a:lstStyle>
          <a:p>
            <a:pPr>
              <a:defRPr/>
            </a:pPr>
            <a:fld id="{4ACF6F99-27A4-4DD0-BF62-F88B30BA8608}" type="datetimeFigureOut">
              <a:rPr lang="zh-CN" altLang="en-US"/>
              <a:pPr>
                <a:defRPr/>
              </a:pPr>
              <a:t>2026/4/21</a:t>
            </a:fld>
            <a:endParaRPr lang="zh-CN" altLang="en-US"/>
          </a:p>
        </p:txBody>
      </p:sp>
      <p:sp>
        <p:nvSpPr>
          <p:cNvPr id="5" name="页脚占位符 4">
            <a:extLst>
              <a:ext uri="{FF2B5EF4-FFF2-40B4-BE49-F238E27FC236}">
                <a16:creationId xmlns:a16="http://schemas.microsoft.com/office/drawing/2014/main" id="{9B5D28AD-CFCA-4CBC-AF8F-2B5C2A97B3A7}"/>
              </a:ext>
            </a:extLst>
          </p:cNvPr>
          <p:cNvSpPr>
            <a:spLocks noGrp="1"/>
          </p:cNvSpPr>
          <p:nvPr>
            <p:ph type="ftr" sz="quarter" idx="11"/>
          </p:nvPr>
        </p:nvSpPr>
        <p:spPr/>
        <p:txBody>
          <a:bodyPr/>
          <a:lstStyle>
            <a:lvl1pPr>
              <a:defRPr/>
            </a:lvl1pPr>
          </a:lstStyle>
          <a:p>
            <a:pPr>
              <a:defRPr/>
            </a:pPr>
            <a:endParaRPr lang="zh-CN" altLang="en-US"/>
          </a:p>
        </p:txBody>
      </p:sp>
      <p:sp>
        <p:nvSpPr>
          <p:cNvPr id="6" name="灯片编号占位符 5">
            <a:extLst>
              <a:ext uri="{FF2B5EF4-FFF2-40B4-BE49-F238E27FC236}">
                <a16:creationId xmlns:a16="http://schemas.microsoft.com/office/drawing/2014/main" id="{77E8E1AE-6CAE-4303-9883-411E19F0B7E9}"/>
              </a:ext>
            </a:extLst>
          </p:cNvPr>
          <p:cNvSpPr>
            <a:spLocks noGrp="1"/>
          </p:cNvSpPr>
          <p:nvPr>
            <p:ph type="sldNum" sz="quarter" idx="12"/>
          </p:nvPr>
        </p:nvSpPr>
        <p:spPr/>
        <p:txBody>
          <a:bodyPr/>
          <a:lstStyle>
            <a:lvl1pPr>
              <a:defRPr/>
            </a:lvl1pPr>
          </a:lstStyle>
          <a:p>
            <a:pPr>
              <a:defRPr/>
            </a:pPr>
            <a:fld id="{B40E3AC6-ECA8-49FB-9D1A-87E00A9C4D9A}" type="slidenum">
              <a:rPr lang="zh-CN" altLang="en-US"/>
              <a:pPr>
                <a:defRPr/>
              </a:pPr>
              <a:t>‹#›</a:t>
            </a:fld>
            <a:endParaRPr lang="zh-CN" altLang="en-US"/>
          </a:p>
        </p:txBody>
      </p:sp>
    </p:spTree>
    <p:extLst>
      <p:ext uri="{BB962C8B-B14F-4D97-AF65-F5344CB8AC3E}">
        <p14:creationId xmlns:p14="http://schemas.microsoft.com/office/powerpoint/2010/main" val="1420425824"/>
      </p:ext>
    </p:extLst>
  </p:cSld>
  <p:clrMapOvr>
    <a:masterClrMapping/>
  </p:clrMapOvr>
  <p:transition spd="slow" advClick="0" advTm="0">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637"/>
          </a:xfrm>
          <a:prstGeom prst="rect">
            <a:avLst/>
          </a:prstGeom>
        </p:spPr>
      </p:pic>
      <p:sp>
        <p:nvSpPr>
          <p:cNvPr id="3" name="矩形 2"/>
          <p:cNvSpPr/>
          <p:nvPr userDrawn="1"/>
        </p:nvSpPr>
        <p:spPr>
          <a:xfrm>
            <a:off x="1358153" y="3334871"/>
            <a:ext cx="1089212" cy="1331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10273552" y="2252383"/>
            <a:ext cx="1156447" cy="2164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矩形 4"/>
          <p:cNvSpPr/>
          <p:nvPr userDrawn="1"/>
        </p:nvSpPr>
        <p:spPr>
          <a:xfrm>
            <a:off x="7292788" y="4666129"/>
            <a:ext cx="1156447" cy="44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矩形 5"/>
          <p:cNvSpPr/>
          <p:nvPr userDrawn="1"/>
        </p:nvSpPr>
        <p:spPr>
          <a:xfrm>
            <a:off x="5204011" y="1810872"/>
            <a:ext cx="1156447" cy="44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7292787" y="1670798"/>
            <a:ext cx="1156447" cy="58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289399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087194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72947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9513346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9668001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2753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773338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364526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987800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71994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31350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7258269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74FA68B-851B-4497-92DD-AD9676CFD6C7}" type="datetimeFigureOut">
              <a:rPr lang="zh-CN" altLang="en-US" smtClean="0"/>
              <a:t>2026/4/21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2996583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53093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4/21/2026</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5" name="Footer Placeholder 4"/>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6" name="Slide Number Placeholder 5"/>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1881165230"/>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2"/>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BB962C8B-B14F-4D97-AF65-F5344CB8AC3E}" type="datetimeFigureOut">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4/21/2026</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3" name="Footer Placeholder 2"/>
          <p:cNvSpPr>
            <a:spLocks noGrp="1"/>
          </p:cNvSpPr>
          <p:nvPr>
            <p:ph type="ftr" sz="quarter" idx="3"/>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
        <p:nvSpPr>
          <p:cNvPr id="4" name="Slide Number Placeholder 3"/>
          <p:cNvSpPr>
            <a:spLocks noGrp="1"/>
          </p:cNvSpPr>
          <p:nvPr>
            <p:ph type="sldNum" sz="quarter" idx="4"/>
          </p:nvPr>
        </p:nvSpPr>
        <p:spPr>
          <a:xfrm>
            <a:off x="0" y="0"/>
            <a:ext cx="0" cy="0"/>
          </a:xfrm>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fld id="{9A0DB2DC-4C9A-4742-B13C-FB6460FD3503}" type="slidenum">
              <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rPr>
              <a:t>‹#›</a:t>
            </a:fld>
            <a:endParaRPr kumimoji="0" lang="en-US" altLang="x-none" sz="1800" b="0" i="0" u="none" strike="noStrike" kern="1200" cap="none" spc="0" normalizeH="0" baseline="0" noProof="0" dirty="0">
              <a:ln>
                <a:noFill/>
              </a:ln>
              <a:solidFill>
                <a:prstClr val="black"/>
              </a:solidFill>
              <a:effectLst/>
              <a:uLnTx/>
              <a:uFillTx/>
              <a:latin typeface="Calibri" panose="020F0502020204030204" charset="0"/>
              <a:ea typeface="+mn-ea"/>
              <a:cs typeface="+mn-cs"/>
            </a:endParaRPr>
          </a:p>
        </p:txBody>
      </p:sp>
    </p:spTree>
    <p:extLst>
      <p:ext uri="{BB962C8B-B14F-4D97-AF65-F5344CB8AC3E}">
        <p14:creationId xmlns:p14="http://schemas.microsoft.com/office/powerpoint/2010/main" val="52173377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0393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525575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内容">
    <p:bg>
      <p:bgPr>
        <a:blipFill rotWithShape="0">
          <a:blip r:embed="rId2"/>
          <a:stretch>
            <a:fillRect/>
          </a:stretch>
        </a:blipFill>
        <a:effectLst/>
      </p:bgPr>
    </p:bg>
    <p:spTree>
      <p:nvGrpSpPr>
        <p:cNvPr id="1" name=""/>
        <p:cNvGrpSpPr/>
        <p:nvPr/>
      </p:nvGrpSpPr>
      <p:grpSpPr>
        <a:xfrm>
          <a:off x="0" y="0"/>
          <a:ext cx="0" cy="0"/>
          <a:chOff x="0" y="0"/>
          <a:chExt cx="0" cy="0"/>
        </a:xfrm>
      </p:grpSpPr>
      <p:pic>
        <p:nvPicPr>
          <p:cNvPr id="8194" name="图片 11"/>
          <p:cNvPicPr>
            <a:picLocks noChangeAspect="1"/>
          </p:cNvPicPr>
          <p:nvPr userDrawn="1"/>
        </p:nvPicPr>
        <p:blipFill>
          <a:blip r:embed="rId3"/>
          <a:stretch>
            <a:fillRect/>
          </a:stretch>
        </p:blipFill>
        <p:spPr>
          <a:xfrm>
            <a:off x="-2322512" y="-836612"/>
            <a:ext cx="13314362" cy="1577975"/>
          </a:xfrm>
          <a:prstGeom prst="rect">
            <a:avLst/>
          </a:prstGeom>
          <a:noFill/>
          <a:ln w="9525">
            <a:noFill/>
          </a:ln>
        </p:spPr>
      </p:pic>
      <p:pic>
        <p:nvPicPr>
          <p:cNvPr id="8195" name="图片 12"/>
          <p:cNvPicPr>
            <a:picLocks noChangeAspect="1"/>
          </p:cNvPicPr>
          <p:nvPr userDrawn="1"/>
        </p:nvPicPr>
        <p:blipFill>
          <a:blip r:embed="rId4"/>
          <a:stretch>
            <a:fillRect/>
          </a:stretch>
        </p:blipFill>
        <p:spPr>
          <a:xfrm>
            <a:off x="9791700" y="6021388"/>
            <a:ext cx="2400300" cy="958850"/>
          </a:xfrm>
          <a:prstGeom prst="rect">
            <a:avLst/>
          </a:prstGeom>
          <a:noFill/>
          <a:ln w="9525">
            <a:noFill/>
          </a:ln>
        </p:spPr>
      </p:pic>
    </p:spTree>
    <p:extLst>
      <p:ext uri="{BB962C8B-B14F-4D97-AF65-F5344CB8AC3E}">
        <p14:creationId xmlns:p14="http://schemas.microsoft.com/office/powerpoint/2010/main" val="65013473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59"/>
            <a:ext cx="10515600" cy="1655445"/>
          </a:xfrm>
        </p:spPr>
        <p:txBody>
          <a:bodyPr/>
          <a:lstStyle>
            <a:lvl1pPr marL="0" indent="0" algn="ct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42028563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39"/>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68503451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0"/>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4"/>
            <a:ext cx="10515600" cy="1102995"/>
          </a:xfrm>
        </p:spPr>
        <p:txBody>
          <a:bodyPr lIns="144145" anchor="b" anchorCtr="0"/>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66388254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7272727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5"/>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1"/>
            <a:ext cx="5220971"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4"/>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58" y="1482091"/>
            <a:ext cx="5097145" cy="823595"/>
          </a:xfrm>
        </p:spPr>
        <p:txBody>
          <a:bodyPr anchor="ctr" anchorCtr="0"/>
          <a:lstStyle>
            <a:lvl1pPr marL="0" indent="0">
              <a:buNone/>
              <a:defRPr sz="3200">
                <a:solidFill>
                  <a:srgbClr val="0070C0"/>
                </a:solidFill>
              </a:defRPr>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58" y="2368554"/>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8" name="页脚占位符 7"/>
          <p:cNvSpPr>
            <a:spLocks noGrp="1"/>
          </p:cNvSpPr>
          <p:nvPr>
            <p:ph type="ftr" sz="quarter" idx="11"/>
          </p:nvPr>
        </p:nvSpPr>
        <p:spPr>
          <a:xfrm>
            <a:off x="4038600" y="6356354"/>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11" name="矩形 10"/>
          <p:cNvSpPr/>
          <p:nvPr userDrawn="1"/>
        </p:nvSpPr>
        <p:spPr>
          <a:xfrm>
            <a:off x="8472185" y="4439041"/>
            <a:ext cx="775136"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extLst>
      <p:ext uri="{BB962C8B-B14F-4D97-AF65-F5344CB8AC3E}">
        <p14:creationId xmlns:p14="http://schemas.microsoft.com/office/powerpoint/2010/main" val="68272403"/>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83189963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8" y="-1905"/>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7350127" y="457200"/>
            <a:ext cx="4392295" cy="1055370"/>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76839068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8" y="-7620"/>
            <a:ext cx="7017385" cy="6861810"/>
          </a:xfrm>
          <a:noFill/>
        </p:spPr>
        <p:txBody>
          <a:bodyPr lIns="252095" tIns="144145"/>
          <a:lstStyle>
            <a:lvl1pPr marL="0" indent="0" algn="ctr">
              <a:buNone/>
              <a:defRPr sz="1800">
                <a:solidFill>
                  <a:schemeClr val="tx1">
                    <a:lumMod val="50000"/>
                    <a:lumOff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2" name="标题 1"/>
          <p:cNvSpPr>
            <a:spLocks noGrp="1"/>
          </p:cNvSpPr>
          <p:nvPr>
            <p:ph type="title"/>
          </p:nvPr>
        </p:nvSpPr>
        <p:spPr>
          <a:xfrm>
            <a:off x="409575" y="457200"/>
            <a:ext cx="4279900" cy="1055370"/>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8" y="1694180"/>
            <a:ext cx="4280535" cy="4480560"/>
          </a:xfrm>
        </p:spPr>
        <p:txBody>
          <a:bodyPr/>
          <a:lstStyle>
            <a:lvl1pPr marL="0" indent="0">
              <a:buNone/>
              <a:defRPr sz="280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6" name="页脚占位符 5"/>
          <p:cNvSpPr>
            <a:spLocks noGrp="1"/>
          </p:cNvSpPr>
          <p:nvPr>
            <p:ph type="ftr" sz="quarter" idx="11"/>
          </p:nvPr>
        </p:nvSpPr>
        <p:spPr>
          <a:xfrm>
            <a:off x="4038600" y="6356354"/>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52937835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
        <p:nvSpPr>
          <p:cNvPr id="3"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5122609"/>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8695826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29"/>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195868986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4"/>
            <a:ext cx="2743200" cy="365125"/>
          </a:xfrm>
        </p:spPr>
        <p:txBody>
          <a:bodyPr/>
          <a:lstStyle/>
          <a:p>
            <a:fld id="{82F288E0-7875-42C4-84C8-98DBBD3BF4D2}" type="datetimeFigureOut">
              <a:rPr lang="zh-CN" altLang="en-US" smtClean="0"/>
              <a:t>2026/4/21</a:t>
            </a:fld>
            <a:endParaRPr lang="zh-CN" altLang="en-US"/>
          </a:p>
        </p:txBody>
      </p:sp>
      <p:sp>
        <p:nvSpPr>
          <p:cNvPr id="5" name="页脚占位符 4"/>
          <p:cNvSpPr>
            <a:spLocks noGrp="1"/>
          </p:cNvSpPr>
          <p:nvPr>
            <p:ph type="ftr" sz="quarter" idx="11"/>
          </p:nvPr>
        </p:nvSpPr>
        <p:spPr>
          <a:xfrm>
            <a:off x="4038600" y="6356354"/>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4"/>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8341629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4"/>
            <a:ext cx="2743200" cy="365125"/>
          </a:xfrm>
        </p:spPr>
        <p:txBody>
          <a:bodyPr/>
          <a:lstStyle/>
          <a:p>
            <a:fld id="{FB475AF3-A322-416E-99D7-29F5A7799ECC}" type="datetimeFigureOut">
              <a:rPr lang="zh-CN" altLang="en-US" smtClean="0"/>
              <a:t>2026/4/21</a:t>
            </a:fld>
            <a:endParaRPr lang="zh-CN" altLang="en-US"/>
          </a:p>
        </p:txBody>
      </p:sp>
      <p:sp>
        <p:nvSpPr>
          <p:cNvPr id="3" name="页脚占位符 2"/>
          <p:cNvSpPr>
            <a:spLocks noGrp="1"/>
          </p:cNvSpPr>
          <p:nvPr>
            <p:ph type="ftr" sz="quarter" idx="11"/>
          </p:nvPr>
        </p:nvSpPr>
        <p:spPr>
          <a:xfrm>
            <a:off x="4038600" y="6356354"/>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4"/>
            <a:ext cx="2743200" cy="365125"/>
          </a:xfrm>
        </p:spPr>
        <p:txBody>
          <a:bodyPr/>
          <a:lstStyle/>
          <a:p>
            <a:fld id="{10B49C96-558A-49EC-AD52-79C3D5970B39}" type="slidenum">
              <a:rPr lang="zh-CN" altLang="en-US" smtClean="0"/>
              <a:t>‹#›</a:t>
            </a:fld>
            <a:endParaRPr lang="zh-CN" altLang="en-US"/>
          </a:p>
        </p:txBody>
      </p:sp>
    </p:spTree>
    <p:extLst>
      <p:ext uri="{BB962C8B-B14F-4D97-AF65-F5344CB8AC3E}">
        <p14:creationId xmlns:p14="http://schemas.microsoft.com/office/powerpoint/2010/main" val="228504040"/>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5258457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4612547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5377B2-CA8A-472A-8636-8D3357B9B751}"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968972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5377B2-CA8A-472A-8636-8D3357B9B751}"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301590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5377B2-CA8A-472A-8636-8D3357B9B751}"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018960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5377B2-CA8A-472A-8636-8D3357B9B751}"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88268983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5377B2-CA8A-472A-8636-8D3357B9B751}" type="datetimeFigureOut">
              <a:rPr lang="en-US" smtClean="0"/>
              <a:t>4/21/2026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2539266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665891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1938500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5377B2-CA8A-472A-8636-8D3357B9B751}"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42532772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9076720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5377B2-CA8A-472A-8636-8D3357B9B751}"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5FC6-8892-4E8C-99EE-B02AC7AED790}" type="slidenum">
              <a:rPr lang="en-US" smtClean="0"/>
              <a:t>‹#›</a:t>
            </a:fld>
            <a:endParaRPr lang="en-US"/>
          </a:p>
        </p:txBody>
      </p:sp>
    </p:spTree>
    <p:extLst>
      <p:ext uri="{BB962C8B-B14F-4D97-AF65-F5344CB8AC3E}">
        <p14:creationId xmlns:p14="http://schemas.microsoft.com/office/powerpoint/2010/main" val="32597716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
            <a:ext cx="12192000" cy="6851250"/>
          </a:xfrm>
          <a:prstGeom prst="rect">
            <a:avLst/>
          </a:prstGeom>
        </p:spPr>
      </p:pic>
    </p:spTree>
    <p:extLst>
      <p:ext uri="{BB962C8B-B14F-4D97-AF65-F5344CB8AC3E}">
        <p14:creationId xmlns:p14="http://schemas.microsoft.com/office/powerpoint/2010/main" val="7338382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44139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6430707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901111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947332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BD0CC-E3E2-4331-AA06-EBB8ADD6037D}"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474455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878" y="-1"/>
            <a:ext cx="12179121" cy="6914345"/>
          </a:xfrm>
          <a:prstGeom prst="rect">
            <a:avLst/>
          </a:prstGeom>
        </p:spPr>
      </p:pic>
    </p:spTree>
    <p:extLst>
      <p:ext uri="{BB962C8B-B14F-4D97-AF65-F5344CB8AC3E}">
        <p14:creationId xmlns:p14="http://schemas.microsoft.com/office/powerpoint/2010/main" val="27516524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BD0CC-E3E2-4331-AA06-EBB8ADD6037D}" type="datetimeFigureOut">
              <a:rPr lang="en-US" smtClean="0"/>
              <a:t>4/21/2026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280814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BD0CC-E3E2-4331-AA06-EBB8ADD6037D}" type="datetimeFigureOut">
              <a:rPr lang="en-US" smtClean="0"/>
              <a:t>4/21/2026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634F2D-4F96-4A1A-A648-518B1AFE058E}" type="slidenum">
              <a:rPr lang="en-US" smtClean="0"/>
              <a:t>‹#›</a:t>
            </a:fld>
            <a:endParaRPr lang="en-US"/>
          </a:p>
        </p:txBody>
      </p:sp>
      <p:sp>
        <p:nvSpPr>
          <p:cNvPr id="6" name="Freeform 17">
            <a:extLst>
              <a:ext uri="{FF2B5EF4-FFF2-40B4-BE49-F238E27FC236}">
                <a16:creationId xmlns:a16="http://schemas.microsoft.com/office/drawing/2014/main" id="{41A53FFC-ADC2-81A7-EF02-EA953396B018}"/>
              </a:ext>
            </a:extLst>
          </p:cNvPr>
          <p:cNvSpPr/>
          <p:nvPr userDrawn="1"/>
        </p:nvSpPr>
        <p:spPr>
          <a:xfrm>
            <a:off x="280794" y="1122219"/>
            <a:ext cx="11697847" cy="5599257"/>
          </a:xfrm>
          <a:prstGeom prst="rect">
            <a:avLst/>
          </a:prstGeom>
          <a:solidFill>
            <a:srgbClr val="FFFFFF"/>
          </a:solidFill>
          <a:ln w="25400" cap="flat" cmpd="sng" algn="ctr">
            <a:solidFill>
              <a:srgbClr val="FC7D7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7" name="Group 6">
            <a:extLst>
              <a:ext uri="{FF2B5EF4-FFF2-40B4-BE49-F238E27FC236}">
                <a16:creationId xmlns:a16="http://schemas.microsoft.com/office/drawing/2014/main" id="{D6892024-B723-47E7-F2CA-367578EA5004}"/>
              </a:ext>
            </a:extLst>
          </p:cNvPr>
          <p:cNvGrpSpPr/>
          <p:nvPr userDrawn="1"/>
        </p:nvGrpSpPr>
        <p:grpSpPr>
          <a:xfrm>
            <a:off x="377050" y="255821"/>
            <a:ext cx="2632037" cy="2075610"/>
            <a:chOff x="237072" y="234585"/>
            <a:chExt cx="1448294" cy="1448294"/>
          </a:xfrm>
        </p:grpSpPr>
        <p:sp>
          <p:nvSpPr>
            <p:cNvPr id="8" name="Oval 7">
              <a:extLst>
                <a:ext uri="{FF2B5EF4-FFF2-40B4-BE49-F238E27FC236}">
                  <a16:creationId xmlns:a16="http://schemas.microsoft.com/office/drawing/2014/main" id="{67DE8111-AAFB-2153-9FE7-4BE1FA1C02FA}"/>
                </a:ext>
              </a:extLst>
            </p:cNvPr>
            <p:cNvSpPr/>
            <p:nvPr/>
          </p:nvSpPr>
          <p:spPr>
            <a:xfrm>
              <a:off x="237072" y="234585"/>
              <a:ext cx="1448294" cy="1448294"/>
            </a:xfrm>
            <a:prstGeom prst="ellipse">
              <a:avLst/>
            </a:prstGeom>
            <a:solidFill>
              <a:srgbClr val="FC7D77">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9" name="Oval 8">
              <a:extLst>
                <a:ext uri="{FF2B5EF4-FFF2-40B4-BE49-F238E27FC236}">
                  <a16:creationId xmlns:a16="http://schemas.microsoft.com/office/drawing/2014/main" id="{38794742-1D76-5701-137D-76469B3FEEE0}"/>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0" name="Oval 9">
              <a:extLst>
                <a:ext uri="{FF2B5EF4-FFF2-40B4-BE49-F238E27FC236}">
                  <a16:creationId xmlns:a16="http://schemas.microsoft.com/office/drawing/2014/main" id="{FB48AFC1-11AC-593D-EF63-63153F12E9DA}"/>
                </a:ext>
              </a:extLst>
            </p:cNvPr>
            <p:cNvSpPr/>
            <p:nvPr/>
          </p:nvSpPr>
          <p:spPr>
            <a:xfrm>
              <a:off x="244823" y="242721"/>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31070671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4/21/2026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625967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133582803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BD0CC-E3E2-4331-AA06-EBB8ADD6037D}" type="datetimeFigureOut">
              <a:rPr lang="en-US" smtClean="0"/>
              <a:t>4/21/2026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4853153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9139515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7621899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extLst>
      <p:ext uri="{BB962C8B-B14F-4D97-AF65-F5344CB8AC3E}">
        <p14:creationId xmlns:p14="http://schemas.microsoft.com/office/powerpoint/2010/main" val="362753972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4"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9"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8851664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3"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6"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3"/>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
        <p:nvSpPr>
          <p:cNvPr id="27" name="TextBox 26">
            <a:extLst>
              <a:ext uri="{FF2B5EF4-FFF2-40B4-BE49-F238E27FC236}">
                <a16:creationId xmlns:a16="http://schemas.microsoft.com/office/drawing/2014/main" id="{E929A2D4-A6E4-4062-8DEA-65CE7EA4FE50}"/>
              </a:ext>
            </a:extLst>
          </p:cNvPr>
          <p:cNvSpPr txBox="1"/>
          <p:nvPr userDrawn="1"/>
        </p:nvSpPr>
        <p:spPr>
          <a:xfrm>
            <a:off x="9271945" y="6473420"/>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4039403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rgbClr val="7DD7CE"/>
        </a:solidFill>
        <a:effectLst/>
      </p:bgPr>
    </p:bg>
    <p:spTree>
      <p:nvGrpSpPr>
        <p:cNvPr id="1" name=""/>
        <p:cNvGrpSpPr/>
        <p:nvPr/>
      </p:nvGrpSpPr>
      <p:grpSpPr>
        <a:xfrm>
          <a:off x="0" y="0"/>
          <a:ext cx="0" cy="0"/>
          <a:chOff x="0" y="0"/>
          <a:chExt cx="0" cy="0"/>
        </a:xfrm>
      </p:grpSpPr>
      <p:sp>
        <p:nvSpPr>
          <p:cNvPr id="7" name="矩形 6"/>
          <p:cNvSpPr/>
          <p:nvPr userDrawn="1"/>
        </p:nvSpPr>
        <p:spPr>
          <a:xfrm>
            <a:off x="261257" y="261257"/>
            <a:ext cx="11683093" cy="6357257"/>
          </a:xfrm>
          <a:prstGeom prst="rect">
            <a:avLst/>
          </a:prstGeom>
          <a:solidFill>
            <a:schemeClr val="bg1"/>
          </a:solidFill>
          <a:ln>
            <a:noFill/>
          </a:ln>
          <a:effectLst>
            <a:outerShdw blurRad="1143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a:extLst>
              <a:ext uri="{FF2B5EF4-FFF2-40B4-BE49-F238E27FC236}">
                <a16:creationId xmlns:a16="http://schemas.microsoft.com/office/drawing/2014/main" id="{DAEFEABF-5218-440F-B818-A746A00AEB19}"/>
              </a:ext>
            </a:extLst>
          </p:cNvPr>
          <p:cNvSpPr txBox="1"/>
          <p:nvPr userDrawn="1"/>
        </p:nvSpPr>
        <p:spPr>
          <a:xfrm>
            <a:off x="9247310" y="-15742"/>
            <a:ext cx="6097464" cy="276999"/>
          </a:xfrm>
          <a:prstGeom prst="rect">
            <a:avLst/>
          </a:prstGeom>
          <a:noFill/>
        </p:spPr>
        <p:txBody>
          <a:bodyPr wrap="square">
            <a:spAutoFit/>
          </a:bodyPr>
          <a:lstStyle/>
          <a:p>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r>
              <a:rPr lang="en-US" sz="12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41442013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3"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625322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21549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50" y="255822"/>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24668606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4/21/2026</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5"/>
            <a:ext cx="7918523"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6"/>
            <a:ext cx="3419911"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5"/>
            <a:ext cx="7918523" cy="1956197"/>
          </a:xfrm>
          <a:prstGeom prst="rect">
            <a:avLst/>
          </a:prstGeom>
        </p:spPr>
      </p:pic>
    </p:spTree>
    <p:extLst>
      <p:ext uri="{BB962C8B-B14F-4D97-AF65-F5344CB8AC3E}">
        <p14:creationId xmlns:p14="http://schemas.microsoft.com/office/powerpoint/2010/main" val="3144673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2026/4/21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06556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4.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4.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theme" Target="../theme/theme7.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2026/4/21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
        <p:nvSpPr>
          <p:cNvPr id="7" name="TextBox 6">
            <a:extLst>
              <a:ext uri="{FF2B5EF4-FFF2-40B4-BE49-F238E27FC236}">
                <a16:creationId xmlns:a16="http://schemas.microsoft.com/office/drawing/2014/main" id="{9E5AA6BC-A796-4F71-AC64-582843008B0E}"/>
              </a:ext>
            </a:extLst>
          </p:cNvPr>
          <p:cNvSpPr txBox="1"/>
          <p:nvPr userDrawn="1"/>
        </p:nvSpPr>
        <p:spPr>
          <a:xfrm>
            <a:off x="9247310" y="-15742"/>
            <a:ext cx="6097464" cy="276999"/>
          </a:xfrm>
          <a:prstGeom prst="rect">
            <a:avLst/>
          </a:prstGeom>
          <a:noFill/>
        </p:spPr>
        <p:txBody>
          <a:bodyPr wrap="square">
            <a:spAutoFit/>
          </a:bodyPr>
          <a:lstStyle/>
          <a:p>
            <a:r>
              <a:rPr lang="en-US" sz="1200" i="1" dirty="0" err="1">
                <a:latin typeface="Times New Roman" panose="02020603050405020304" pitchFamily="18" charset="0"/>
                <a:cs typeface="Times New Roman" panose="02020603050405020304" pitchFamily="18" charset="0"/>
              </a:rPr>
              <a:t>Hương</a:t>
            </a:r>
            <a:r>
              <a:rPr lang="en-US" sz="1200" i="1" dirty="0">
                <a:latin typeface="Times New Roman" panose="02020603050405020304" pitchFamily="18" charset="0"/>
                <a:cs typeface="Times New Roman" panose="02020603050405020304" pitchFamily="18" charset="0"/>
              </a:rPr>
              <a:t> </a:t>
            </a:r>
            <a:r>
              <a:rPr lang="en-US" sz="1200" i="1" dirty="0" err="1">
                <a:latin typeface="Times New Roman" panose="02020603050405020304" pitchFamily="18" charset="0"/>
                <a:cs typeface="Times New Roman" panose="02020603050405020304" pitchFamily="18" charset="0"/>
              </a:rPr>
              <a:t>Thảo</a:t>
            </a:r>
            <a:r>
              <a:rPr lang="en-US" sz="12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9891302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a:extLst>
              <a:ext uri="{FF2B5EF4-FFF2-40B4-BE49-F238E27FC236}">
                <a16:creationId xmlns:a16="http://schemas.microsoft.com/office/drawing/2014/main" id="{AB91824E-5681-45C5-BFA7-7BC8998B6492}"/>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a:extLst>
              <a:ext uri="{FF2B5EF4-FFF2-40B4-BE49-F238E27FC236}">
                <a16:creationId xmlns:a16="http://schemas.microsoft.com/office/drawing/2014/main" id="{AF5C96A9-61D2-4FD8-9813-C42DB9E1E494}"/>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DEA93355-122E-4D1B-B4E7-EDC17930C5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C28F643B-9EE8-42D9-860B-940B840B1C2A}" type="datetimeFigureOut">
              <a:rPr lang="zh-CN" altLang="en-US"/>
              <a:pPr>
                <a:defRPr/>
              </a:pPr>
              <a:t>2026/4/21</a:t>
            </a:fld>
            <a:endParaRPr lang="zh-CN" altLang="en-US"/>
          </a:p>
        </p:txBody>
      </p:sp>
      <p:sp>
        <p:nvSpPr>
          <p:cNvPr id="5" name="页脚占位符 4">
            <a:extLst>
              <a:ext uri="{FF2B5EF4-FFF2-40B4-BE49-F238E27FC236}">
                <a16:creationId xmlns:a16="http://schemas.microsoft.com/office/drawing/2014/main" id="{AA9BD860-DF82-417F-A8E0-9F56E682CD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a:extLst>
              <a:ext uri="{FF2B5EF4-FFF2-40B4-BE49-F238E27FC236}">
                <a16:creationId xmlns:a16="http://schemas.microsoft.com/office/drawing/2014/main" id="{1DA04289-3880-4389-BDCD-FE4B5CFA4E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a:defRPr/>
            </a:pPr>
            <a:fld id="{552FF246-BA5D-407A-8171-DFA8AC685D0F}" type="slidenum">
              <a:rPr lang="zh-CN" altLang="en-US"/>
              <a:pPr>
                <a:defRPr/>
              </a:pPr>
              <a:t>‹#›</a:t>
            </a:fld>
            <a:endParaRPr lang="zh-CN" altLang="en-US"/>
          </a:p>
        </p:txBody>
      </p:sp>
    </p:spTree>
    <p:extLst>
      <p:ext uri="{BB962C8B-B14F-4D97-AF65-F5344CB8AC3E}">
        <p14:creationId xmlns:p14="http://schemas.microsoft.com/office/powerpoint/2010/main" val="19955881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advClick="0" advTm="0">
    <p:randomBar dir="vert"/>
  </p:transition>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FA68B-851B-4497-92DD-AD9676CFD6C7}" type="datetimeFigureOut">
              <a:rPr lang="zh-CN" altLang="en-US" smtClean="0"/>
              <a:t>2026/4/21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504A-745A-48EA-80ED-493236BBE933}" type="slidenum">
              <a:rPr lang="zh-CN" altLang="en-US" smtClean="0"/>
              <a:t>‹#›</a:t>
            </a:fld>
            <a:endParaRPr lang="zh-CN" altLang="en-US"/>
          </a:p>
        </p:txBody>
      </p:sp>
      <p:sp>
        <p:nvSpPr>
          <p:cNvPr id="7" name="TextBox 6">
            <a:extLst>
              <a:ext uri="{FF2B5EF4-FFF2-40B4-BE49-F238E27FC236}">
                <a16:creationId xmlns:a16="http://schemas.microsoft.com/office/drawing/2014/main" id="{2B1F22F1-B11D-414D-9494-480D40A07E96}"/>
              </a:ext>
            </a:extLst>
          </p:cNvPr>
          <p:cNvSpPr txBox="1"/>
          <p:nvPr userDrawn="1"/>
        </p:nvSpPr>
        <p:spPr>
          <a:xfrm>
            <a:off x="9993125" y="61546"/>
            <a:ext cx="1981985" cy="276999"/>
          </a:xfrm>
          <a:prstGeom prst="rect">
            <a:avLst/>
          </a:prstGeom>
          <a:noFill/>
        </p:spPr>
        <p:txBody>
          <a:bodyPr wrap="square" rtlCol="0">
            <a:spAutoFit/>
          </a:bodyPr>
          <a:lstStyle/>
          <a:p>
            <a:r>
              <a:rPr lang="en-US" sz="1200" i="1" dirty="0"/>
              <a:t>Design by: </a:t>
            </a:r>
            <a:r>
              <a:rPr lang="en-US" sz="1200" i="1" dirty="0" err="1"/>
              <a:t>Hương</a:t>
            </a:r>
            <a:r>
              <a:rPr lang="en-US" sz="1200" i="1" dirty="0"/>
              <a:t> </a:t>
            </a:r>
            <a:r>
              <a:rPr lang="en-US" sz="1200" i="1" dirty="0" err="1"/>
              <a:t>Thảo</a:t>
            </a:r>
            <a:endParaRPr lang="en-US" sz="1200" i="1" dirty="0"/>
          </a:p>
        </p:txBody>
      </p:sp>
    </p:spTree>
    <p:extLst>
      <p:ext uri="{BB962C8B-B14F-4D97-AF65-F5344CB8AC3E}">
        <p14:creationId xmlns:p14="http://schemas.microsoft.com/office/powerpoint/2010/main" val="257452629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7"/>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44923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ransition/>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58C711-4DFE-4B75-B8B9-4B6627B14C34}"/>
              </a:ext>
            </a:extLst>
          </p:cNvPr>
          <p:cNvSpPr txBox="1"/>
          <p:nvPr userDrawn="1"/>
        </p:nvSpPr>
        <p:spPr>
          <a:xfrm>
            <a:off x="9563100" y="105507"/>
            <a:ext cx="2628900" cy="261610"/>
          </a:xfrm>
          <a:prstGeom prst="rect">
            <a:avLst/>
          </a:prstGeom>
          <a:noFill/>
        </p:spPr>
        <p:txBody>
          <a:bodyPr wrap="square" rtlCol="0">
            <a:spAutoFit/>
          </a:bodyPr>
          <a:lstStyle/>
          <a:p>
            <a:r>
              <a:rPr lang="en-US" sz="1100" i="1" dirty="0" err="1">
                <a:latin typeface="Times New Roman" panose="02020603050405020304" pitchFamily="18" charset="0"/>
                <a:cs typeface="Times New Roman" panose="02020603050405020304" pitchFamily="18" charset="0"/>
              </a:rPr>
              <a:t>Hương</a:t>
            </a:r>
            <a:r>
              <a:rPr lang="en-US" sz="1100" i="1" dirty="0">
                <a:latin typeface="Times New Roman" panose="02020603050405020304" pitchFamily="18" charset="0"/>
                <a:cs typeface="Times New Roman" panose="02020603050405020304" pitchFamily="18" charset="0"/>
              </a:rPr>
              <a:t> </a:t>
            </a:r>
            <a:r>
              <a:rPr lang="en-US" sz="1100" i="1" dirty="0" err="1">
                <a:latin typeface="Times New Roman" panose="02020603050405020304" pitchFamily="18" charset="0"/>
                <a:cs typeface="Times New Roman" panose="02020603050405020304" pitchFamily="18" charset="0"/>
              </a:rPr>
              <a:t>Thảo</a:t>
            </a:r>
            <a:r>
              <a:rPr lang="en-US" sz="1100" i="1" dirty="0">
                <a:latin typeface="Times New Roman" panose="02020603050405020304" pitchFamily="18" charset="0"/>
                <a:cs typeface="Times New Roman" panose="02020603050405020304" pitchFamily="18" charset="0"/>
              </a:rPr>
              <a:t>: tranthao121004@gmail.com</a:t>
            </a:r>
          </a:p>
        </p:txBody>
      </p:sp>
    </p:spTree>
    <p:extLst>
      <p:ext uri="{BB962C8B-B14F-4D97-AF65-F5344CB8AC3E}">
        <p14:creationId xmlns:p14="http://schemas.microsoft.com/office/powerpoint/2010/main" val="157157360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40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600" indent="-228600" algn="l" defTabSz="91440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45" indent="-228600" algn="l" defTabSz="91440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45" indent="-228600" algn="l" defTabSz="91440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935" indent="-228600" algn="l" defTabSz="91440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735" indent="-228600" algn="l" defTabSz="91440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5377B2-CA8A-472A-8636-8D3357B9B751}" type="datetimeFigureOut">
              <a:rPr lang="en-US" smtClean="0"/>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5FC6-8892-4E8C-99EE-B02AC7AED790}" type="slidenum">
              <a:rPr lang="en-US" smtClean="0"/>
              <a:t>‹#›</a:t>
            </a:fld>
            <a:endParaRPr lang="en-US"/>
          </a:p>
        </p:txBody>
      </p:sp>
    </p:spTree>
    <p:extLst>
      <p:ext uri="{BB962C8B-B14F-4D97-AF65-F5344CB8AC3E}">
        <p14:creationId xmlns:p14="http://schemas.microsoft.com/office/powerpoint/2010/main" val="946921035"/>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4/21/2026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
        <p:nvSpPr>
          <p:cNvPr id="7" name="TextBox 6">
            <a:extLst>
              <a:ext uri="{FF2B5EF4-FFF2-40B4-BE49-F238E27FC236}">
                <a16:creationId xmlns:a16="http://schemas.microsoft.com/office/drawing/2014/main" id="{2A15491F-1738-3A88-6144-28343D3657FE}"/>
              </a:ext>
            </a:extLst>
          </p:cNvPr>
          <p:cNvSpPr txBox="1"/>
          <p:nvPr userDrawn="1"/>
        </p:nvSpPr>
        <p:spPr>
          <a:xfrm>
            <a:off x="9250680" y="47240"/>
            <a:ext cx="3467272" cy="276999"/>
          </a:xfrm>
          <a:prstGeom prst="rect">
            <a:avLst/>
          </a:prstGeom>
          <a:noFill/>
        </p:spPr>
        <p:txBody>
          <a:bodyPr wrap="square" rtlCol="0">
            <a:spAutoFit/>
          </a:bodyPr>
          <a:lstStyle/>
          <a:p>
            <a:pPr>
              <a:buClr>
                <a:srgbClr val="000000"/>
              </a:buClr>
              <a:buFont typeface="Arial"/>
              <a:buNone/>
            </a:pPr>
            <a:r>
              <a:rPr lang="en-US" sz="1200" kern="0" dirty="0" err="1">
                <a:solidFill>
                  <a:schemeClr val="tx1">
                    <a:lumMod val="50000"/>
                    <a:lumOff val="50000"/>
                  </a:schemeClr>
                </a:solidFill>
                <a:cs typeface="Arial"/>
                <a:sym typeface="Arial"/>
              </a:rPr>
              <a:t>Hương</a:t>
            </a:r>
            <a:r>
              <a:rPr lang="en-US" sz="1200" kern="0" dirty="0">
                <a:solidFill>
                  <a:schemeClr val="tx1">
                    <a:lumMod val="50000"/>
                    <a:lumOff val="50000"/>
                  </a:schemeClr>
                </a:solidFill>
                <a:cs typeface="Arial"/>
                <a:sym typeface="Arial"/>
              </a:rPr>
              <a:t> </a:t>
            </a:r>
            <a:r>
              <a:rPr lang="en-US" sz="1200" kern="0" dirty="0" err="1">
                <a:solidFill>
                  <a:schemeClr val="tx1">
                    <a:lumMod val="50000"/>
                    <a:lumOff val="50000"/>
                  </a:schemeClr>
                </a:solidFill>
                <a:cs typeface="Arial"/>
                <a:sym typeface="Arial"/>
              </a:rPr>
              <a:t>Thảo</a:t>
            </a:r>
            <a:r>
              <a:rPr lang="en-US" sz="1200" kern="0" dirty="0">
                <a:solidFill>
                  <a:schemeClr val="tx1">
                    <a:lumMod val="50000"/>
                    <a:lumOff val="50000"/>
                  </a:schemeClr>
                </a:solidFill>
                <a:cs typeface="Arial"/>
                <a:sym typeface="Arial"/>
              </a:rPr>
              <a:t>: tranthao121004@gmail.com</a:t>
            </a:r>
          </a:p>
        </p:txBody>
      </p:sp>
    </p:spTree>
    <p:extLst>
      <p:ext uri="{BB962C8B-B14F-4D97-AF65-F5344CB8AC3E}">
        <p14:creationId xmlns:p14="http://schemas.microsoft.com/office/powerpoint/2010/main" val="391811057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1.xml"/><Relationship Id="rId7" Type="http://schemas.openxmlformats.org/officeDocument/2006/relationships/image" Target="../media/image15.emf"/><Relationship Id="rId12" Type="http://schemas.openxmlformats.org/officeDocument/2006/relationships/image" Target="../media/image20.emf"/><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14.emf"/><Relationship Id="rId11" Type="http://schemas.openxmlformats.org/officeDocument/2006/relationships/image" Target="../media/image19.emf"/><Relationship Id="rId5" Type="http://schemas.openxmlformats.org/officeDocument/2006/relationships/image" Target="../media/image13.emf"/><Relationship Id="rId10" Type="http://schemas.openxmlformats.org/officeDocument/2006/relationships/image" Target="../media/image18.emf"/><Relationship Id="rId4" Type="http://schemas.openxmlformats.org/officeDocument/2006/relationships/image" Target="../media/image12.emf"/><Relationship Id="rId9" Type="http://schemas.openxmlformats.org/officeDocument/2006/relationships/image" Target="../media/image17.em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2.xml"/><Relationship Id="rId1" Type="http://schemas.openxmlformats.org/officeDocument/2006/relationships/tags" Target="../tags/tag1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13.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hyperlink" Target="http://my.opera.com/Binh-Thuy/albums/showpic.dml?album=208945&amp;picture=3147107" TargetMode="External"/><Relationship Id="rId2" Type="http://schemas.openxmlformats.org/officeDocument/2006/relationships/slideLayout" Target="../slideLayouts/slideLayout54.xml"/><Relationship Id="rId1" Type="http://schemas.openxmlformats.org/officeDocument/2006/relationships/tags" Target="../tags/tag4.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9.xml"/><Relationship Id="rId1" Type="http://schemas.openxmlformats.org/officeDocument/2006/relationships/tags" Target="../tags/tag10.xml"/><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3E1FF"/>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a:blip r:embed="rId4"/>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5"/>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6"/>
          <a:stretch>
            <a:fillRect/>
          </a:stretch>
        </p:blipFill>
        <p:spPr>
          <a:xfrm>
            <a:off x="6708775" y="289916"/>
            <a:ext cx="1592643" cy="914039"/>
          </a:xfrm>
          <a:prstGeom prst="rect">
            <a:avLst/>
          </a:prstGeom>
        </p:spPr>
      </p:pic>
      <p:pic>
        <p:nvPicPr>
          <p:cNvPr id="9" name="图片 8"/>
          <p:cNvPicPr>
            <a:picLocks noChangeAspect="1"/>
          </p:cNvPicPr>
          <p:nvPr/>
        </p:nvPicPr>
        <p:blipFill>
          <a:blip r:embed="rId7"/>
          <a:stretch>
            <a:fillRect/>
          </a:stretch>
        </p:blipFill>
        <p:spPr>
          <a:xfrm>
            <a:off x="10373349" y="1864522"/>
            <a:ext cx="2025823" cy="4993478"/>
          </a:xfrm>
          <a:prstGeom prst="rect">
            <a:avLst/>
          </a:prstGeom>
        </p:spPr>
      </p:pic>
      <p:pic>
        <p:nvPicPr>
          <p:cNvPr id="8" name="图片 7"/>
          <p:cNvPicPr>
            <a:picLocks noChangeAspect="1"/>
          </p:cNvPicPr>
          <p:nvPr/>
        </p:nvPicPr>
        <p:blipFill>
          <a:blip r:embed="rId8"/>
          <a:stretch>
            <a:fillRect/>
          </a:stretch>
        </p:blipFill>
        <p:spPr>
          <a:xfrm>
            <a:off x="674557" y="4264077"/>
            <a:ext cx="11517443" cy="2593923"/>
          </a:xfrm>
          <a:prstGeom prst="rect">
            <a:avLst/>
          </a:prstGeom>
        </p:spPr>
      </p:pic>
      <p:pic>
        <p:nvPicPr>
          <p:cNvPr id="10" name="图片 9"/>
          <p:cNvPicPr>
            <a:picLocks noChangeAspect="1"/>
          </p:cNvPicPr>
          <p:nvPr/>
        </p:nvPicPr>
        <p:blipFill>
          <a:blip r:embed="rId9"/>
          <a:stretch>
            <a:fillRect/>
          </a:stretch>
        </p:blipFill>
        <p:spPr>
          <a:xfrm>
            <a:off x="0" y="-271677"/>
            <a:ext cx="3764906" cy="7129677"/>
          </a:xfrm>
          <a:prstGeom prst="rect">
            <a:avLst/>
          </a:prstGeom>
        </p:spPr>
      </p:pic>
      <p:pic>
        <p:nvPicPr>
          <p:cNvPr id="7" name="图片 6"/>
          <p:cNvPicPr>
            <a:picLocks noChangeAspect="1"/>
          </p:cNvPicPr>
          <p:nvPr/>
        </p:nvPicPr>
        <p:blipFill>
          <a:blip r:embed="rId10"/>
          <a:stretch>
            <a:fillRect/>
          </a:stretch>
        </p:blipFill>
        <p:spPr>
          <a:xfrm>
            <a:off x="6488229" y="-68642"/>
            <a:ext cx="4656021" cy="2328011"/>
          </a:xfrm>
          <a:prstGeom prst="rect">
            <a:avLst/>
          </a:prstGeom>
        </p:spPr>
      </p:pic>
      <p:pic>
        <p:nvPicPr>
          <p:cNvPr id="21" name="图片 20"/>
          <p:cNvPicPr>
            <a:picLocks noChangeAspect="1"/>
          </p:cNvPicPr>
          <p:nvPr/>
        </p:nvPicPr>
        <p:blipFill>
          <a:blip r:embed="rId11"/>
          <a:stretch>
            <a:fillRect/>
          </a:stretch>
        </p:blipFill>
        <p:spPr>
          <a:xfrm>
            <a:off x="1419414" y="268893"/>
            <a:ext cx="1292002" cy="753668"/>
          </a:xfrm>
          <a:prstGeom prst="rect">
            <a:avLst/>
          </a:prstGeom>
        </p:spPr>
      </p:pic>
      <p:pic>
        <p:nvPicPr>
          <p:cNvPr id="22" name="图片 21"/>
          <p:cNvPicPr>
            <a:picLocks noChangeAspect="1"/>
          </p:cNvPicPr>
          <p:nvPr/>
        </p:nvPicPr>
        <p:blipFill>
          <a:blip r:embed="rId12"/>
          <a:stretch>
            <a:fillRect/>
          </a:stretch>
        </p:blipFill>
        <p:spPr>
          <a:xfrm>
            <a:off x="10902042" y="353221"/>
            <a:ext cx="573750" cy="337500"/>
          </a:xfrm>
          <a:prstGeom prst="rect">
            <a:avLst/>
          </a:prstGeom>
        </p:spPr>
      </p:pic>
      <p:sp>
        <p:nvSpPr>
          <p:cNvPr id="18" name="矩形 17"/>
          <p:cNvSpPr/>
          <p:nvPr/>
        </p:nvSpPr>
        <p:spPr>
          <a:xfrm>
            <a:off x="4050456" y="2581871"/>
            <a:ext cx="4523994"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Tuần</a:t>
            </a:r>
            <a:r>
              <a:rPr lang="en-US" altLang="zh-CN" sz="5400" b="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31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Đọc</a:t>
            </a:r>
            <a:r>
              <a:rPr lang="en-US" altLang="zh-CN" sz="5400" b="1" dirty="0">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a:t>
            </a: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mở</a:t>
            </a:r>
            <a:r>
              <a:rPr lang="en-US" altLang="zh-CN" sz="5400" b="1" dirty="0">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 </a:t>
            </a:r>
            <a:r>
              <a:rPr lang="en-US" altLang="zh-CN" sz="5400" b="1" dirty="0" err="1">
                <a:solidFill>
                  <a:srgbClr val="FFA400"/>
                </a:solidFill>
                <a:effectLst>
                  <a:innerShdw blurRad="63500" dist="50800" dir="2700000">
                    <a:prstClr val="black">
                      <a:alpha val="50000"/>
                    </a:prstClr>
                  </a:innerShdw>
                </a:effectLst>
                <a:latin typeface="Arial" panose="020B0604020202020204" pitchFamily="34" charset="0"/>
                <a:ea typeface="迷你简雪峰" panose="02010609000101010101" pitchFamily="49" charset="-122"/>
              </a:rPr>
              <a:t>rộng</a:t>
            </a:r>
            <a:endParaRPr kumimoji="0" lang="zh-CN" altLang="en-US" sz="5400" b="1" i="0" u="none" strike="noStrike" kern="1200" cap="none" spc="0" normalizeH="0" baseline="0" noProof="0" dirty="0">
              <a:ln>
                <a:noFill/>
              </a:ln>
              <a:solidFill>
                <a:srgbClr val="FFA400"/>
              </a:solidFill>
              <a:effectLst>
                <a:innerShdw blurRad="63500" dist="50800" dir="2700000">
                  <a:prstClr val="black">
                    <a:alpha val="50000"/>
                  </a:prstClr>
                </a:innerShdw>
              </a:effectLst>
              <a:uLnTx/>
              <a:uFillTx/>
              <a:latin typeface="Arial" panose="020B0604020202020204" pitchFamily="34" charset="0"/>
              <a:ea typeface="迷你简雪峰" panose="02010609000101010101" pitchFamily="49" charset="-122"/>
              <a:cs typeface="+mn-cs"/>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FFFF"/>
        </a:solidFill>
        <a:effectLst/>
      </p:bgPr>
    </p:bg>
    <p:spTree>
      <p:nvGrpSpPr>
        <p:cNvPr id="1" name=""/>
        <p:cNvGrpSpPr/>
        <p:nvPr/>
      </p:nvGrpSpPr>
      <p:grpSpPr>
        <a:xfrm>
          <a:off x="0" y="0"/>
          <a:ext cx="0" cy="0"/>
          <a:chOff x="0" y="0"/>
          <a:chExt cx="0" cy="0"/>
        </a:xfrm>
      </p:grpSpPr>
      <p:sp>
        <p:nvSpPr>
          <p:cNvPr id="2" name="矩形 1"/>
          <p:cNvSpPr/>
          <p:nvPr/>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9" name="图片 8"/>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683581" y="56367"/>
            <a:ext cx="11508419" cy="1549970"/>
          </a:xfrm>
          <a:prstGeom prst="rect">
            <a:avLst/>
          </a:prstGeom>
        </p:spPr>
      </p:pic>
      <p:sp>
        <p:nvSpPr>
          <p:cNvPr id="5" name="文本框 4"/>
          <p:cNvSpPr txBox="1">
            <a:spLocks noChangeArrowheads="1"/>
          </p:cNvSpPr>
          <p:nvPr/>
        </p:nvSpPr>
        <p:spPr bwMode="auto">
          <a:xfrm>
            <a:off x="3594895" y="127591"/>
            <a:ext cx="5100408"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Viết</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vào</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phiếu</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đọc</a:t>
            </a:r>
            <a:r>
              <a:rPr kumimoji="0" lang="en-US" altLang="zh-CN"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6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sách</a:t>
            </a:r>
            <a:endParaRPr kumimoji="0" lang="zh-CN" altLang="en-US" sz="36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nvGrpSpPr>
          <p:cNvPr id="7" name="组合 6"/>
          <p:cNvGrpSpPr/>
          <p:nvPr/>
        </p:nvGrpSpPr>
        <p:grpSpPr>
          <a:xfrm>
            <a:off x="970918" y="1384300"/>
            <a:ext cx="10645753" cy="2343150"/>
            <a:chOff x="1021" y="1992"/>
            <a:chExt cx="17377" cy="4228"/>
          </a:xfrm>
        </p:grpSpPr>
        <p:pic>
          <p:nvPicPr>
            <p:cNvPr id="3" name="图片 2" descr="999ba5066198f2db59d550c4dbd2090b"/>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1" y="1992"/>
              <a:ext cx="17377" cy="4228"/>
            </a:xfrm>
            <a:prstGeom prst="rect">
              <a:avLst/>
            </a:prstGeom>
          </p:spPr>
        </p:pic>
        <p:sp>
          <p:nvSpPr>
            <p:cNvPr id="11" name="文本框 10"/>
            <p:cNvSpPr txBox="1"/>
            <p:nvPr/>
          </p:nvSpPr>
          <p:spPr>
            <a:xfrm>
              <a:off x="2112" y="3404"/>
              <a:ext cx="4367"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Tên</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câu</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chuyện</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4" name="文本框 3"/>
            <p:cNvSpPr txBox="1"/>
            <p:nvPr/>
          </p:nvSpPr>
          <p:spPr>
            <a:xfrm>
              <a:off x="7966" y="3420"/>
              <a:ext cx="3888" cy="19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Chi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tiết</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em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thích</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6" name="文本框 5"/>
            <p:cNvSpPr txBox="1"/>
            <p:nvPr/>
          </p:nvSpPr>
          <p:spPr>
            <a:xfrm>
              <a:off x="13469" y="2821"/>
              <a:ext cx="3888" cy="2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của</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em</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sau</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khi</a:t>
              </a:r>
              <a:r>
                <a:rPr kumimoji="0" lang="en-US" altLang="zh-CN"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1" i="0" u="none" strike="noStrike" kern="1200" cap="none" spc="0" normalizeH="0" baseline="0" noProof="0" dirty="0" err="1">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đọc</a:t>
              </a:r>
              <a:endParaRPr kumimoji="0" lang="zh-CN" altLang="en-US" sz="3200" b="1" i="0" u="none" strike="noStrike" kern="1200" cap="none" spc="0" normalizeH="0" baseline="0" noProof="0" dirty="0">
                <a:ln>
                  <a:noFill/>
                </a:ln>
                <a:solidFill>
                  <a:srgbClr val="DC5D3D"/>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pic>
        <p:nvPicPr>
          <p:cNvPr id="8" name="图片 7" descr="8691fc963511599ce3dc24771297d54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36927" y="3727450"/>
            <a:ext cx="5260340" cy="2703830"/>
          </a:xfrm>
          <a:prstGeom prst="rect">
            <a:avLst/>
          </a:prstGeom>
        </p:spPr>
      </p:pic>
    </p:spTree>
    <p:custDataLst>
      <p:tags r:id="rId1"/>
    </p:custData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par>
                          <p:cTn id="10" fill="hold">
                            <p:stCondLst>
                              <p:cond delay="1000"/>
                            </p:stCondLst>
                            <p:childTnLst>
                              <p:par>
                                <p:cTn id="11" presetID="12" presetClass="entr" presetSubtype="4"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p:tgtEl>
                                          <p:spTgt spid="8"/>
                                        </p:tgtEl>
                                        <p:attrNameLst>
                                          <p:attrName>ppt_y</p:attrName>
                                        </p:attrNameLst>
                                      </p:cBhvr>
                                      <p:tavLst>
                                        <p:tav tm="0">
                                          <p:val>
                                            <p:strVal val="#ppt_y+#ppt_h*1.125000"/>
                                          </p:val>
                                        </p:tav>
                                        <p:tav tm="100000">
                                          <p:val>
                                            <p:strVal val="#ppt_y"/>
                                          </p:val>
                                        </p:tav>
                                      </p:tavLst>
                                    </p:anim>
                                    <p:animEffect transition="in" filter="wipe(up)">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24"/>
            <a:ext cx="12120880" cy="6857999"/>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3134126" y="298295"/>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w="6350">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YÊU CẦU CẦN ĐẠT</a:t>
            </a:r>
            <a:endParaRPr kumimoji="0" lang="zh-CN" altLang="en-US" sz="4400" b="1" i="0" u="none" strike="noStrike" kern="0" cap="none" spc="0" normalizeH="0" baseline="0" noProof="0" dirty="0">
              <a:ln w="6350">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3757013" y="2647493"/>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 </a:t>
            </a:r>
            <a:endParaRPr kumimoji="0" lang="zh-CN" altLang="en-US"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960102" y="2348056"/>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đọc một câu chuyện kể về Bác Hồ.</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10517" y="4319451"/>
            <a:ext cx="89917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6303766" y="3923726"/>
            <a:ext cx="5104421" cy="113734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Chia sẻ với bạn bè về câu chuyện mình sưu tầm được</a:t>
            </a:r>
            <a:r>
              <a:rPr kumimoji="0" lang="en-US"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9552769"/>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6EFBC9-1CF6-4147-BAA9-089766BAF222}"/>
              </a:ext>
            </a:extLst>
          </p:cNvPr>
          <p:cNvSpPr txBox="1"/>
          <p:nvPr/>
        </p:nvSpPr>
        <p:spPr>
          <a:xfrm>
            <a:off x="900753" y="1461420"/>
            <a:ext cx="10795379"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FF0000"/>
                </a:solidFill>
                <a:effectLst>
                  <a:outerShdw blurRad="38100" dist="38100" dir="2700000" algn="tl">
                    <a:srgbClr val="000000">
                      <a:alpha val="43137"/>
                    </a:srgbClr>
                  </a:outerShdw>
                </a:effectLst>
                <a:latin typeface="Arial-Rounded"/>
                <a:ea typeface="Arial-Rounded"/>
              </a:rPr>
              <a:t>D</a:t>
            </a:r>
            <a:r>
              <a:rPr kumimoji="0" lang="en-US" sz="48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ặn</a:t>
            </a:r>
            <a:r>
              <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 </a:t>
            </a:r>
            <a:r>
              <a:rPr kumimoji="0" lang="en-US" sz="4800" b="0"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Arial-Rounded"/>
                <a:ea typeface="Arial-Rounded"/>
                <a:cs typeface="+mn-cs"/>
              </a:rPr>
              <a:t>dò</a:t>
            </a:r>
            <a:endParaRPr kumimoji="0" lang="en-US" sz="4800" b="0"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Rounded"/>
              <a:ea typeface="Arial-Rounded"/>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effectLst>
                  <a:outerShdw blurRad="38100" dist="38100" dir="2700000" algn="tl">
                    <a:srgbClr val="000000">
                      <a:alpha val="43137"/>
                    </a:srgbClr>
                  </a:outerShdw>
                </a:effectLst>
                <a:latin typeface="Arial-Rounded"/>
                <a:ea typeface="Arial-Rounded"/>
              </a:rPr>
              <a:t>Kể</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lại</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câu</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chuyện</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cho</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người</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thân</a:t>
            </a:r>
            <a:r>
              <a:rPr lang="en-US" sz="4000" dirty="0">
                <a:effectLst>
                  <a:outerShdw blurRad="38100" dist="38100" dir="2700000" algn="tl">
                    <a:srgbClr val="000000">
                      <a:alpha val="43137"/>
                    </a:srgbClr>
                  </a:outerShdw>
                </a:effectLst>
                <a:latin typeface="Arial-Rounded"/>
                <a:ea typeface="Arial-Rounded"/>
              </a:rPr>
              <a:t> </a:t>
            </a:r>
            <a:r>
              <a:rPr lang="en-US" sz="4000" dirty="0" err="1">
                <a:effectLst>
                  <a:outerShdw blurRad="38100" dist="38100" dir="2700000" algn="tl">
                    <a:srgbClr val="000000">
                      <a:alpha val="43137"/>
                    </a:srgbClr>
                  </a:outerShdw>
                </a:effectLst>
                <a:latin typeface="Arial-Rounded"/>
                <a:ea typeface="Arial-Rounded"/>
              </a:rPr>
              <a:t>nghe</a:t>
            </a:r>
            <a:endParaRPr lang="en-US" sz="4000" dirty="0">
              <a:effectLst>
                <a:outerShdw blurRad="38100" dist="38100" dir="2700000" algn="tl">
                  <a:srgbClr val="000000">
                    <a:alpha val="43137"/>
                  </a:srgbClr>
                </a:outerShdw>
              </a:effectLst>
              <a:latin typeface="Arial-Rounded"/>
              <a:ea typeface="Arial-Rounded"/>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Bài</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sau</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Tìm</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đọc</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bài</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thơ</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câu</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chuyện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viết</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về</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cảnh</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đẹp</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trên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các</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miền</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đất</a:t>
            </a:r>
            <a:r>
              <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rPr>
              <a:t> </a:t>
            </a:r>
            <a:r>
              <a:rPr kumimoji="0" lang="en-US" sz="4000" b="0" i="0" u="none" strike="noStrike" kern="1200" cap="none" spc="0" normalizeH="0" baseline="0" noProof="0" dirty="0" err="1">
                <a:ln>
                  <a:noFill/>
                </a:ln>
                <a:effectLst>
                  <a:outerShdw blurRad="38100" dist="38100" dir="2700000" algn="tl">
                    <a:srgbClr val="000000">
                      <a:alpha val="43137"/>
                    </a:srgbClr>
                  </a:outerShdw>
                </a:effectLst>
                <a:uLnTx/>
                <a:uFillTx/>
                <a:latin typeface="Arial-Rounded"/>
                <a:ea typeface="Arial-Rounded"/>
                <a:cs typeface="+mn-cs"/>
              </a:rPr>
              <a:t>nước</a:t>
            </a:r>
            <a:endParaRPr kumimoji="0" lang="en-US" sz="4000" b="0" i="0" u="none" strike="noStrike" kern="1200" cap="none" spc="0" normalizeH="0" baseline="0" noProof="0" dirty="0">
              <a:ln>
                <a:noFill/>
              </a:ln>
              <a:effectLst>
                <a:outerShdw blurRad="38100" dist="38100" dir="2700000" algn="tl">
                  <a:srgbClr val="000000">
                    <a:alpha val="43137"/>
                  </a:srgbClr>
                </a:outerShdw>
              </a:effectLst>
              <a:uLnTx/>
              <a:uFillTx/>
              <a:latin typeface="Arial-Rounded"/>
              <a:ea typeface="Arial-Rounded"/>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724"/>
            <a:ext cx="12120880" cy="6857999"/>
          </a:xfrm>
          <a:prstGeom prst="rect">
            <a:avLst/>
          </a:prstGeom>
        </p:spPr>
      </p:pic>
      <p:sp>
        <p:nvSpPr>
          <p:cNvPr id="3" name="íşḷîḓe">
            <a:extLst>
              <a:ext uri="{FF2B5EF4-FFF2-40B4-BE49-F238E27FC236}">
                <a16:creationId xmlns:a16="http://schemas.microsoft.com/office/drawing/2014/main" id="{4968EA2C-5436-43EF-B600-0C877688AF97}"/>
              </a:ext>
            </a:extLst>
          </p:cNvPr>
          <p:cNvSpPr/>
          <p:nvPr/>
        </p:nvSpPr>
        <p:spPr>
          <a:xfrm>
            <a:off x="3134126" y="298295"/>
            <a:ext cx="5923751" cy="883661"/>
          </a:xfrm>
          <a:prstGeom prst="rect">
            <a:avLst/>
          </a:prstGeom>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0" cap="none" spc="0" normalizeH="0" baseline="0" noProof="0" dirty="0">
                <a:ln w="6350">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rPr>
              <a:t>YÊU CẦU CẦN ĐẠT</a:t>
            </a:r>
            <a:endParaRPr kumimoji="0" lang="zh-CN" altLang="en-US" sz="4400" b="1" i="0" u="none" strike="noStrike" kern="0" cap="none" spc="0" normalizeH="0" baseline="0" noProof="0" dirty="0">
              <a:ln w="6350">
                <a:noFill/>
              </a:ln>
              <a:solidFill>
                <a:srgbClr val="FF0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
        <p:nvSpPr>
          <p:cNvPr id="5" name="isḻîḓè">
            <a:extLst>
              <a:ext uri="{FF2B5EF4-FFF2-40B4-BE49-F238E27FC236}">
                <a16:creationId xmlns:a16="http://schemas.microsoft.com/office/drawing/2014/main" id="{B65D6A18-A848-4365-8261-A87CDAF5B169}"/>
              </a:ext>
            </a:extLst>
          </p:cNvPr>
          <p:cNvSpPr/>
          <p:nvPr/>
        </p:nvSpPr>
        <p:spPr bwMode="auto">
          <a:xfrm>
            <a:off x="3757013" y="2647493"/>
            <a:ext cx="822311" cy="573560"/>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01 </a:t>
            </a:r>
            <a:endParaRPr kumimoji="0" lang="zh-CN" altLang="en-US"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6" name="isḻîḓè">
            <a:extLst>
              <a:ext uri="{FF2B5EF4-FFF2-40B4-BE49-F238E27FC236}">
                <a16:creationId xmlns:a16="http://schemas.microsoft.com/office/drawing/2014/main" id="{2D5C3EA8-0EA8-4A1D-AB27-36CB41F4EB17}"/>
              </a:ext>
            </a:extLst>
          </p:cNvPr>
          <p:cNvSpPr/>
          <p:nvPr/>
        </p:nvSpPr>
        <p:spPr bwMode="auto">
          <a:xfrm>
            <a:off x="4960102" y="2348056"/>
            <a:ext cx="6491709" cy="1172435"/>
          </a:xfrm>
          <a:prstGeom prst="roundRect">
            <a:avLst>
              <a:gd name="adj" fmla="val 46371"/>
            </a:avLst>
          </a:prstGeom>
          <a:solidFill>
            <a:srgbClr val="FFD268"/>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Tìm đọc một câu chuyện kể về Bác Hồ.</a:t>
            </a:r>
          </a:p>
        </p:txBody>
      </p:sp>
      <p:sp>
        <p:nvSpPr>
          <p:cNvPr id="7" name="isḻîḓè">
            <a:extLst>
              <a:ext uri="{FF2B5EF4-FFF2-40B4-BE49-F238E27FC236}">
                <a16:creationId xmlns:a16="http://schemas.microsoft.com/office/drawing/2014/main" id="{1380D21F-97BD-43C0-80EB-5174AA5D5A43}"/>
              </a:ext>
            </a:extLst>
          </p:cNvPr>
          <p:cNvSpPr/>
          <p:nvPr/>
        </p:nvSpPr>
        <p:spPr bwMode="auto">
          <a:xfrm>
            <a:off x="4510517" y="4319451"/>
            <a:ext cx="899171" cy="655229"/>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rPr>
              <a:t>02</a:t>
            </a:r>
            <a:endParaRPr kumimoji="0" lang="zh-CN" altLang="en-US" sz="2800" b="1" i="0" u="none" strike="noStrike" kern="1200" cap="none" spc="0" normalizeH="0" baseline="0" noProof="0" dirty="0">
              <a:ln>
                <a:noFill/>
              </a:ln>
              <a:solidFill>
                <a:prstClr val="black">
                  <a:lumMod val="50000"/>
                </a:prstClr>
              </a:solidFill>
              <a:effectLst/>
              <a:uLnTx/>
              <a:uFillTx/>
              <a:latin typeface="Times New Roman" panose="02020603050405020304" pitchFamily="18" charset="0"/>
              <a:ea typeface="仓耳玄三M W05" panose="02020400000000000000" pitchFamily="18" charset="-122"/>
              <a:cs typeface="Times New Roman" panose="02020603050405020304" pitchFamily="18" charset="0"/>
            </a:endParaRPr>
          </a:p>
        </p:txBody>
      </p:sp>
      <p:sp>
        <p:nvSpPr>
          <p:cNvPr id="8" name="isḻîḓè">
            <a:extLst>
              <a:ext uri="{FF2B5EF4-FFF2-40B4-BE49-F238E27FC236}">
                <a16:creationId xmlns:a16="http://schemas.microsoft.com/office/drawing/2014/main" id="{CC18E718-57BD-48E6-81A4-E988EC090412}"/>
              </a:ext>
            </a:extLst>
          </p:cNvPr>
          <p:cNvSpPr/>
          <p:nvPr/>
        </p:nvSpPr>
        <p:spPr bwMode="auto">
          <a:xfrm>
            <a:off x="6303766" y="3923726"/>
            <a:ext cx="5104421" cy="1137341"/>
          </a:xfrm>
          <a:prstGeom prst="roundRect">
            <a:avLst>
              <a:gd name="adj" fmla="val 46371"/>
            </a:avLst>
          </a:prstGeom>
          <a:solidFill>
            <a:srgbClr val="FFE4DB"/>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Chia sẻ với bạn bè về câu chuyện mình sưu tầm được</a:t>
            </a:r>
            <a:r>
              <a:rPr kumimoji="0" lang="en-US"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altLang="zh-CN" sz="2800" b="1" i="0" u="none" strike="noStrike" kern="1200" cap="none" spc="0" normalizeH="0" baseline="0" noProof="0">
              <a:ln>
                <a:noFill/>
              </a:ln>
              <a:solidFill>
                <a:prstClr val="black">
                  <a:lumMod val="50000"/>
                </a:prstClr>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550628113"/>
      </p:ext>
    </p:extLst>
  </p:cSld>
  <p:clrMapOvr>
    <a:masterClrMapping/>
  </p:clrMapOvr>
  <mc:AlternateContent xmlns:mc="http://schemas.openxmlformats.org/markup-compatibility/2006" xmlns:p15="http://schemas.microsoft.com/office/powerpoint/2012/main">
    <mc:Choice Requires="p15">
      <p:transition>
        <p15:prstTrans prst="peelOff"/>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Times New Roman" panose="02020603050405020304" pitchFamily="18" charset="0"/>
              <a:cs typeface="Times New Roman" panose="02020603050405020304" pitchFamily="18" charset="0"/>
            </a:endParaRPr>
          </a:p>
        </p:txBody>
      </p:sp>
      <p:pic>
        <p:nvPicPr>
          <p:cNvPr id="4" name="Picture 11" descr="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801" y="4001294"/>
            <a:ext cx="3754619"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ncode_imageresizer_container_32" descr="thnhi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8505" y="898929"/>
            <a:ext cx="3482219" cy="2771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14" descr="thnhi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699" y="1194684"/>
            <a:ext cx="3839459" cy="2514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ncode_imageresizer_container_29" descr="thnhi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7950" y="1611983"/>
            <a:ext cx="3013631" cy="4496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24" descr="Ho Chi Minh146.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11296" y="4001294"/>
            <a:ext cx="3677043" cy="26567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a:extLst>
              <a:ext uri="{FF2B5EF4-FFF2-40B4-BE49-F238E27FC236}">
                <a16:creationId xmlns:a16="http://schemas.microsoft.com/office/drawing/2014/main" id="{3B4DFE0F-0237-4D98-8857-DA721D09F886}"/>
              </a:ext>
            </a:extLst>
          </p:cNvPr>
          <p:cNvSpPr txBox="1"/>
          <p:nvPr/>
        </p:nvSpPr>
        <p:spPr>
          <a:xfrm>
            <a:off x="920339" y="241688"/>
            <a:ext cx="9528235" cy="461665"/>
          </a:xfrm>
          <a:prstGeom prst="rect">
            <a:avLst/>
          </a:prstGeom>
          <a:noFill/>
        </p:spPr>
        <p:txBody>
          <a:bodyPr wrap="square" rtlCol="0">
            <a:spAutoFit/>
          </a:bodyPr>
          <a:lstStyle/>
          <a:p>
            <a:pPr algn="ct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cháu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9012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2000" fill="hold"/>
                                        <p:tgtEl>
                                          <p:spTgt spid="7"/>
                                        </p:tgtEl>
                                        <p:attrNameLst>
                                          <p:attrName>ppt_x</p:attrName>
                                        </p:attrNameLst>
                                      </p:cBhvr>
                                      <p:tavLst>
                                        <p:tav tm="0">
                                          <p:val>
                                            <p:strVal val="#ppt_x"/>
                                          </p:val>
                                        </p:tav>
                                        <p:tav tm="100000">
                                          <p:val>
                                            <p:strVal val="#ppt_x"/>
                                          </p:val>
                                        </p:tav>
                                      </p:tavLst>
                                    </p:anim>
                                    <p:anim calcmode="lin" valueType="num">
                                      <p:cBhvr additive="base">
                                        <p:cTn id="13" dur="2000" fill="hold"/>
                                        <p:tgtEl>
                                          <p:spTgt spid="7"/>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18" presetClass="entr" presetSubtype="12"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2000"/>
                                        <p:tgtEl>
                                          <p:spTgt spid="8"/>
                                        </p:tgtEl>
                                      </p:cBhvr>
                                    </p:animEffect>
                                  </p:childTnLst>
                                </p:cTn>
                              </p:par>
                            </p:childTnLst>
                          </p:cTn>
                        </p:par>
                        <p:par>
                          <p:cTn id="18" fill="hold">
                            <p:stCondLst>
                              <p:cond delay="6000"/>
                            </p:stCondLst>
                            <p:childTnLst>
                              <p:par>
                                <p:cTn id="19" presetID="18" presetClass="entr" presetSubtype="12"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strips(downLeft)">
                                      <p:cBhvr>
                                        <p:cTn id="21" dur="2000"/>
                                        <p:tgtEl>
                                          <p:spTgt spid="6"/>
                                        </p:tgtEl>
                                      </p:cBhvr>
                                    </p:animEffect>
                                  </p:childTnLst>
                                </p:cTn>
                              </p:par>
                            </p:childTnLst>
                          </p:cTn>
                        </p:par>
                        <p:par>
                          <p:cTn id="22" fill="hold">
                            <p:stCondLst>
                              <p:cond delay="8000"/>
                            </p:stCondLst>
                            <p:childTnLst>
                              <p:par>
                                <p:cTn id="23" presetID="18" presetClass="entr" presetSubtype="12"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trips(downLeft)">
                                      <p:cBhvr>
                                        <p:cTn id="2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矩形 92"/>
          <p:cNvSpPr/>
          <p:nvPr/>
        </p:nvSpPr>
        <p:spPr>
          <a:xfrm>
            <a:off x="4141654" y="0"/>
            <a:ext cx="3908692" cy="647700"/>
          </a:xfrm>
          <a:prstGeom prst="rect">
            <a:avLst/>
          </a:prstGeom>
          <a:solidFill>
            <a:srgbClr val="7DD7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4" name="等腰三角形 93"/>
          <p:cNvSpPr/>
          <p:nvPr/>
        </p:nvSpPr>
        <p:spPr>
          <a:xfrm flipV="1">
            <a:off x="8035741"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95" name="等腰三角形 94"/>
          <p:cNvSpPr/>
          <p:nvPr/>
        </p:nvSpPr>
        <p:spPr>
          <a:xfrm flipH="1" flipV="1">
            <a:off x="3795395" y="0"/>
            <a:ext cx="346259" cy="647700"/>
          </a:xfrm>
          <a:prstGeom prst="triangle">
            <a:avLst>
              <a:gd name="adj" fmla="val 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黑体" panose="02010609060101010101" pitchFamily="49" charset="-122"/>
              <a:cs typeface="+mn-cs"/>
            </a:endParaRPr>
          </a:p>
        </p:txBody>
      </p:sp>
      <p:sp>
        <p:nvSpPr>
          <p:cNvPr id="8" name="TextBox 7">
            <a:extLst>
              <a:ext uri="{FF2B5EF4-FFF2-40B4-BE49-F238E27FC236}">
                <a16:creationId xmlns:a16="http://schemas.microsoft.com/office/drawing/2014/main" id="{C2AC1ADA-6A84-4790-A6F9-CB84B0513481}"/>
              </a:ext>
            </a:extLst>
          </p:cNvPr>
          <p:cNvSpPr txBox="1"/>
          <p:nvPr/>
        </p:nvSpPr>
        <p:spPr>
          <a:xfrm>
            <a:off x="781466" y="677793"/>
            <a:ext cx="10406487" cy="90159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133"/>
              </a:spcBef>
              <a:spcAft>
                <a:spcPts val="133"/>
              </a:spcAft>
              <a:buClrTx/>
              <a:buSzTx/>
              <a:buFontTx/>
              <a:buNone/>
              <a:tabLst/>
              <a:defRPr/>
            </a:pPr>
            <a:r>
              <a:rPr kumimoji="0" lang="vi-VN" sz="4000" b="1" i="0" u="none" strike="noStrike" kern="1200" cap="none" spc="0" normalizeH="0" baseline="0" noProof="0" dirty="0">
                <a:ln>
                  <a:noFill/>
                </a:ln>
                <a:solidFill>
                  <a:srgbClr val="17479D"/>
                </a:solidFill>
                <a:effectLst/>
                <a:uLnTx/>
                <a:uFillTx/>
                <a:latin typeface="Arial-Rounded"/>
                <a:ea typeface="Arial-Rounded"/>
                <a:cs typeface="+mn-cs"/>
              </a:rPr>
              <a:t>1. </a:t>
            </a:r>
            <a:r>
              <a:rPr kumimoji="0" lang="vi-VN" sz="4000" b="1" i="0" u="none" strike="noStrike" kern="1200" cap="none" spc="0" normalizeH="0" baseline="0" noProof="0" dirty="0">
                <a:ln>
                  <a:noFill/>
                </a:ln>
                <a:solidFill>
                  <a:srgbClr val="181818"/>
                </a:solidFill>
                <a:effectLst/>
                <a:uLnTx/>
                <a:uFillTx/>
                <a:latin typeface="Arial-Rounded"/>
                <a:ea typeface="Arial-Rounded"/>
                <a:cs typeface="+mn-cs"/>
              </a:rPr>
              <a:t>Tìm đọc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một</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câu</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chuyện</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kể</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về</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Bác</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r>
              <a:rPr kumimoji="0" lang="en-US" sz="4000" b="1" i="0" u="none" strike="noStrike" kern="1200" cap="none" spc="0" normalizeH="0" baseline="0" noProof="0" dirty="0" err="1">
                <a:ln>
                  <a:noFill/>
                </a:ln>
                <a:solidFill>
                  <a:srgbClr val="181818"/>
                </a:solidFill>
                <a:effectLst/>
                <a:uLnTx/>
                <a:uFillTx/>
                <a:latin typeface="Arial-Rounded"/>
                <a:ea typeface="Arial-Rounded"/>
                <a:cs typeface="+mn-cs"/>
              </a:rPr>
              <a:t>Hồ</a:t>
            </a:r>
            <a:r>
              <a:rPr kumimoji="0" lang="en-US" sz="4000" b="1" i="0" u="none" strike="noStrike" kern="1200" cap="none" spc="0" normalizeH="0" baseline="0" noProof="0" dirty="0">
                <a:ln>
                  <a:noFill/>
                </a:ln>
                <a:solidFill>
                  <a:srgbClr val="181818"/>
                </a:solidFill>
                <a:effectLst/>
                <a:uLnTx/>
                <a:uFillTx/>
                <a:latin typeface="Arial-Rounded"/>
                <a:ea typeface="Arial-Rounded"/>
                <a:cs typeface="+mn-cs"/>
              </a:rPr>
              <a:t>. </a:t>
            </a:r>
            <a:endParaRPr kumimoji="0" lang="vi-VN" sz="4000" b="1" i="0" u="none" strike="noStrike" kern="1200" cap="none" spc="0" normalizeH="0" baseline="0" noProof="0" dirty="0">
              <a:ln>
                <a:noFill/>
              </a:ln>
              <a:solidFill>
                <a:srgbClr val="181818"/>
              </a:solidFill>
              <a:effectLst/>
              <a:uLnTx/>
              <a:uFillTx/>
              <a:latin typeface="Arial-Rounded"/>
              <a:ea typeface="Arial-Rounded"/>
              <a:cs typeface="+mn-cs"/>
            </a:endParaRPr>
          </a:p>
        </p:txBody>
      </p:sp>
      <p:pic>
        <p:nvPicPr>
          <p:cNvPr id="10" name="Picture 9">
            <a:extLst>
              <a:ext uri="{FF2B5EF4-FFF2-40B4-BE49-F238E27FC236}">
                <a16:creationId xmlns:a16="http://schemas.microsoft.com/office/drawing/2014/main" id="{82078133-2DA8-44F5-89E7-18A2806293C5}"/>
              </a:ext>
            </a:extLst>
          </p:cNvPr>
          <p:cNvPicPr>
            <a:picLocks noChangeAspect="1"/>
          </p:cNvPicPr>
          <p:nvPr/>
        </p:nvPicPr>
        <p:blipFill>
          <a:blip r:embed="rId3"/>
          <a:stretch>
            <a:fillRect/>
          </a:stretch>
        </p:blipFill>
        <p:spPr>
          <a:xfrm>
            <a:off x="4002135" y="1956543"/>
            <a:ext cx="3561736" cy="3581524"/>
          </a:xfrm>
          <a:prstGeom prst="rect">
            <a:avLst/>
          </a:prstGeom>
        </p:spPr>
      </p:pic>
      <p:sp>
        <p:nvSpPr>
          <p:cNvPr id="11" name="TextBox 10">
            <a:extLst>
              <a:ext uri="{FF2B5EF4-FFF2-40B4-BE49-F238E27FC236}">
                <a16:creationId xmlns:a16="http://schemas.microsoft.com/office/drawing/2014/main" id="{E1E24D1B-1A21-4512-AE46-E1E6C32E71B2}"/>
              </a:ext>
            </a:extLst>
          </p:cNvPr>
          <p:cNvSpPr txBox="1"/>
          <p:nvPr/>
        </p:nvSpPr>
        <p:spPr>
          <a:xfrm>
            <a:off x="3364430" y="-30093"/>
            <a:ext cx="546314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Rounded"/>
                <a:ea typeface="Arial-Rounded"/>
                <a:cs typeface="+mn-cs"/>
              </a:rPr>
              <a:t>ĐỌC MỞ RỘNG</a:t>
            </a:r>
          </a:p>
        </p:txBody>
      </p:sp>
    </p:spTree>
    <p:custDataLst>
      <p:tags r:id="rId1"/>
    </p:custDataLst>
    <p:extLst>
      <p:ext uri="{BB962C8B-B14F-4D97-AF65-F5344CB8AC3E}">
        <p14:creationId xmlns:p14="http://schemas.microsoft.com/office/powerpoint/2010/main" val="395244202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F05885-5752-4B35-A8A2-BC9254F7CE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3833" y="421968"/>
            <a:ext cx="10290412" cy="6014063"/>
          </a:xfrm>
          <a:prstGeom prst="rect">
            <a:avLst/>
          </a:prstGeom>
        </p:spPr>
      </p:pic>
    </p:spTree>
    <p:custDataLst>
      <p:tags r:id="rId1"/>
    </p:custDataLst>
    <p:extLst>
      <p:ext uri="{BB962C8B-B14F-4D97-AF65-F5344CB8AC3E}">
        <p14:creationId xmlns:p14="http://schemas.microsoft.com/office/powerpoint/2010/main" val="3598616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E5B6C6-7103-4BB4-8000-80CD9C5F35F9}"/>
              </a:ext>
            </a:extLst>
          </p:cNvPr>
          <p:cNvSpPr txBox="1"/>
          <p:nvPr/>
        </p:nvSpPr>
        <p:spPr>
          <a:xfrm>
            <a:off x="664191" y="558126"/>
            <a:ext cx="10863618" cy="5262979"/>
          </a:xfrm>
          <a:prstGeom prst="rect">
            <a:avLst/>
          </a:prstGeom>
          <a:noFill/>
        </p:spPr>
        <p:txBody>
          <a:bodyPr wrap="square">
            <a:spAutoFit/>
          </a:bodyPr>
          <a:lstStyle/>
          <a:p>
            <a:pPr algn="ctr"/>
            <a:r>
              <a:rPr lang="vi-VN" sz="2400" b="1" i="0" dirty="0">
                <a:solidFill>
                  <a:srgbClr val="003399"/>
                </a:solidFill>
                <a:effectLst/>
                <a:latin typeface="Times New Roman" panose="02020603050405020304" pitchFamily="18" charset="0"/>
                <a:cs typeface="Times New Roman" panose="02020603050405020304" pitchFamily="18" charset="0"/>
              </a:rPr>
              <a:t>Truyện Bác Hồ với thiếu nhi: Bài học về chữ tín</a:t>
            </a:r>
          </a:p>
          <a:p>
            <a:pPr algn="l"/>
            <a:r>
              <a:rPr lang="en-US" sz="2400" b="0" i="0" dirty="0">
                <a:effectLst/>
                <a:latin typeface="Times New Roman" panose="02020603050405020304" pitchFamily="18" charset="0"/>
                <a:cs typeface="Times New Roman" panose="02020603050405020304" pitchFamily="18" charset="0"/>
              </a:rPr>
              <a:t>	</a:t>
            </a:r>
            <a:r>
              <a:rPr lang="vi-VN" sz="2400" b="0" i="0" dirty="0">
                <a:effectLst/>
                <a:latin typeface="Times New Roman" panose="02020603050405020304" pitchFamily="18" charset="0"/>
                <a:cs typeface="Times New Roman" panose="02020603050405020304" pitchFamily="18" charset="0"/>
              </a:rPr>
              <a:t>Hồi ở Pác Bó, Bác Hồ sống rất chan hòa với mọi người. Một hôm được tin Bác đi công tác xa, một trong những em bé thường ngày quấn quýt bên Bác chạy đến cầm tay Bác thưa:</a:t>
            </a:r>
          </a:p>
          <a:p>
            <a:pPr algn="l"/>
            <a:r>
              <a:rPr lang="vi-VN" sz="2400" b="0" i="0" dirty="0">
                <a:effectLst/>
                <a:latin typeface="Times New Roman" panose="02020603050405020304" pitchFamily="18" charset="0"/>
                <a:cs typeface="Times New Roman" panose="02020603050405020304" pitchFamily="18" charset="0"/>
              </a:rPr>
              <a:t>- Bác ơi, Bác đi công tác về nhớ mua cho cháu một chiếc vòng bạc nhé!</a:t>
            </a:r>
          </a:p>
          <a:p>
            <a:pPr algn="l"/>
            <a:r>
              <a:rPr lang="vi-VN" sz="2400" b="0" i="0" dirty="0">
                <a:effectLst/>
                <a:latin typeface="Times New Roman" panose="02020603050405020304" pitchFamily="18" charset="0"/>
                <a:cs typeface="Times New Roman" panose="02020603050405020304" pitchFamily="18" charset="0"/>
              </a:rPr>
              <a:t>Bác cúi xuống nhìn em bé âu yếm, xoa đầu em khẽ nói:</a:t>
            </a:r>
          </a:p>
          <a:p>
            <a:pPr algn="l"/>
            <a:r>
              <a:rPr lang="vi-VN" sz="2400" b="0" i="0" dirty="0">
                <a:effectLst/>
                <a:latin typeface="Times New Roman" panose="02020603050405020304" pitchFamily="18" charset="0"/>
                <a:cs typeface="Times New Roman" panose="02020603050405020304" pitchFamily="18" charset="0"/>
              </a:rPr>
              <a:t>- Cháu ở nhà nhớ ngoan ngoãn, khi nào Bác về Bác sẽ mua tặng cháu.</a:t>
            </a:r>
          </a:p>
          <a:p>
            <a:pPr algn="l"/>
            <a:r>
              <a:rPr lang="vi-VN" sz="2400" b="0" i="0" dirty="0">
                <a:effectLst/>
                <a:latin typeface="Times New Roman" panose="02020603050405020304" pitchFamily="18" charset="0"/>
                <a:cs typeface="Times New Roman" panose="02020603050405020304" pitchFamily="18" charset="0"/>
              </a:rPr>
              <a:t>Nói xong Bác vẫy chào mọi người ra đi. Hơn hai năm sau Bác quay trở về, mọi người mừng rỡ ra đón Bác. Ai cũng vui mừng xúm xít hỏi thăm sức khỏe Bác, không một ai còn nhớ đến chuyện năm xưa. Bỗng Bác mở túi lấy ra một chiếc vòng bạc mới tinh trao tận tay em bé – bây giờ đã là một cô bé. Cô bé và mọi người cảm động đến rơi nước mắt. Bác nói:</a:t>
            </a:r>
          </a:p>
          <a:p>
            <a:pPr algn="l"/>
            <a:r>
              <a:rPr lang="vi-VN" sz="2400" b="0" i="0" dirty="0">
                <a:effectLst/>
                <a:latin typeface="Times New Roman" panose="02020603050405020304" pitchFamily="18" charset="0"/>
                <a:cs typeface="Times New Roman" panose="02020603050405020304" pitchFamily="18" charset="0"/>
              </a:rPr>
              <a:t>- Cháu nó nhờ mua tức là nó thích lắm, mình là người lớn đã hứa thì phải làm được, đó là "chữ tín". Chúng ta cần phải giữ trọn niềm tin với mọi người.</a:t>
            </a:r>
          </a:p>
        </p:txBody>
      </p:sp>
    </p:spTree>
    <p:custDataLst>
      <p:tags r:id="rId1"/>
    </p:custDataLst>
    <p:extLst>
      <p:ext uri="{BB962C8B-B14F-4D97-AF65-F5344CB8AC3E}">
        <p14:creationId xmlns:p14="http://schemas.microsoft.com/office/powerpoint/2010/main" val="1827153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39C951-39E8-4618-B73F-6E05195AE772}"/>
              </a:ext>
            </a:extLst>
          </p:cNvPr>
          <p:cNvSpPr txBox="1"/>
          <p:nvPr/>
        </p:nvSpPr>
        <p:spPr>
          <a:xfrm>
            <a:off x="354842" y="513645"/>
            <a:ext cx="11313993" cy="3970318"/>
          </a:xfrm>
          <a:prstGeom prst="rect">
            <a:avLst/>
          </a:prstGeom>
          <a:noFill/>
        </p:spPr>
        <p:txBody>
          <a:bodyPr wrap="square">
            <a:spAutoFit/>
          </a:bodyPr>
          <a:lstStyle/>
          <a:p>
            <a:pPr algn="ctr"/>
            <a:r>
              <a:rPr lang="vi-VN" sz="2800" b="1" i="0" dirty="0">
                <a:solidFill>
                  <a:srgbClr val="003399"/>
                </a:solidFill>
                <a:effectLst/>
                <a:latin typeface="Times New Roman" panose="02020603050405020304" pitchFamily="18" charset="0"/>
                <a:cs typeface="Times New Roman" panose="02020603050405020304" pitchFamily="18" charset="0"/>
              </a:rPr>
              <a:t>Câu chuyện quả táo của Bác Hồ</a:t>
            </a:r>
          </a:p>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Vào một chuyến sang Pháp đàm phán với chính phủ Pháp về những vấn đề liên quan đến vận mệnh của đất nước năm 1946, Bác đã được thị trưởng thành phố Paris mở tiệc tiếp đãi rất long trọng. Khi ra về, Bác lấy trên bàn một quả táo bỏ vào túi khiến mọi người rất ngạc nhiên về hành động đó</a:t>
            </a:r>
          </a:p>
          <a:p>
            <a:pPr algn="just"/>
            <a:r>
              <a:rPr lang="vi-VN" sz="2800" b="0" i="0" dirty="0">
                <a:effectLst/>
                <a:latin typeface="Times New Roman" panose="02020603050405020304" pitchFamily="18" charset="0"/>
                <a:cs typeface="Times New Roman" panose="02020603050405020304" pitchFamily="18" charset="0"/>
              </a:rPr>
              <a:t>Vừa ra đến cửa, Bác thấy có nhiều bà con Việt Kiều và người Pháp đến đón mừng Bác. Bác thấy một người mẹ bế cháu bé trên tay, Bác tiến lại gần bế cháu bé và cho bé quả táo mà bác đã lấy trong bữa tiệc. Mọi người đều cảm động trước tình cảm của Bác Hồ dành cho thiếu nhi</a:t>
            </a:r>
            <a:r>
              <a:rPr lang="en-US" sz="2800" b="0" i="0" dirty="0">
                <a:effectLst/>
                <a:latin typeface="Times New Roman" panose="02020603050405020304" pitchFamily="18" charset="0"/>
                <a:cs typeface="Times New Roman" panose="02020603050405020304" pitchFamily="18" charset="0"/>
              </a:rPr>
              <a:t>.</a:t>
            </a:r>
            <a:endParaRPr lang="vi-VN" sz="2800" b="0" i="0" dirty="0">
              <a:effectLst/>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8409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a:stretch>
            <a:fillRect/>
          </a:stretch>
        </p:blipFill>
        <p:spPr>
          <a:xfrm rot="20388086">
            <a:off x="4285783" y="413068"/>
            <a:ext cx="1319764" cy="1071391"/>
          </a:xfrm>
          <a:prstGeom prst="rect">
            <a:avLst/>
          </a:prstGeom>
        </p:spPr>
      </p:pic>
      <p:pic>
        <p:nvPicPr>
          <p:cNvPr id="23" name="图片 22"/>
          <p:cNvPicPr>
            <a:picLocks noChangeAspect="1"/>
          </p:cNvPicPr>
          <p:nvPr/>
        </p:nvPicPr>
        <p:blipFill>
          <a:blip r:embed="rId4"/>
          <a:stretch>
            <a:fillRect/>
          </a:stretch>
        </p:blipFill>
        <p:spPr>
          <a:xfrm>
            <a:off x="2711416" y="732515"/>
            <a:ext cx="7221108" cy="5608098"/>
          </a:xfrm>
          <a:prstGeom prst="rect">
            <a:avLst/>
          </a:prstGeom>
          <a:effectLst>
            <a:outerShdw blurRad="50800" dist="38100" dir="2700000" algn="tl" rotWithShape="0">
              <a:prstClr val="black">
                <a:alpha val="40000"/>
              </a:prstClr>
            </a:outerShdw>
          </a:effectLst>
        </p:spPr>
      </p:pic>
      <p:pic>
        <p:nvPicPr>
          <p:cNvPr id="20" name="图片 19"/>
          <p:cNvPicPr>
            <a:picLocks noChangeAspect="1"/>
          </p:cNvPicPr>
          <p:nvPr/>
        </p:nvPicPr>
        <p:blipFill>
          <a:blip r:embed="rId5"/>
          <a:stretch>
            <a:fillRect/>
          </a:stretch>
        </p:blipFill>
        <p:spPr>
          <a:xfrm>
            <a:off x="6708775" y="289916"/>
            <a:ext cx="1592643" cy="914039"/>
          </a:xfrm>
          <a:prstGeom prst="rect">
            <a:avLst/>
          </a:prstGeom>
        </p:spPr>
      </p:pic>
      <p:pic>
        <p:nvPicPr>
          <p:cNvPr id="9" name="图片 8"/>
          <p:cNvPicPr>
            <a:picLocks noChangeAspect="1"/>
          </p:cNvPicPr>
          <p:nvPr/>
        </p:nvPicPr>
        <p:blipFill>
          <a:blip r:embed="rId6"/>
          <a:stretch>
            <a:fillRect/>
          </a:stretch>
        </p:blipFill>
        <p:spPr>
          <a:xfrm>
            <a:off x="10373349" y="1864522"/>
            <a:ext cx="2025823" cy="4993478"/>
          </a:xfrm>
          <a:prstGeom prst="rect">
            <a:avLst/>
          </a:prstGeom>
        </p:spPr>
      </p:pic>
      <p:pic>
        <p:nvPicPr>
          <p:cNvPr id="8" name="图片 7"/>
          <p:cNvPicPr>
            <a:picLocks noChangeAspect="1"/>
          </p:cNvPicPr>
          <p:nvPr/>
        </p:nvPicPr>
        <p:blipFill>
          <a:blip r:embed="rId7"/>
          <a:stretch>
            <a:fillRect/>
          </a:stretch>
        </p:blipFill>
        <p:spPr>
          <a:xfrm>
            <a:off x="674557" y="4264077"/>
            <a:ext cx="11517443" cy="2593923"/>
          </a:xfrm>
          <a:prstGeom prst="rect">
            <a:avLst/>
          </a:prstGeom>
        </p:spPr>
      </p:pic>
      <p:pic>
        <p:nvPicPr>
          <p:cNvPr id="10" name="图片 9"/>
          <p:cNvPicPr>
            <a:picLocks noChangeAspect="1"/>
          </p:cNvPicPr>
          <p:nvPr/>
        </p:nvPicPr>
        <p:blipFill>
          <a:blip r:embed="rId8"/>
          <a:stretch>
            <a:fillRect/>
          </a:stretch>
        </p:blipFill>
        <p:spPr>
          <a:xfrm>
            <a:off x="0" y="-271677"/>
            <a:ext cx="3764906" cy="7129677"/>
          </a:xfrm>
          <a:prstGeom prst="rect">
            <a:avLst/>
          </a:prstGeom>
        </p:spPr>
      </p:pic>
      <p:pic>
        <p:nvPicPr>
          <p:cNvPr id="7" name="图片 6"/>
          <p:cNvPicPr>
            <a:picLocks noChangeAspect="1"/>
          </p:cNvPicPr>
          <p:nvPr/>
        </p:nvPicPr>
        <p:blipFill>
          <a:blip r:embed="rId9"/>
          <a:stretch>
            <a:fillRect/>
          </a:stretch>
        </p:blipFill>
        <p:spPr>
          <a:xfrm>
            <a:off x="6488229" y="-68642"/>
            <a:ext cx="4656021" cy="2328011"/>
          </a:xfrm>
          <a:prstGeom prst="rect">
            <a:avLst/>
          </a:prstGeom>
        </p:spPr>
      </p:pic>
      <p:pic>
        <p:nvPicPr>
          <p:cNvPr id="21" name="图片 20"/>
          <p:cNvPicPr>
            <a:picLocks noChangeAspect="1"/>
          </p:cNvPicPr>
          <p:nvPr/>
        </p:nvPicPr>
        <p:blipFill>
          <a:blip r:embed="rId10"/>
          <a:stretch>
            <a:fillRect/>
          </a:stretch>
        </p:blipFill>
        <p:spPr>
          <a:xfrm>
            <a:off x="1419414" y="268893"/>
            <a:ext cx="1292002" cy="753668"/>
          </a:xfrm>
          <a:prstGeom prst="rect">
            <a:avLst/>
          </a:prstGeom>
        </p:spPr>
      </p:pic>
      <p:pic>
        <p:nvPicPr>
          <p:cNvPr id="22" name="图片 21"/>
          <p:cNvPicPr>
            <a:picLocks noChangeAspect="1"/>
          </p:cNvPicPr>
          <p:nvPr/>
        </p:nvPicPr>
        <p:blipFill>
          <a:blip r:embed="rId11"/>
          <a:stretch>
            <a:fillRect/>
          </a:stretch>
        </p:blipFill>
        <p:spPr>
          <a:xfrm>
            <a:off x="10902042" y="353221"/>
            <a:ext cx="573750" cy="337500"/>
          </a:xfrm>
          <a:prstGeom prst="rect">
            <a:avLst/>
          </a:prstGeom>
        </p:spPr>
      </p:pic>
      <p:sp>
        <p:nvSpPr>
          <p:cNvPr id="18" name="矩形 17"/>
          <p:cNvSpPr/>
          <p:nvPr/>
        </p:nvSpPr>
        <p:spPr>
          <a:xfrm>
            <a:off x="3591203" y="2581871"/>
            <a:ext cx="5442516"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3600" b="1">
                <a:solidFill>
                  <a:srgbClr val="002060"/>
                </a:solidFill>
                <a:effectLst>
                  <a:innerShdw blurRad="63500" dist="50800" dir="2700000">
                    <a:prstClr val="black">
                      <a:alpha val="50000"/>
                    </a:prstClr>
                  </a:innerShdw>
                </a:effectLst>
                <a:latin typeface="Times New Roman" panose="02020603050405020304" pitchFamily="18" charset="0"/>
                <a:ea typeface="迷你简雪峰" panose="02010609000101010101" pitchFamily="49" charset="-122"/>
                <a:cs typeface="Times New Roman" panose="02020603050405020304" pitchFamily="18" charset="0"/>
              </a:rPr>
              <a:t>2.Kể lại câu chuyện đã đọc</a:t>
            </a:r>
            <a:endParaRPr kumimoji="0" lang="zh-CN" altLang="en-US" sz="3600" b="1" i="0" u="none" strike="noStrike" kern="1200" cap="none" spc="0" normalizeH="0" baseline="0" noProof="0" dirty="0">
              <a:ln>
                <a:noFill/>
              </a:ln>
              <a:solidFill>
                <a:srgbClr val="002060"/>
              </a:solidFill>
              <a:effectLst>
                <a:innerShdw blurRad="63500" dist="50800" dir="2700000">
                  <a:prstClr val="black">
                    <a:alpha val="50000"/>
                  </a:prstClr>
                </a:innerShdw>
              </a:effectLst>
              <a:uLnTx/>
              <a:uFillTx/>
              <a:latin typeface="Times New Roman" panose="02020603050405020304" pitchFamily="18" charset="0"/>
              <a:ea typeface="迷你简雪峰" panose="02010609000101010101" pitchFamily="49"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894248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图片 73732" descr="PPT素材-12"/>
          <p:cNvPicPr>
            <a:picLocks noChangeAspect="1"/>
          </p:cNvPicPr>
          <p:nvPr/>
        </p:nvPicPr>
        <p:blipFill>
          <a:blip r:embed="rId4"/>
          <a:stretch>
            <a:fillRect/>
          </a:stretch>
        </p:blipFill>
        <p:spPr>
          <a:xfrm>
            <a:off x="444500" y="-417276"/>
            <a:ext cx="11303000" cy="7200900"/>
          </a:xfrm>
          <a:prstGeom prst="rect">
            <a:avLst/>
          </a:prstGeom>
          <a:noFill/>
          <a:ln w="9525">
            <a:noFill/>
          </a:ln>
        </p:spPr>
      </p:pic>
      <p:pic>
        <p:nvPicPr>
          <p:cNvPr id="73735" name="图片 73734" descr="PPT素材-18"/>
          <p:cNvPicPr>
            <a:picLocks noChangeAspect="1"/>
          </p:cNvPicPr>
          <p:nvPr/>
        </p:nvPicPr>
        <p:blipFill>
          <a:blip r:embed="rId5"/>
          <a:stretch>
            <a:fillRect/>
          </a:stretch>
        </p:blipFill>
        <p:spPr>
          <a:xfrm>
            <a:off x="8451850" y="3817938"/>
            <a:ext cx="3740150" cy="3206750"/>
          </a:xfrm>
          <a:prstGeom prst="rect">
            <a:avLst/>
          </a:prstGeom>
          <a:noFill/>
          <a:ln w="9525">
            <a:noFill/>
          </a:ln>
        </p:spPr>
      </p:pic>
      <p:sp>
        <p:nvSpPr>
          <p:cNvPr id="67588" name="Text Box 4"/>
          <p:cNvSpPr txBox="1"/>
          <p:nvPr/>
        </p:nvSpPr>
        <p:spPr>
          <a:xfrm>
            <a:off x="1079926" y="1842329"/>
            <a:ext cx="10984695" cy="800215"/>
          </a:xfrm>
          <a:prstGeom prst="rect">
            <a:avLst/>
          </a:prstGeom>
          <a:noFill/>
          <a:ln w="9525">
            <a:noFill/>
          </a:ln>
        </p:spPr>
        <p:txBody>
          <a:bodyPr wrap="square" lIns="121917" tIns="60958" rIns="121917" bIns="60958">
            <a:spAutoFit/>
          </a:bodyPr>
          <a:lstStyle/>
          <a:p>
            <a:pPr marL="0" marR="0" lvl="0" indent="0" algn="ctr" defTabSz="12192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cảm</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xúc</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em</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sau</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khi</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altLang="en-US" sz="44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chuyện</a:t>
            </a:r>
            <a:r>
              <a:rPr lang="en-US" altLang="en-US" sz="44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kumimoji="0" lang="en-US" altLang="en-US" sz="44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3338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 calcmode="lin" valueType="num">
                                      <p:cBhvr>
                                        <p:cTn id="7" dur="500" fill="hold"/>
                                        <p:tgtEl>
                                          <p:spTgt spid="73733"/>
                                        </p:tgtEl>
                                        <p:attrNameLst>
                                          <p:attrName>ppt_w</p:attrName>
                                        </p:attrNameLst>
                                      </p:cBhvr>
                                      <p:tavLst>
                                        <p:tav tm="0">
                                          <p:val>
                                            <p:fltVal val="0"/>
                                          </p:val>
                                        </p:tav>
                                        <p:tav tm="100000">
                                          <p:val>
                                            <p:strVal val="#ppt_w"/>
                                          </p:val>
                                        </p:tav>
                                      </p:tavLst>
                                    </p:anim>
                                    <p:anim calcmode="lin" valueType="num">
                                      <p:cBhvr>
                                        <p:cTn id="8" dur="500" fill="hold"/>
                                        <p:tgtEl>
                                          <p:spTgt spid="73733"/>
                                        </p:tgtEl>
                                        <p:attrNameLst>
                                          <p:attrName>ppt_h</p:attrName>
                                        </p:attrNameLst>
                                      </p:cBhvr>
                                      <p:tavLst>
                                        <p:tav tm="0">
                                          <p:val>
                                            <p:fltVal val="0"/>
                                          </p:val>
                                        </p:tav>
                                        <p:tav tm="100000">
                                          <p:val>
                                            <p:strVal val="#ppt_h"/>
                                          </p:val>
                                        </p:tav>
                                      </p:tavLst>
                                    </p:anim>
                                    <p:animEffect transition="in" filter="fade">
                                      <p:cBhvr>
                                        <p:cTn id="9" dur="500"/>
                                        <p:tgtEl>
                                          <p:spTgt spid="73733"/>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73735"/>
                                        </p:tgtEl>
                                        <p:attrNameLst>
                                          <p:attrName>style.visibility</p:attrName>
                                        </p:attrNameLst>
                                      </p:cBhvr>
                                      <p:to>
                                        <p:strVal val="visible"/>
                                      </p:to>
                                    </p:set>
                                    <p:animEffect transition="in" filter="fade">
                                      <p:cBhvr>
                                        <p:cTn id="13" dur="2000"/>
                                        <p:tgtEl>
                                          <p:spTgt spid="73735"/>
                                        </p:tgtEl>
                                      </p:cBhvr>
                                    </p:animEffect>
                                    <p:anim calcmode="lin" valueType="num">
                                      <p:cBhvr>
                                        <p:cTn id="14" dur="2000" fill="hold"/>
                                        <p:tgtEl>
                                          <p:spTgt spid="73735"/>
                                        </p:tgtEl>
                                        <p:attrNameLst>
                                          <p:attrName>style.rotation</p:attrName>
                                        </p:attrNameLst>
                                      </p:cBhvr>
                                      <p:tavLst>
                                        <p:tav tm="0">
                                          <p:val>
                                            <p:fltVal val="720"/>
                                          </p:val>
                                        </p:tav>
                                        <p:tav tm="100000">
                                          <p:val>
                                            <p:fltVal val="0"/>
                                          </p:val>
                                        </p:tav>
                                      </p:tavLst>
                                    </p:anim>
                                    <p:anim calcmode="lin" valueType="num">
                                      <p:cBhvr>
                                        <p:cTn id="15" dur="2000" fill="hold"/>
                                        <p:tgtEl>
                                          <p:spTgt spid="73735"/>
                                        </p:tgtEl>
                                        <p:attrNameLst>
                                          <p:attrName>ppt_h</p:attrName>
                                        </p:attrNameLst>
                                      </p:cBhvr>
                                      <p:tavLst>
                                        <p:tav tm="0">
                                          <p:val>
                                            <p:fltVal val="0"/>
                                          </p:val>
                                        </p:tav>
                                        <p:tav tm="100000">
                                          <p:val>
                                            <p:strVal val="#ppt_h"/>
                                          </p:val>
                                        </p:tav>
                                      </p:tavLst>
                                    </p:anim>
                                    <p:anim calcmode="lin" valueType="num">
                                      <p:cBhvr>
                                        <p:cTn id="16" dur="2000" fill="hold"/>
                                        <p:tgtEl>
                                          <p:spTgt spid="7373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TV2 - TUAN 31 - BAI 24 - TIET 6 ĐỌC MỞ RỘNG"/>
  <p:tag name="ISPRING_ULTRA_SCORM_COURSE_ID" val="CD6AB14B-F46F-45FC-B58B-CC6CECA29A10"/>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14\uFFFD.{3A855457-E6DB-40F2-A472-6095A480738C}&quot;,&quot;D:\\LỚP 2A6\\GADT LOP 2\\PP TUẦN 31\\PP TUAN 31\\PP TUAN 31&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
  <p:tag name="ISPRING_SCORM_RATE_SLIDES" val="0"/>
  <p:tag name="ISPRING_SCORM_RATE_QUIZZES" val="0"/>
  <p:tag name="ISPRING_SCORM_PASSING_SCORE" val="0.000000"/>
  <p:tag name="ISPRING_CURRENT_PLAYER_ID" val="universal"/>
  <p:tag name="ISPRING_PRESENTATION_TITLE" val="TV2 - TUAN 31 - BAI 24 - TIET 6 ĐỌC MỞ RỘNG"/>
</p:tagLst>
</file>

<file path=ppt/tags/tag10.xml><?xml version="1.0" encoding="utf-8"?>
<p:tagLst xmlns:a="http://schemas.openxmlformats.org/drawingml/2006/main" xmlns:r="http://schemas.openxmlformats.org/officeDocument/2006/relationships" xmlns:p="http://schemas.openxmlformats.org/presentationml/2006/main">
  <p:tag name="GENSWF_SLIDE_UID" val="{CEA2EF14-8B6D-477B-AB4F-2483A092A240}:2920"/>
</p:tagLst>
</file>

<file path=ppt/tags/tag11.xml><?xml version="1.0" encoding="utf-8"?>
<p:tagLst xmlns:a="http://schemas.openxmlformats.org/drawingml/2006/main" xmlns:r="http://schemas.openxmlformats.org/officeDocument/2006/relationships" xmlns:p="http://schemas.openxmlformats.org/presentationml/2006/main">
  <p:tag name="GENSWF_SLIDE_UID" val="{B45CD60D-5C57-424B-983A-969081857F4B}:3404"/>
</p:tagLst>
</file>

<file path=ppt/tags/tag12.xml><?xml version="1.0" encoding="utf-8"?>
<p:tagLst xmlns:a="http://schemas.openxmlformats.org/drawingml/2006/main" xmlns:r="http://schemas.openxmlformats.org/officeDocument/2006/relationships" xmlns:p="http://schemas.openxmlformats.org/presentationml/2006/main">
  <p:tag name="GENSWF_SLIDE_UID" val="{FF29D560-A0E0-43E1-8FB7-77D435984999}:2007577202"/>
</p:tagLst>
</file>

<file path=ppt/tags/tag13.xml><?xml version="1.0" encoding="utf-8"?>
<p:tagLst xmlns:a="http://schemas.openxmlformats.org/drawingml/2006/main" xmlns:r="http://schemas.openxmlformats.org/officeDocument/2006/relationships" xmlns:p="http://schemas.openxmlformats.org/presentationml/2006/main">
  <p:tag name="GENSWF_SLIDE_UID" val="{F8456905-7444-4E26-925B-1D4CED3D4B71}:3400"/>
</p:tagLst>
</file>

<file path=ppt/tags/tag2.xml><?xml version="1.0" encoding="utf-8"?>
<p:tagLst xmlns:a="http://schemas.openxmlformats.org/drawingml/2006/main" xmlns:r="http://schemas.openxmlformats.org/officeDocument/2006/relationships" xmlns:p="http://schemas.openxmlformats.org/presentationml/2006/main">
  <p:tag name="GENSWF_SLIDE_UID" val="{6143F004-9F69-47DB-B439-D0DB18540A24}:257"/>
</p:tagLst>
</file>

<file path=ppt/tags/tag3.xml><?xml version="1.0" encoding="utf-8"?>
<p:tagLst xmlns:a="http://schemas.openxmlformats.org/drawingml/2006/main" xmlns:r="http://schemas.openxmlformats.org/officeDocument/2006/relationships" xmlns:p="http://schemas.openxmlformats.org/presentationml/2006/main">
  <p:tag name="GENSWF_SLIDE_UID" val="{8A8675AA-554E-4F94-A15A-BA7564741384}:2007577201"/>
</p:tagLst>
</file>

<file path=ppt/tags/tag4.xml><?xml version="1.0" encoding="utf-8"?>
<p:tagLst xmlns:a="http://schemas.openxmlformats.org/drawingml/2006/main" xmlns:r="http://schemas.openxmlformats.org/officeDocument/2006/relationships" xmlns:p="http://schemas.openxmlformats.org/presentationml/2006/main">
  <p:tag name="GENSWF_SLIDE_UID" val="{F155ABB5-3157-400F-8BF0-0E5A08A7304D}:361"/>
</p:tagLst>
</file>

<file path=ppt/tags/tag5.xml><?xml version="1.0" encoding="utf-8"?>
<p:tagLst xmlns:a="http://schemas.openxmlformats.org/drawingml/2006/main" xmlns:r="http://schemas.openxmlformats.org/officeDocument/2006/relationships" xmlns:p="http://schemas.openxmlformats.org/presentationml/2006/main">
  <p:tag name="GENSWF_SLIDE_UID" val="{6A61A739-34DC-440D-BF79-8D0945BA0E2E}:265"/>
</p:tagLst>
</file>

<file path=ppt/tags/tag6.xml><?xml version="1.0" encoding="utf-8"?>
<p:tagLst xmlns:a="http://schemas.openxmlformats.org/drawingml/2006/main" xmlns:r="http://schemas.openxmlformats.org/officeDocument/2006/relationships" xmlns:p="http://schemas.openxmlformats.org/presentationml/2006/main">
  <p:tag name="GENSWF_SLIDE_UID" val="{ED4BA88B-5AA3-41E6-86F4-9EB59D6139EB}:3403"/>
</p:tagLst>
</file>

<file path=ppt/tags/tag7.xml><?xml version="1.0" encoding="utf-8"?>
<p:tagLst xmlns:a="http://schemas.openxmlformats.org/drawingml/2006/main" xmlns:r="http://schemas.openxmlformats.org/officeDocument/2006/relationships" xmlns:p="http://schemas.openxmlformats.org/presentationml/2006/main">
  <p:tag name="GENSWF_SLIDE_UID" val="{95FCE1D9-AA8E-4077-AFCD-2AB8183C318E}:3406"/>
</p:tagLst>
</file>

<file path=ppt/tags/tag8.xml><?xml version="1.0" encoding="utf-8"?>
<p:tagLst xmlns:a="http://schemas.openxmlformats.org/drawingml/2006/main" xmlns:r="http://schemas.openxmlformats.org/officeDocument/2006/relationships" xmlns:p="http://schemas.openxmlformats.org/presentationml/2006/main">
  <p:tag name="GENSWF_SLIDE_UID" val="{9B3EA545-DFB5-47FD-A3D7-8C9AC232F684}:3407"/>
</p:tagLst>
</file>

<file path=ppt/tags/tag9.xml><?xml version="1.0" encoding="utf-8"?>
<p:tagLst xmlns:a="http://schemas.openxmlformats.org/drawingml/2006/main" xmlns:r="http://schemas.openxmlformats.org/officeDocument/2006/relationships" xmlns:p="http://schemas.openxmlformats.org/presentationml/2006/main">
  <p:tag name="GENSWF_SLIDE_UID" val="{DCCA61F1-B1C7-49B6-B717-214492DB0469}:3405"/>
</p:tagLst>
</file>

<file path=ppt/theme/theme1.xml><?xml version="1.0" encoding="utf-8"?>
<a:theme xmlns:a="http://schemas.openxmlformats.org/drawingml/2006/main" name="1_Office 主题">
  <a:themeElements>
    <a:clrScheme name="自定义 9">
      <a:dk1>
        <a:srgbClr val="181818"/>
      </a:dk1>
      <a:lt1>
        <a:srgbClr val="FFFFFF"/>
      </a:lt1>
      <a:dk2>
        <a:srgbClr val="FFFFFF"/>
      </a:dk2>
      <a:lt2>
        <a:srgbClr val="F0F0F0"/>
      </a:lt2>
      <a:accent1>
        <a:srgbClr val="F33B48"/>
      </a:accent1>
      <a:accent2>
        <a:srgbClr val="FFC000"/>
      </a:accent2>
      <a:accent3>
        <a:srgbClr val="00BBD6"/>
      </a:accent3>
      <a:accent4>
        <a:srgbClr val="937862"/>
      </a:accent4>
      <a:accent5>
        <a:srgbClr val="B2D135"/>
      </a:accent5>
      <a:accent6>
        <a:srgbClr val="895881"/>
      </a:accent6>
      <a:hlink>
        <a:srgbClr val="F33B48"/>
      </a:hlink>
      <a:folHlink>
        <a:srgbClr val="BFBFBF"/>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541</Words>
  <Application>Microsoft Office PowerPoint</Application>
  <PresentationFormat>Widescreen</PresentationFormat>
  <Paragraphs>38</Paragraphs>
  <Slides>12</Slides>
  <Notes>4</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12</vt:i4>
      </vt:variant>
    </vt:vector>
  </HeadingPairs>
  <TitlesOfParts>
    <vt:vector size="25" baseType="lpstr">
      <vt:lpstr>微软雅黑</vt:lpstr>
      <vt:lpstr>Arial</vt:lpstr>
      <vt:lpstr>Arial-Rounded</vt:lpstr>
      <vt:lpstr>Calibri</vt:lpstr>
      <vt:lpstr>Calibri Light</vt:lpstr>
      <vt:lpstr>Times New Roman</vt:lpstr>
      <vt:lpstr>1_Office 主题</vt:lpstr>
      <vt:lpstr>第一PPT，www.1ppt.com</vt:lpstr>
      <vt:lpstr>Office 主题</vt:lpstr>
      <vt:lpstr>2_Office 主题</vt:lpstr>
      <vt:lpstr>1_https://www.freeppt7.com</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TV2 - TUAN 31 - BAI 24 - TIET 6 ĐỌC MỞ RỘNG</dc:title>
  <cp:lastModifiedBy>Administrator</cp:lastModifiedBy>
  <cp:revision>5</cp:revision>
  <dcterms:modified xsi:type="dcterms:W3CDTF">2026-04-21T09:33:31Z</dcterms:modified>
</cp:coreProperties>
</file>