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3" r:id="rId4"/>
  </p:sldMasterIdLst>
  <p:notesMasterIdLst>
    <p:notesMasterId r:id="rId32"/>
  </p:notesMasterIdLst>
  <p:sldIdLst>
    <p:sldId id="262" r:id="rId5"/>
    <p:sldId id="2007577147" r:id="rId6"/>
    <p:sldId id="355" r:id="rId7"/>
    <p:sldId id="261" r:id="rId8"/>
    <p:sldId id="365" r:id="rId9"/>
    <p:sldId id="2007577134" r:id="rId10"/>
    <p:sldId id="368" r:id="rId11"/>
    <p:sldId id="276" r:id="rId12"/>
    <p:sldId id="2007577149" r:id="rId13"/>
    <p:sldId id="2007577137" r:id="rId14"/>
    <p:sldId id="278" r:id="rId15"/>
    <p:sldId id="375" r:id="rId16"/>
    <p:sldId id="2007577140" r:id="rId17"/>
    <p:sldId id="2007577141" r:id="rId18"/>
    <p:sldId id="2007577150" r:id="rId19"/>
    <p:sldId id="281" r:id="rId20"/>
    <p:sldId id="366" r:id="rId21"/>
    <p:sldId id="367" r:id="rId22"/>
    <p:sldId id="2007577143" r:id="rId23"/>
    <p:sldId id="316" r:id="rId24"/>
    <p:sldId id="2007577151" r:id="rId25"/>
    <p:sldId id="2007577144" r:id="rId26"/>
    <p:sldId id="288" r:id="rId27"/>
    <p:sldId id="325" r:id="rId28"/>
    <p:sldId id="328" r:id="rId29"/>
    <p:sldId id="2007577148" r:id="rId30"/>
    <p:sldId id="20075771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360" y="9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4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6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8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49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516226" y="1394640"/>
            <a:ext cx="11185864" cy="263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sớm hôm ấy, như thường lệ, Bác Hồ đi dạo trong vườn.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48594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786049" y="1371459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78720" y="649349"/>
            <a:ext cx="5163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0072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65000"/>
            </a:pPr>
            <a:r>
              <a:rPr lang="en-US" altLang="en-US" sz="28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827158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690080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4761817" y="2713220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0621879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0548421" y="2611081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1803611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62143" y="2936698"/>
            <a:ext cx="902462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143" y="407506"/>
            <a:ext cx="864480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62143" y="1441590"/>
            <a:ext cx="9253326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 ngần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đang mải suy nghĩ cân nhắc nên làm gì hay quyết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 thế nào.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696356"/>
            <a:ext cx="11185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Theo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lời Bác, chú cần vụ xới đất, vùi chiếc rễ xuống. Thấy vậy, Bác ân cần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này.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rồi, Bác cuộn chiếc rễ thành một vòng tròn, cùng chú cần vụ buộc nó tựa vào hai cái cọc, sau đó mới vùi hai đầu rễ xuống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cần vụ thắc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Thưa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ạ?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Bác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khẽ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Rồi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6262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846010" y="726881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629877" y="1505830"/>
            <a:ext cx="111858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Nhiều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năm sau, chiếc rễ đã lớn và thành cây đa con có vòng lá tròn.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067294" y="425989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920961" y="1490840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916" y="2503096"/>
            <a:ext cx="8619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481728"/>
              <a:ext cx="2424984" cy="554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048527"/>
            <a:ext cx="1071826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18606" y="349444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18606" y="1232986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17368" y="2947803"/>
            <a:ext cx="1083346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4536411" y="1646618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 BÀI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3432748" y="2416059"/>
            <a:ext cx="771993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56352"/>
            <a:ext cx="9550400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 </a:t>
            </a:r>
            <a:endParaRPr lang="en-US" sz="6000" b="1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NGƯỜI VIỆT NAM</a:t>
            </a:r>
            <a:endParaRPr lang="en-US" sz="6000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RỄ ĐA TRÒN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91331" y="4467205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43476" y="5800956"/>
            <a:ext cx="31868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104</a:t>
            </a:r>
            <a:endParaRPr lang="en-US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6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5408978" y="1361805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PHÂN VAI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4305315" y="2131246"/>
            <a:ext cx="7719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Chú ý: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Giọng người kể chậm rãi.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Bác ôn tồn dịu dàng.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chú cần vụ ngạc nhiên</a:t>
            </a: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9" y="4052481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633" y="128357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3026" y="131287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04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5014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32062E-E24F-4D81-BD20-9B9C2705084E}"/>
              </a:ext>
            </a:extLst>
          </p:cNvPr>
          <p:cNvSpPr txBox="1"/>
          <p:nvPr/>
        </p:nvSpPr>
        <p:spPr>
          <a:xfrm>
            <a:off x="220996" y="6024152"/>
            <a:ext cx="1183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ói một câu đ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nghị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làm một việc gì đó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95" y="-764933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-5140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746933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5" y="526969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368591" y="269448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192486" y="2212375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758920" y="4624042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4581231" y="4241904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83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230682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1862703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6" y="2558571"/>
            <a:ext cx="58592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95" y="-764933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6" y="-5140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4" y="746933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5" y="526969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368591" y="269448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192486" y="2212375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3758920" y="4624042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4581231" y="4241904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 Bác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 cho trồng chiếc rễ đa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 đó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chính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 thể hiện 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 yêu thương Bác dành cho các cháu thiếu niên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nhi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Thưa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Rồi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-400509" y="0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chui qua chui lại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Thưa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Rồi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3650</TotalTime>
  <Words>1696</Words>
  <Application>Microsoft Office PowerPoint</Application>
  <PresentationFormat>Widescreen</PresentationFormat>
  <Paragraphs>148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微软雅黑</vt:lpstr>
      <vt:lpstr>SimSun</vt:lpstr>
      <vt:lpstr>Arial</vt:lpstr>
      <vt:lpstr>Arial-Rounded</vt:lpstr>
      <vt:lpstr>Calibri</vt:lpstr>
      <vt:lpstr>Calibri Light</vt:lpstr>
      <vt:lpstr>Courier New</vt:lpstr>
      <vt:lpstr>Times New Roman</vt:lpstr>
      <vt:lpstr>UTM Cookies</vt:lpstr>
      <vt:lpstr>Wingdings</vt:lpstr>
      <vt:lpstr>仓耳玄三M W05</vt:lpstr>
      <vt:lpstr>仓耳羽辰体-谷力 W05</vt:lpstr>
      <vt:lpstr>等线</vt:lpstr>
      <vt:lpstr>等线 Light</vt:lpstr>
      <vt:lpstr>Office Theme</vt:lpstr>
      <vt:lpstr>Office 主题​​</vt:lpstr>
      <vt:lpstr>5_Office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My PC</cp:lastModifiedBy>
  <cp:revision>151</cp:revision>
  <dcterms:created xsi:type="dcterms:W3CDTF">2021-07-07T09:47:17Z</dcterms:created>
  <dcterms:modified xsi:type="dcterms:W3CDTF">2023-04-16T03:05:33Z</dcterms:modified>
</cp:coreProperties>
</file>