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  <p:sldMasterId id="2147483757" r:id="rId2"/>
  </p:sldMasterIdLst>
  <p:notesMasterIdLst>
    <p:notesMasterId r:id="rId30"/>
  </p:notesMasterIdLst>
  <p:sldIdLst>
    <p:sldId id="2007577081" r:id="rId3"/>
    <p:sldId id="257" r:id="rId4"/>
    <p:sldId id="2007577201" r:id="rId5"/>
    <p:sldId id="2007577230" r:id="rId6"/>
    <p:sldId id="2007577231" r:id="rId7"/>
    <p:sldId id="2007577212" r:id="rId8"/>
    <p:sldId id="2007577228" r:id="rId9"/>
    <p:sldId id="2007577206" r:id="rId10"/>
    <p:sldId id="2007577207" r:id="rId11"/>
    <p:sldId id="2007577208" r:id="rId12"/>
    <p:sldId id="387" r:id="rId13"/>
    <p:sldId id="2007577233" r:id="rId14"/>
    <p:sldId id="388" r:id="rId15"/>
    <p:sldId id="2007577192" r:id="rId16"/>
    <p:sldId id="2007577235" r:id="rId17"/>
    <p:sldId id="2007577209" r:id="rId18"/>
    <p:sldId id="266" r:id="rId19"/>
    <p:sldId id="2007577100" r:id="rId20"/>
    <p:sldId id="2007577218" r:id="rId21"/>
    <p:sldId id="2007577219" r:id="rId22"/>
    <p:sldId id="2007577185" r:id="rId23"/>
    <p:sldId id="2007577194" r:id="rId24"/>
    <p:sldId id="2007577237" r:id="rId25"/>
    <p:sldId id="2007577222" r:id="rId26"/>
    <p:sldId id="2007577223" r:id="rId27"/>
    <p:sldId id="2007577240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BD8"/>
    <a:srgbClr val="990033"/>
    <a:srgbClr val="007A37"/>
    <a:srgbClr val="FF99FF"/>
    <a:srgbClr val="FF99CC"/>
    <a:srgbClr val="D60093"/>
    <a:srgbClr val="FF66FF"/>
    <a:srgbClr val="00863D"/>
    <a:srgbClr val="C85C12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9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34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0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06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59700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4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9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358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3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6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3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20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3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50" y="255822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5"/>
            <a:ext cx="7918523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6"/>
            <a:ext cx="3419911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5"/>
            <a:ext cx="7918523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04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91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2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8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28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76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970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62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60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5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7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15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9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503913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6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7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6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1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2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41A53FFC-ADC2-81A7-EF02-EA953396B018}"/>
              </a:ext>
            </a:extLst>
          </p:cNvPr>
          <p:cNvSpPr/>
          <p:nvPr userDrawn="1"/>
        </p:nvSpPr>
        <p:spPr>
          <a:xfrm>
            <a:off x="280794" y="1122219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892024-B723-47E7-F2CA-367578EA5004}"/>
              </a:ext>
            </a:extLst>
          </p:cNvPr>
          <p:cNvGrpSpPr/>
          <p:nvPr userDrawn="1"/>
        </p:nvGrpSpPr>
        <p:grpSpPr>
          <a:xfrm>
            <a:off x="377050" y="255821"/>
            <a:ext cx="2632037" cy="2075610"/>
            <a:chOff x="237072" y="234585"/>
            <a:chExt cx="1448294" cy="14482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DE8111-AAFB-2153-9FE7-4BE1FA1C02F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794742-1D76-5701-137D-76469B3FEEE0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B48AFC1-11AC-593D-EF63-63153F12E9DA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41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6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7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6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5491F-1738-3A88-6144-28343D3657FE}"/>
              </a:ext>
            </a:extLst>
          </p:cNvPr>
          <p:cNvSpPr txBox="1"/>
          <p:nvPr userDrawn="1"/>
        </p:nvSpPr>
        <p:spPr>
          <a:xfrm>
            <a:off x="9250680" y="47240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372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651" r:id="rId14"/>
    <p:sldLayoutId id="2147483652" r:id="rId15"/>
    <p:sldLayoutId id="2147483653" r:id="rId16"/>
    <p:sldLayoutId id="2147483656" r:id="rId17"/>
    <p:sldLayoutId id="214748365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40" r:id="rId14"/>
    <p:sldLayoutId id="2147483699" r:id="rId15"/>
    <p:sldLayoutId id="214748370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D1FFB-8187-4C08-A35C-DF23F970FF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9" y="2986571"/>
            <a:ext cx="4606289" cy="38714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896C0C-A627-4A45-A25C-957006849168}"/>
              </a:ext>
            </a:extLst>
          </p:cNvPr>
          <p:cNvSpPr txBox="1"/>
          <p:nvPr/>
        </p:nvSpPr>
        <p:spPr>
          <a:xfrm>
            <a:off x="1842247" y="692524"/>
            <a:ext cx="8214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mừng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thầy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cô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và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các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em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với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môn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Việt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92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2093056" y="324715"/>
            <a:ext cx="8709416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5758AB-1D0F-4275-A090-C8EE5E85AE60}"/>
              </a:ext>
            </a:extLst>
          </p:cNvPr>
          <p:cNvSpPr/>
          <p:nvPr/>
        </p:nvSpPr>
        <p:spPr>
          <a:xfrm>
            <a:off x="1752863" y="537831"/>
            <a:ext cx="281230" cy="366657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760C16-B67B-4203-A178-A4B516E843BD}"/>
              </a:ext>
            </a:extLst>
          </p:cNvPr>
          <p:cNvCxnSpPr>
            <a:cxnSpLocks/>
          </p:cNvCxnSpPr>
          <p:nvPr/>
        </p:nvCxnSpPr>
        <p:spPr>
          <a:xfrm>
            <a:off x="4182235" y="851631"/>
            <a:ext cx="675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F1DEA-08EB-4C1A-BA94-30589BB9FB06}"/>
              </a:ext>
            </a:extLst>
          </p:cNvPr>
          <p:cNvSpPr/>
          <p:nvPr/>
        </p:nvSpPr>
        <p:spPr>
          <a:xfrm>
            <a:off x="2034094" y="3878311"/>
            <a:ext cx="89121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bực tức mà phải cố nén lại, không thể nói ra hoặc nói hết ra 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19E08-6182-46D7-9C55-CB2D08DFF693}"/>
              </a:ext>
            </a:extLst>
          </p:cNvPr>
          <p:cNvSpPr txBox="1"/>
          <p:nvPr/>
        </p:nvSpPr>
        <p:spPr>
          <a:xfrm>
            <a:off x="1949240" y="4175350"/>
            <a:ext cx="8709416" cy="181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			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C7612A-B50A-4742-89B2-A9BCBCFBBDAF}"/>
              </a:ext>
            </a:extLst>
          </p:cNvPr>
          <p:cNvCxnSpPr>
            <a:cxnSpLocks/>
          </p:cNvCxnSpPr>
          <p:nvPr/>
        </p:nvCxnSpPr>
        <p:spPr>
          <a:xfrm flipH="1">
            <a:off x="2641597" y="4984689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91A87-30C5-46A8-A76F-7E2652E0E7C3}"/>
              </a:ext>
            </a:extLst>
          </p:cNvPr>
          <p:cNvGrpSpPr/>
          <p:nvPr/>
        </p:nvGrpSpPr>
        <p:grpSpPr>
          <a:xfrm>
            <a:off x="3811457" y="5588859"/>
            <a:ext cx="84905" cy="318977"/>
            <a:chOff x="4524027" y="3684401"/>
            <a:chExt cx="108892" cy="3189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779F36-1A38-433F-9735-BACDE083250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C0681A-7122-4A1A-9071-F8CD615844BB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1C662E-C07B-4119-A74B-63AB8E8C7513}"/>
              </a:ext>
            </a:extLst>
          </p:cNvPr>
          <p:cNvCxnSpPr>
            <a:cxnSpLocks/>
          </p:cNvCxnSpPr>
          <p:nvPr/>
        </p:nvCxnSpPr>
        <p:spPr>
          <a:xfrm flipH="1">
            <a:off x="6984586" y="499807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5FE701-893C-4BDF-A342-9D09F100C869}"/>
              </a:ext>
            </a:extLst>
          </p:cNvPr>
          <p:cNvCxnSpPr>
            <a:cxnSpLocks/>
          </p:cNvCxnSpPr>
          <p:nvPr/>
        </p:nvCxnSpPr>
        <p:spPr>
          <a:xfrm flipH="1">
            <a:off x="7056378" y="4411221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0366C0-A3D3-4F21-A598-D559F560695E}"/>
              </a:ext>
            </a:extLst>
          </p:cNvPr>
          <p:cNvCxnSpPr>
            <a:cxnSpLocks/>
          </p:cNvCxnSpPr>
          <p:nvPr/>
        </p:nvCxnSpPr>
        <p:spPr>
          <a:xfrm flipH="1">
            <a:off x="7172237" y="445397"/>
            <a:ext cx="123060" cy="377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1B9B44-BC3B-497F-8B1A-264F2A8A5056}"/>
              </a:ext>
            </a:extLst>
          </p:cNvPr>
          <p:cNvGrpSpPr/>
          <p:nvPr/>
        </p:nvGrpSpPr>
        <p:grpSpPr>
          <a:xfrm>
            <a:off x="3992539" y="1613101"/>
            <a:ext cx="112101" cy="419853"/>
            <a:chOff x="4524027" y="3684401"/>
            <a:chExt cx="108892" cy="31897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C35438-40B8-4CFB-91B9-99B62D1A7706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839C78-3418-4CDC-9478-0DC6CA4C12EA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3FEBE1-D9EA-4C06-B61E-984D957BB67C}"/>
              </a:ext>
            </a:extLst>
          </p:cNvPr>
          <p:cNvCxnSpPr>
            <a:cxnSpLocks/>
          </p:cNvCxnSpPr>
          <p:nvPr/>
        </p:nvCxnSpPr>
        <p:spPr>
          <a:xfrm flipH="1">
            <a:off x="2825149" y="925651"/>
            <a:ext cx="153525" cy="4675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02EDCD-E4BE-402D-A306-BDDBC9D4B9F9}"/>
              </a:ext>
            </a:extLst>
          </p:cNvPr>
          <p:cNvCxnSpPr>
            <a:cxnSpLocks/>
          </p:cNvCxnSpPr>
          <p:nvPr/>
        </p:nvCxnSpPr>
        <p:spPr>
          <a:xfrm flipH="1">
            <a:off x="7100445" y="1159430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2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700"/>
            <a:ext cx="12192000" cy="5541276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99589" y="0"/>
            <a:ext cx="7406904" cy="1134700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914316">
              <a:lnSpc>
                <a:spcPct val="150000"/>
              </a:lnSpc>
              <a:defRPr/>
            </a:pP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05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5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051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3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778070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4226444" y="133400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670494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57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63" y="2418468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61" y="3380504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1747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5587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71122" y="54146"/>
            <a:ext cx="12120878" cy="6857999"/>
          </a:xfrm>
          <a:prstGeom prst="rect">
            <a:avLst/>
          </a:prstGeom>
        </p:spPr>
      </p:pic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294" y="677359"/>
            <a:ext cx="5708709" cy="22698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12518" y="1394772"/>
            <a:ext cx="8402261" cy="831570"/>
          </a:xfrm>
          <a:prstGeom prst="rect">
            <a:avLst/>
          </a:prstGeom>
          <a:noFill/>
          <a:ln>
            <a:noFill/>
          </a:ln>
        </p:spPr>
        <p:txBody>
          <a:bodyPr wrap="square" lIns="68577" tIns="34288" rIns="68577" bIns="34288">
            <a:spAutoFit/>
          </a:bodyPr>
          <a:lstStyle/>
          <a:p>
            <a:pPr algn="ctr" defTabSz="914270">
              <a:lnSpc>
                <a:spcPct val="150000"/>
              </a:lnSpc>
              <a:defRPr/>
            </a:pP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3768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768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3768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9501898" y="886838"/>
            <a:ext cx="964260" cy="1432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44843"/>
          <a:stretch/>
        </p:blipFill>
        <p:spPr>
          <a:xfrm>
            <a:off x="1476695" y="3483146"/>
            <a:ext cx="2483685" cy="251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" y="-67248"/>
            <a:ext cx="5379588" cy="42633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669154" y="881259"/>
            <a:ext cx="4390525" cy="2531458"/>
          </a:xfrm>
          <a:prstGeom prst="rect">
            <a:avLst/>
          </a:prstGeom>
        </p:spPr>
        <p:txBody>
          <a:bodyPr wrap="square" lIns="68577" tIns="34288" rIns="68577" bIns="34288">
            <a:spAutoFit/>
          </a:bodyPr>
          <a:lstStyle/>
          <a:p>
            <a:pPr algn="ctr" defTabSz="685771"/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zh-CN" alt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endParaRPr lang="zh-CN" altLang="en-US" sz="4800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685771">
              <a:buSzPts val="2800"/>
            </a:pPr>
            <a:r>
              <a:rPr lang="en-US" altLang="zh-C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zh-CN" altLang="en-US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zh-CN" altLang="en-US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zh-CN" altLang="en-US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zh-CN" altLang="en-US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endParaRPr lang="zh-CN" altLang="en-US" sz="28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685771">
              <a:buSzPts val="2800"/>
            </a:pP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Tất</a:t>
            </a:r>
            <a:r>
              <a:rPr lang="zh-CN" altLang="en-US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zh-CN" altLang="en-US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zh-CN" altLang="en-US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viên</a:t>
            </a:r>
            <a:r>
              <a:rPr lang="zh-CN" altLang="en-US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đều</a:t>
            </a:r>
            <a:r>
              <a:rPr lang="zh-CN" altLang="en-US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28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685771">
              <a:buSzPts val="2800"/>
            </a:pP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lỗi</a:t>
            </a: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nếu</a:t>
            </a: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chưa</a:t>
            </a: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oogle Shape;56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86702" y="2536273"/>
            <a:ext cx="5936144" cy="404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7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89040" y="3588096"/>
            <a:ext cx="4360211" cy="2383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70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7" y="304168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2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6" y="3428278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Tìm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hiểu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bài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778070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4226444" y="133400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670494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57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63" y="2418468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61" y="3380504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1747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544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5CF73-6C22-41C8-8651-BAB772B248B2}"/>
              </a:ext>
            </a:extLst>
          </p:cNvPr>
          <p:cNvSpPr txBox="1"/>
          <p:nvPr/>
        </p:nvSpPr>
        <p:spPr>
          <a:xfrm>
            <a:off x="2142208" y="382689"/>
            <a:ext cx="746347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A62CC-263A-4E3D-8D65-B863992C81CE}"/>
              </a:ext>
            </a:extLst>
          </p:cNvPr>
          <p:cNvSpPr txBox="1"/>
          <p:nvPr/>
        </p:nvSpPr>
        <p:spPr>
          <a:xfrm>
            <a:off x="1658309" y="1340352"/>
            <a:ext cx="8875383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EDE4F-8F55-4CE2-A51D-D29A2B409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25" y="1543011"/>
            <a:ext cx="279396" cy="3408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449FC7-60C7-4933-A534-D7E9B77E7880}"/>
              </a:ext>
            </a:extLst>
          </p:cNvPr>
          <p:cNvCxnSpPr>
            <a:cxnSpLocks/>
          </p:cNvCxnSpPr>
          <p:nvPr/>
        </p:nvCxnSpPr>
        <p:spPr>
          <a:xfrm>
            <a:off x="2020127" y="4187606"/>
            <a:ext cx="7289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83188-FB9A-4787-85A1-C216C4AE1B84}"/>
              </a:ext>
            </a:extLst>
          </p:cNvPr>
          <p:cNvSpPr txBox="1"/>
          <p:nvPr/>
        </p:nvSpPr>
        <p:spPr>
          <a:xfrm>
            <a:off x="1882224" y="248853"/>
            <a:ext cx="8824162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EF1D0-D84A-49F8-88EA-E336419514AE}"/>
              </a:ext>
            </a:extLst>
          </p:cNvPr>
          <p:cNvSpPr txBox="1"/>
          <p:nvPr/>
        </p:nvSpPr>
        <p:spPr>
          <a:xfrm>
            <a:off x="1719290" y="1568582"/>
            <a:ext cx="8753420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0C6DD-2234-4D72-8903-132C38AA5727}"/>
              </a:ext>
            </a:extLst>
          </p:cNvPr>
          <p:cNvCxnSpPr>
            <a:cxnSpLocks/>
          </p:cNvCxnSpPr>
          <p:nvPr/>
        </p:nvCxnSpPr>
        <p:spPr>
          <a:xfrm>
            <a:off x="2000123" y="4990240"/>
            <a:ext cx="7908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9073D-CCC2-42FB-908E-BA8AEA7F1DDA}"/>
              </a:ext>
            </a:extLst>
          </p:cNvPr>
          <p:cNvCxnSpPr>
            <a:cxnSpLocks/>
          </p:cNvCxnSpPr>
          <p:nvPr/>
        </p:nvCxnSpPr>
        <p:spPr>
          <a:xfrm>
            <a:off x="1882225" y="5608804"/>
            <a:ext cx="56222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10EDF0F-D7E2-452B-B925-DB4366A67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225" y="1767269"/>
            <a:ext cx="275557" cy="3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3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BAEDE5-5986-4C60-8E80-57533CDA5070}"/>
              </a:ext>
            </a:extLst>
          </p:cNvPr>
          <p:cNvSpPr txBox="1"/>
          <p:nvPr/>
        </p:nvSpPr>
        <p:spPr>
          <a:xfrm>
            <a:off x="2102442" y="240362"/>
            <a:ext cx="7395665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92CF3-7F1F-475E-A0F8-D85048FA0AF8}"/>
              </a:ext>
            </a:extLst>
          </p:cNvPr>
          <p:cNvSpPr txBox="1"/>
          <p:nvPr/>
        </p:nvSpPr>
        <p:spPr>
          <a:xfrm>
            <a:off x="2263807" y="1460635"/>
            <a:ext cx="8269723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85FD6-93F7-4718-9903-899790B63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342" y="1655509"/>
            <a:ext cx="348464" cy="3484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B168DC-3BEC-42F7-B19A-0E6D78832A30}"/>
              </a:ext>
            </a:extLst>
          </p:cNvPr>
          <p:cNvCxnSpPr>
            <a:cxnSpLocks/>
          </p:cNvCxnSpPr>
          <p:nvPr/>
        </p:nvCxnSpPr>
        <p:spPr>
          <a:xfrm>
            <a:off x="4395555" y="3161206"/>
            <a:ext cx="5711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58FDF3-77AD-400E-8968-BF21E3FB3BCE}"/>
              </a:ext>
            </a:extLst>
          </p:cNvPr>
          <p:cNvCxnSpPr>
            <a:cxnSpLocks/>
          </p:cNvCxnSpPr>
          <p:nvPr/>
        </p:nvCxnSpPr>
        <p:spPr>
          <a:xfrm>
            <a:off x="2411318" y="3743910"/>
            <a:ext cx="1242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7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D91C-C502-45FC-8592-429366666EB9}"/>
              </a:ext>
            </a:extLst>
          </p:cNvPr>
          <p:cNvSpPr txBox="1"/>
          <p:nvPr/>
        </p:nvSpPr>
        <p:spPr>
          <a:xfrm>
            <a:off x="2015320" y="415691"/>
            <a:ext cx="819841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470829-340F-4116-BC7B-FB4B1688FBA8}"/>
              </a:ext>
            </a:extLst>
          </p:cNvPr>
          <p:cNvGrpSpPr/>
          <p:nvPr/>
        </p:nvGrpSpPr>
        <p:grpSpPr>
          <a:xfrm>
            <a:off x="1737004" y="1931283"/>
            <a:ext cx="8930996" cy="4177297"/>
            <a:chOff x="298169" y="1444566"/>
            <a:chExt cx="11574041" cy="41772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121A1C-1F91-4A6F-97E1-4B8B58EC234B}"/>
                </a:ext>
              </a:extLst>
            </p:cNvPr>
            <p:cNvSpPr txBox="1"/>
            <p:nvPr/>
          </p:nvSpPr>
          <p:spPr>
            <a:xfrm>
              <a:off x="702277" y="1444566"/>
              <a:ext cx="11169933" cy="4177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giặc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nghiến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bóp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</a:pP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xoè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nát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		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83E09E2-0A8C-4AC9-A44F-6E815FB8418A}"/>
                </a:ext>
              </a:extLst>
            </p:cNvPr>
            <p:cNvSpPr/>
            <p:nvPr/>
          </p:nvSpPr>
          <p:spPr>
            <a:xfrm>
              <a:off x="298169" y="1598655"/>
              <a:ext cx="360681" cy="366657"/>
            </a:xfrm>
            <a:prstGeom prst="ellipse">
              <a:avLst/>
            </a:prstGeom>
            <a:solidFill>
              <a:srgbClr val="FFCCCC"/>
            </a:solidFill>
            <a:ln>
              <a:solidFill>
                <a:srgbClr val="66006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660066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CB190A-B4A5-4664-9732-F66C4859B3F9}"/>
              </a:ext>
            </a:extLst>
          </p:cNvPr>
          <p:cNvCxnSpPr>
            <a:cxnSpLocks/>
          </p:cNvCxnSpPr>
          <p:nvPr/>
        </p:nvCxnSpPr>
        <p:spPr>
          <a:xfrm>
            <a:off x="7612056" y="2465974"/>
            <a:ext cx="2570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55610-4ECC-4072-987B-5FEB73BCB1C0}"/>
              </a:ext>
            </a:extLst>
          </p:cNvPr>
          <p:cNvCxnSpPr>
            <a:cxnSpLocks/>
          </p:cNvCxnSpPr>
          <p:nvPr/>
        </p:nvCxnSpPr>
        <p:spPr>
          <a:xfrm>
            <a:off x="2236694" y="3082613"/>
            <a:ext cx="77455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7E7540-A444-4A95-BE53-1E32054606F8}"/>
              </a:ext>
            </a:extLst>
          </p:cNvPr>
          <p:cNvCxnSpPr>
            <a:cxnSpLocks/>
          </p:cNvCxnSpPr>
          <p:nvPr/>
        </p:nvCxnSpPr>
        <p:spPr>
          <a:xfrm>
            <a:off x="2309946" y="3660837"/>
            <a:ext cx="1266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80E570-A6A7-4F6C-ABF2-DA8423374100}"/>
              </a:ext>
            </a:extLst>
          </p:cNvPr>
          <p:cNvSpPr txBox="1"/>
          <p:nvPr/>
        </p:nvSpPr>
        <p:spPr>
          <a:xfrm>
            <a:off x="2193398" y="582219"/>
            <a:ext cx="148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56EAA-1D8B-4DBD-BCED-D2B571AB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3399" y="1275465"/>
            <a:ext cx="1084359" cy="571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BC6AC9-2B7C-44CE-AC90-9AE3E75829A1}"/>
              </a:ext>
            </a:extLst>
          </p:cNvPr>
          <p:cNvSpPr txBox="1"/>
          <p:nvPr/>
        </p:nvSpPr>
        <p:spPr>
          <a:xfrm>
            <a:off x="4533175" y="1298187"/>
            <a:ext cx="466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6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F82219-3E1F-42D7-8488-38118D0CE772}"/>
              </a:ext>
            </a:extLst>
          </p:cNvPr>
          <p:cNvSpPr txBox="1"/>
          <p:nvPr/>
        </p:nvSpPr>
        <p:spPr>
          <a:xfrm>
            <a:off x="2937455" y="3098397"/>
            <a:ext cx="676914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69E33-EF9D-478D-A4DA-334BDF63444A}"/>
              </a:ext>
            </a:extLst>
          </p:cNvPr>
          <p:cNvSpPr txBox="1"/>
          <p:nvPr/>
        </p:nvSpPr>
        <p:spPr>
          <a:xfrm>
            <a:off x="1755816" y="596095"/>
            <a:ext cx="854210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EE08-7320-4398-8461-F46367423F71}"/>
              </a:ext>
            </a:extLst>
          </p:cNvPr>
          <p:cNvSpPr txBox="1"/>
          <p:nvPr/>
        </p:nvSpPr>
        <p:spPr>
          <a:xfrm>
            <a:off x="1894080" y="2324344"/>
            <a:ext cx="8403841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1713973" y="1414649"/>
            <a:ext cx="8510274" cy="2100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zh-CN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3614779" y="3748482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0DE311-30D7-44E4-8A4E-5713C61FEE9D}"/>
              </a:ext>
            </a:extLst>
          </p:cNvPr>
          <p:cNvSpPr txBox="1"/>
          <p:nvPr/>
        </p:nvSpPr>
        <p:spPr>
          <a:xfrm>
            <a:off x="2449070" y="4832412"/>
            <a:ext cx="645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080A4-5C36-4352-B0C5-AB0F4F2C0CFF}"/>
              </a:ext>
            </a:extLst>
          </p:cNvPr>
          <p:cNvSpPr txBox="1"/>
          <p:nvPr/>
        </p:nvSpPr>
        <p:spPr>
          <a:xfrm>
            <a:off x="1860707" y="438623"/>
            <a:ext cx="748269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Toản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1860707" y="483884"/>
            <a:ext cx="7717789" cy="69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  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7" y="304168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2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85956" y="3428278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778070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4226444" y="133400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670494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157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63" y="2418468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361" y="3380504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1747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438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90849_wm_shs-tieng-viet-2-tap-1">
            <a:extLst>
              <a:ext uri="{FF2B5EF4-FFF2-40B4-BE49-F238E27FC236}">
                <a16:creationId xmlns:a16="http://schemas.microsoft.com/office/drawing/2014/main" id="{EDD18271-7C3C-45E6-8D22-72DD846FB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35990" r="85076" b="58298"/>
          <a:stretch/>
        </p:blipFill>
        <p:spPr bwMode="auto">
          <a:xfrm>
            <a:off x="1688835" y="709599"/>
            <a:ext cx="579233" cy="62488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4725D-858E-446C-9BB3-AB44C1392E9B}"/>
              </a:ext>
            </a:extLst>
          </p:cNvPr>
          <p:cNvSpPr txBox="1"/>
          <p:nvPr/>
        </p:nvSpPr>
        <p:spPr>
          <a:xfrm>
            <a:off x="2281515" y="525814"/>
            <a:ext cx="8063757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A7E120C9-00B0-453E-AFB6-D9AABB25131A}"/>
              </a:ext>
            </a:extLst>
          </p:cNvPr>
          <p:cNvSpPr/>
          <p:nvPr/>
        </p:nvSpPr>
        <p:spPr>
          <a:xfrm>
            <a:off x="1758453" y="1712989"/>
            <a:ext cx="2745306" cy="76157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3D11B5C3-2DCD-4E8C-A116-17902E3C98D7}"/>
              </a:ext>
            </a:extLst>
          </p:cNvPr>
          <p:cNvSpPr/>
          <p:nvPr/>
        </p:nvSpPr>
        <p:spPr>
          <a:xfrm>
            <a:off x="4635004" y="1698879"/>
            <a:ext cx="848866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B8A08B2B-0DAF-48E1-BF84-4BDC33A1F3E1}"/>
              </a:ext>
            </a:extLst>
          </p:cNvPr>
          <p:cNvSpPr/>
          <p:nvPr/>
        </p:nvSpPr>
        <p:spPr>
          <a:xfrm>
            <a:off x="5598813" y="1693840"/>
            <a:ext cx="2116625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DB92312E-BB21-45A8-878A-F05D1441DBE0}"/>
              </a:ext>
            </a:extLst>
          </p:cNvPr>
          <p:cNvSpPr/>
          <p:nvPr/>
        </p:nvSpPr>
        <p:spPr>
          <a:xfrm>
            <a:off x="7820518" y="1710295"/>
            <a:ext cx="1684210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581EEB8-CF54-4C76-A171-FFC5A9B2035A}"/>
              </a:ext>
            </a:extLst>
          </p:cNvPr>
          <p:cNvSpPr/>
          <p:nvPr/>
        </p:nvSpPr>
        <p:spPr>
          <a:xfrm>
            <a:off x="9608211" y="1699127"/>
            <a:ext cx="858671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BC59CFA5-AE2A-4292-9850-9704071C916D}"/>
              </a:ext>
            </a:extLst>
          </p:cNvPr>
          <p:cNvSpPr/>
          <p:nvPr/>
        </p:nvSpPr>
        <p:spPr>
          <a:xfrm>
            <a:off x="3217751" y="3176578"/>
            <a:ext cx="1607510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0AF3D4EE-8001-4ACD-8E88-676A0C79B0C4}"/>
              </a:ext>
            </a:extLst>
          </p:cNvPr>
          <p:cNvSpPr/>
          <p:nvPr/>
        </p:nvSpPr>
        <p:spPr>
          <a:xfrm>
            <a:off x="6321939" y="3176578"/>
            <a:ext cx="2592117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1E229A3-D3B9-40C2-8F36-064454EFEF9A}"/>
              </a:ext>
            </a:extLst>
          </p:cNvPr>
          <p:cNvSpPr/>
          <p:nvPr/>
        </p:nvSpPr>
        <p:spPr>
          <a:xfrm>
            <a:off x="2984804" y="4728956"/>
            <a:ext cx="2745306" cy="1290917"/>
          </a:xfrm>
          <a:prstGeom prst="cloudCallout">
            <a:avLst>
              <a:gd name="adj1" fmla="val -15883"/>
              <a:gd name="adj2" fmla="val 40625"/>
            </a:avLst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BD9D127-A496-4719-9154-B5D0455D0C5E}"/>
              </a:ext>
            </a:extLst>
          </p:cNvPr>
          <p:cNvSpPr/>
          <p:nvPr/>
        </p:nvSpPr>
        <p:spPr>
          <a:xfrm>
            <a:off x="6692477" y="4747247"/>
            <a:ext cx="2421727" cy="1290917"/>
          </a:xfrm>
          <a:prstGeom prst="cloudCallout">
            <a:avLst>
              <a:gd name="adj1" fmla="val -15883"/>
              <a:gd name="adj2" fmla="val 40625"/>
            </a:avLst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AF064-3A3E-4B1F-9ECE-DE944F5EF5E1}"/>
              </a:ext>
            </a:extLst>
          </p:cNvPr>
          <p:cNvSpPr txBox="1"/>
          <p:nvPr/>
        </p:nvSpPr>
        <p:spPr>
          <a:xfrm>
            <a:off x="5080084" y="4832616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FFD94-FE3C-42D7-8407-37BD5A0EA9EC}"/>
              </a:ext>
            </a:extLst>
          </p:cNvPr>
          <p:cNvSpPr txBox="1"/>
          <p:nvPr/>
        </p:nvSpPr>
        <p:spPr>
          <a:xfrm>
            <a:off x="8526765" y="4832616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F8C73-0993-4896-8ABB-C28927C92236}"/>
              </a:ext>
            </a:extLst>
          </p:cNvPr>
          <p:cNvSpPr txBox="1"/>
          <p:nvPr/>
        </p:nvSpPr>
        <p:spPr>
          <a:xfrm>
            <a:off x="2572794" y="211997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9EBD2-7112-4212-87DF-DD63CAF1F0FE}"/>
              </a:ext>
            </a:extLst>
          </p:cNvPr>
          <p:cNvSpPr txBox="1"/>
          <p:nvPr/>
        </p:nvSpPr>
        <p:spPr>
          <a:xfrm>
            <a:off x="4810555" y="2132059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8A561-ACC9-4E70-ABC7-7723E6516CAD}"/>
              </a:ext>
            </a:extLst>
          </p:cNvPr>
          <p:cNvSpPr txBox="1"/>
          <p:nvPr/>
        </p:nvSpPr>
        <p:spPr>
          <a:xfrm>
            <a:off x="9826543" y="2216402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ABA1BC-001B-4FC5-AD86-D81C53696E87}"/>
              </a:ext>
            </a:extLst>
          </p:cNvPr>
          <p:cNvSpPr txBox="1"/>
          <p:nvPr/>
        </p:nvSpPr>
        <p:spPr>
          <a:xfrm>
            <a:off x="3723489" y="363529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10A8E-6F3A-4694-883A-69ACA32CA3BE}"/>
              </a:ext>
            </a:extLst>
          </p:cNvPr>
          <p:cNvSpPr txBox="1"/>
          <p:nvPr/>
        </p:nvSpPr>
        <p:spPr>
          <a:xfrm>
            <a:off x="6329458" y="2173621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AFA54-EF0D-4D38-BF80-F5FBDBA21F76}"/>
              </a:ext>
            </a:extLst>
          </p:cNvPr>
          <p:cNvSpPr txBox="1"/>
          <p:nvPr/>
        </p:nvSpPr>
        <p:spPr>
          <a:xfrm>
            <a:off x="8446083" y="2218549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BB2711-3550-40F7-A0F3-B73E0AB5FD6E}"/>
              </a:ext>
            </a:extLst>
          </p:cNvPr>
          <p:cNvSpPr txBox="1"/>
          <p:nvPr/>
        </p:nvSpPr>
        <p:spPr>
          <a:xfrm>
            <a:off x="7358632" y="380327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4F4F43-8BCD-4B29-B191-80C095368546}"/>
              </a:ext>
            </a:extLst>
          </p:cNvPr>
          <p:cNvCxnSpPr>
            <a:cxnSpLocks/>
          </p:cNvCxnSpPr>
          <p:nvPr/>
        </p:nvCxnSpPr>
        <p:spPr>
          <a:xfrm>
            <a:off x="2819473" y="1157959"/>
            <a:ext cx="2250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82F201-A8B1-4DF1-BD70-7E1F950B7AC5}"/>
              </a:ext>
            </a:extLst>
          </p:cNvPr>
          <p:cNvCxnSpPr>
            <a:cxnSpLocks/>
          </p:cNvCxnSpPr>
          <p:nvPr/>
        </p:nvCxnSpPr>
        <p:spPr>
          <a:xfrm>
            <a:off x="7524510" y="1191726"/>
            <a:ext cx="2521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AAF1D-8EF5-4379-B2CF-D76A512450FA}"/>
              </a:ext>
            </a:extLst>
          </p:cNvPr>
          <p:cNvSpPr txBox="1"/>
          <p:nvPr/>
        </p:nvSpPr>
        <p:spPr>
          <a:xfrm>
            <a:off x="1782399" y="537234"/>
            <a:ext cx="886161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4C791D-365E-4350-969C-181FE5192D5A}"/>
              </a:ext>
            </a:extLst>
          </p:cNvPr>
          <p:cNvCxnSpPr>
            <a:cxnSpLocks/>
          </p:cNvCxnSpPr>
          <p:nvPr/>
        </p:nvCxnSpPr>
        <p:spPr>
          <a:xfrm>
            <a:off x="2286882" y="1092634"/>
            <a:ext cx="61389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0B22BF-BA10-4DB1-BFC9-D9B9AE47A576}"/>
              </a:ext>
            </a:extLst>
          </p:cNvPr>
          <p:cNvCxnSpPr>
            <a:cxnSpLocks/>
          </p:cNvCxnSpPr>
          <p:nvPr/>
        </p:nvCxnSpPr>
        <p:spPr>
          <a:xfrm>
            <a:off x="9160496" y="1092634"/>
            <a:ext cx="10037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3B3B51-BAD5-4B44-8C7E-09620AD1EBE7}"/>
              </a:ext>
            </a:extLst>
          </p:cNvPr>
          <p:cNvCxnSpPr>
            <a:cxnSpLocks/>
          </p:cNvCxnSpPr>
          <p:nvPr/>
        </p:nvCxnSpPr>
        <p:spPr>
          <a:xfrm>
            <a:off x="1930914" y="1712904"/>
            <a:ext cx="1956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94588-052E-4809-9AAC-A9BEFB18D308}"/>
              </a:ext>
            </a:extLst>
          </p:cNvPr>
          <p:cNvSpPr/>
          <p:nvPr/>
        </p:nvSpPr>
        <p:spPr>
          <a:xfrm>
            <a:off x="1782400" y="2858078"/>
            <a:ext cx="3252865" cy="745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02D152-ECE1-483D-9B9E-FD1E186685FC}"/>
              </a:ext>
            </a:extLst>
          </p:cNvPr>
          <p:cNvSpPr/>
          <p:nvPr/>
        </p:nvSpPr>
        <p:spPr>
          <a:xfrm>
            <a:off x="5585012" y="2239589"/>
            <a:ext cx="4443516" cy="7457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409EFD-2EA1-4F78-9247-8DA22CC57CC2}"/>
              </a:ext>
            </a:extLst>
          </p:cNvPr>
          <p:cNvSpPr/>
          <p:nvPr/>
        </p:nvSpPr>
        <p:spPr>
          <a:xfrm>
            <a:off x="5585012" y="3524689"/>
            <a:ext cx="4579248" cy="7457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C12EDB-66F8-497D-B501-896A8FE2637B}"/>
              </a:ext>
            </a:extLst>
          </p:cNvPr>
          <p:cNvSpPr/>
          <p:nvPr/>
        </p:nvSpPr>
        <p:spPr>
          <a:xfrm>
            <a:off x="5585013" y="4731505"/>
            <a:ext cx="4679576" cy="11896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776402-DDEA-480E-B18D-5DF3FE869DC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035264" y="3230959"/>
            <a:ext cx="549748" cy="1782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24"/>
            <a:ext cx="12120880" cy="6857999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3134126" y="298295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YÊU CẦU CẦN ĐẠT</a:t>
            </a:r>
            <a:endParaRPr kumimoji="0" lang="zh-CN" altLang="en-US" sz="4400" b="1" i="0" u="none" strike="noStrike" kern="0" cap="none" spc="0" normalizeH="0" baseline="0" noProof="0" dirty="0">
              <a:ln w="635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076816" y="148024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920798" y="128742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08917" y="3077662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6" y="2836606"/>
            <a:ext cx="5104421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17897" y="5208887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845937" y="4795010"/>
            <a:ext cx="477440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775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0" y="18567"/>
            <a:ext cx="12192000" cy="23774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010" y="364991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01" y="292904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7"/>
            <a:ext cx="12192000" cy="3923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6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97" y="346016"/>
            <a:ext cx="1695887" cy="19785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867" y="-207297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179" y="254468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068">
            <a:off x="2200344" y="2848368"/>
            <a:ext cx="1288686" cy="14186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84418" y="3158336"/>
            <a:ext cx="749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zh-CN" altLang="en-US" sz="13800" b="1" dirty="0">
              <a:ln w="28575">
                <a:solidFill>
                  <a:srgbClr val="2489B6"/>
                </a:solidFill>
                <a:prstDash val="lgDash"/>
              </a:ln>
              <a:noFill/>
              <a:latin typeface="Arial" panose="020B0604020202020204"/>
              <a:ea typeface="华文细黑" panose="02010600040101010101" pitchFamily="2" charset="-122"/>
            </a:endParaRPr>
          </a:p>
        </p:txBody>
      </p:sp>
      <p:sp>
        <p:nvSpPr>
          <p:cNvPr id="13" name="20">
            <a:extLst>
              <a:ext uri="{FF2B5EF4-FFF2-40B4-BE49-F238E27FC236}">
                <a16:creationId xmlns:a16="http://schemas.microsoft.com/office/drawing/2014/main" id="{746300D3-184C-4F59-AF2B-FBD585FE70FF}"/>
              </a:ext>
            </a:extLst>
          </p:cNvPr>
          <p:cNvSpPr/>
          <p:nvPr/>
        </p:nvSpPr>
        <p:spPr>
          <a:xfrm>
            <a:off x="3429980" y="1350211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/>
                <a:cs typeface="Times New Roman" panose="02020603050405020304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84355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24"/>
            <a:ext cx="12120880" cy="6857999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3134126" y="298295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3076816" y="148024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3920798" y="1287422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408917" y="3077662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308086" y="2836606"/>
            <a:ext cx="5104421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817897" y="5208887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845937" y="4795010"/>
            <a:ext cx="477440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62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63622-EEF3-4420-A6D1-C6AD28733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464741" y="266493"/>
            <a:ext cx="566202" cy="454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E72B4-7045-4685-8D5F-F148818F0EAA}"/>
              </a:ext>
            </a:extLst>
          </p:cNvPr>
          <p:cNvSpPr txBox="1"/>
          <p:nvPr/>
        </p:nvSpPr>
        <p:spPr>
          <a:xfrm>
            <a:off x="4064781" y="178507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E8D41-A3DA-47DA-86D7-84A5149059DD}"/>
              </a:ext>
            </a:extLst>
          </p:cNvPr>
          <p:cNvSpPr txBox="1"/>
          <p:nvPr/>
        </p:nvSpPr>
        <p:spPr>
          <a:xfrm>
            <a:off x="537170" y="758474"/>
            <a:ext cx="112789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ngang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501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778070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4226444" y="133400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883920" y="1004568"/>
            <a:ext cx="107391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00" y="1107963"/>
            <a:ext cx="341805" cy="322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" y="2377828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20" y="3397614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875548" y="4752352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55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1597959" y="479171"/>
            <a:ext cx="8996082" cy="3921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92B52-8EEE-43F3-BE89-9C048B0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013" y="638140"/>
            <a:ext cx="283195" cy="34083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4A074D-1017-43C6-B154-AFDC43A79C05}"/>
              </a:ext>
            </a:extLst>
          </p:cNvPr>
          <p:cNvCxnSpPr>
            <a:cxnSpLocks/>
          </p:cNvCxnSpPr>
          <p:nvPr/>
        </p:nvCxnSpPr>
        <p:spPr>
          <a:xfrm>
            <a:off x="2323698" y="1067425"/>
            <a:ext cx="176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138E81-8E17-4E1D-9F9A-A1749AFBD77D}"/>
              </a:ext>
            </a:extLst>
          </p:cNvPr>
          <p:cNvSpPr txBox="1"/>
          <p:nvPr/>
        </p:nvSpPr>
        <p:spPr>
          <a:xfrm>
            <a:off x="1815797" y="4502778"/>
            <a:ext cx="7040201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</a:t>
            </a:r>
            <a:r>
              <a:rPr lang="vi-VN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98C1B5-7960-4393-8152-D54AE74BF525}"/>
              </a:ext>
            </a:extLst>
          </p:cNvPr>
          <p:cNvCxnSpPr>
            <a:cxnSpLocks/>
          </p:cNvCxnSpPr>
          <p:nvPr/>
        </p:nvCxnSpPr>
        <p:spPr>
          <a:xfrm>
            <a:off x="1946610" y="2137681"/>
            <a:ext cx="1400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80DC61-C32E-4511-973C-6FF319F5FEE5}"/>
              </a:ext>
            </a:extLst>
          </p:cNvPr>
          <p:cNvSpPr txBox="1"/>
          <p:nvPr/>
        </p:nvSpPr>
        <p:spPr>
          <a:xfrm>
            <a:off x="1776253" y="4445546"/>
            <a:ext cx="5084635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(1267- 1285)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90130-B8AB-41D3-AED0-74A29A8E1C50}"/>
              </a:ext>
            </a:extLst>
          </p:cNvPr>
          <p:cNvCxnSpPr>
            <a:cxnSpLocks/>
          </p:cNvCxnSpPr>
          <p:nvPr/>
        </p:nvCxnSpPr>
        <p:spPr>
          <a:xfrm>
            <a:off x="6968096" y="1708271"/>
            <a:ext cx="176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596F9A4-DDE3-401B-ABAA-676C98539BDF}"/>
              </a:ext>
            </a:extLst>
          </p:cNvPr>
          <p:cNvSpPr/>
          <p:nvPr/>
        </p:nvSpPr>
        <p:spPr>
          <a:xfrm>
            <a:off x="1723260" y="4447277"/>
            <a:ext cx="8345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 ác, hay làm và đòi hỏi những cái trái lẽ thường.</a:t>
            </a:r>
            <a:endParaRPr lang="en-US" sz="2800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 descr="Hàng trăm nghìn giặc Nguyên - Mông thua tan tác ở Chương Dương, Hàm Tử -  Giáo dục">
            <a:extLst>
              <a:ext uri="{FF2B5EF4-FFF2-40B4-BE49-F238E27FC236}">
                <a16:creationId xmlns:a16="http://schemas.microsoft.com/office/drawing/2014/main" id="{B68C7B6C-E84F-4944-85CF-C8008F54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879" y="4202950"/>
            <a:ext cx="3747696" cy="23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rần Quốc Toản – Đại Việt Kỳ Nhân">
            <a:extLst>
              <a:ext uri="{FF2B5EF4-FFF2-40B4-BE49-F238E27FC236}">
                <a16:creationId xmlns:a16="http://schemas.microsoft.com/office/drawing/2014/main" id="{26EFC8BB-B756-441F-81A8-732FA967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834" y="3999678"/>
            <a:ext cx="3398677" cy="26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2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1971547" y="538184"/>
            <a:ext cx="8637629" cy="476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92B52-8EEE-43F3-BE89-9C048B0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88" y="742682"/>
            <a:ext cx="271912" cy="3408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AE937F-4581-4253-A0EC-284FECBF2F89}"/>
              </a:ext>
            </a:extLst>
          </p:cNvPr>
          <p:cNvSpPr txBox="1"/>
          <p:nvPr/>
        </p:nvSpPr>
        <p:spPr>
          <a:xfrm>
            <a:off x="2030372" y="4904780"/>
            <a:ext cx="8637629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		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56FFA6-6D71-4392-B284-0C7D957E683D}"/>
              </a:ext>
            </a:extLst>
          </p:cNvPr>
          <p:cNvCxnSpPr>
            <a:cxnSpLocks/>
          </p:cNvCxnSpPr>
          <p:nvPr/>
        </p:nvCxnSpPr>
        <p:spPr>
          <a:xfrm flipH="1">
            <a:off x="7649311" y="4970042"/>
            <a:ext cx="100347" cy="5460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44A6C1-C06B-45AD-A22D-D63B28A15603}"/>
              </a:ext>
            </a:extLst>
          </p:cNvPr>
          <p:cNvCxnSpPr>
            <a:cxnSpLocks/>
          </p:cNvCxnSpPr>
          <p:nvPr/>
        </p:nvCxnSpPr>
        <p:spPr>
          <a:xfrm flipH="1">
            <a:off x="3184925" y="5545653"/>
            <a:ext cx="71792" cy="4957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DD72C-98F9-47F0-8D0B-359DB6034D4F}"/>
              </a:ext>
            </a:extLst>
          </p:cNvPr>
          <p:cNvGrpSpPr/>
          <p:nvPr/>
        </p:nvGrpSpPr>
        <p:grpSpPr>
          <a:xfrm>
            <a:off x="6942678" y="5545653"/>
            <a:ext cx="130095" cy="501086"/>
            <a:chOff x="4524027" y="3684401"/>
            <a:chExt cx="108892" cy="31897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BA4578-9498-4410-AAF1-B07D43F4E4D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8E1EA7-B3B9-4D4A-8BBF-895626672C7D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B32CD3-1C15-4986-ACB9-D33CF709FA2C}"/>
              </a:ext>
            </a:extLst>
          </p:cNvPr>
          <p:cNvCxnSpPr>
            <a:cxnSpLocks/>
          </p:cNvCxnSpPr>
          <p:nvPr/>
        </p:nvCxnSpPr>
        <p:spPr>
          <a:xfrm flipH="1">
            <a:off x="7603620" y="699862"/>
            <a:ext cx="91382" cy="4264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278A81-6D82-4141-845D-82E14047BB28}"/>
              </a:ext>
            </a:extLst>
          </p:cNvPr>
          <p:cNvCxnSpPr>
            <a:cxnSpLocks/>
          </p:cNvCxnSpPr>
          <p:nvPr/>
        </p:nvCxnSpPr>
        <p:spPr>
          <a:xfrm flipH="1">
            <a:off x="3068320" y="1273157"/>
            <a:ext cx="116605" cy="4492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C52DA8-9465-4A4C-9628-3CFC39A291A2}"/>
              </a:ext>
            </a:extLst>
          </p:cNvPr>
          <p:cNvGrpSpPr/>
          <p:nvPr/>
        </p:nvGrpSpPr>
        <p:grpSpPr>
          <a:xfrm>
            <a:off x="6877766" y="1338312"/>
            <a:ext cx="156803" cy="384131"/>
            <a:chOff x="4524027" y="3684401"/>
            <a:chExt cx="108892" cy="3189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5BCFD1-2D71-45C9-9904-FEB19565318D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A63A7B-C7C0-4B84-8C6E-80E5B338FF1F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04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1969135" y="961221"/>
            <a:ext cx="8361530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Cho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DA8A-0123-428A-83F2-58306EFA78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95" y="1162927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5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2014534" y="788895"/>
            <a:ext cx="8653466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1E653-0504-4428-BF36-F24D9CFEC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752" y="983769"/>
            <a:ext cx="348464" cy="3484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FFAAA2-26FF-43EF-9076-23340037AF3F}"/>
              </a:ext>
            </a:extLst>
          </p:cNvPr>
          <p:cNvSpPr/>
          <p:nvPr/>
        </p:nvSpPr>
        <p:spPr>
          <a:xfrm>
            <a:off x="1799959" y="4375262"/>
            <a:ext cx="7034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 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 pháp luật của Nhà nước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8C5F38-EF11-4172-A30F-34A52BC123AF}"/>
              </a:ext>
            </a:extLst>
          </p:cNvPr>
          <p:cNvCxnSpPr>
            <a:cxnSpLocks/>
          </p:cNvCxnSpPr>
          <p:nvPr/>
        </p:nvCxnSpPr>
        <p:spPr>
          <a:xfrm>
            <a:off x="6013741" y="1884785"/>
            <a:ext cx="1426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2426</Words>
  <Application>Microsoft Office PowerPoint</Application>
  <PresentationFormat>Widescreen</PresentationFormat>
  <Paragraphs>160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等线</vt:lpstr>
      <vt:lpstr>Arial</vt:lpstr>
      <vt:lpstr>Arial-Rounded</vt:lpstr>
      <vt:lpstr>Calibri</vt:lpstr>
      <vt:lpstr>Calibri Light</vt:lpstr>
      <vt:lpstr>iCiel Cadena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124</cp:revision>
  <dcterms:created xsi:type="dcterms:W3CDTF">2021-07-20T01:55:21Z</dcterms:created>
  <dcterms:modified xsi:type="dcterms:W3CDTF">2026-04-20T02:46:26Z</dcterms:modified>
</cp:coreProperties>
</file>