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8" r:id="rId2"/>
    <p:sldId id="289" r:id="rId3"/>
    <p:sldId id="283" r:id="rId4"/>
    <p:sldId id="284" r:id="rId5"/>
    <p:sldId id="285" r:id="rId6"/>
    <p:sldId id="286" r:id="rId7"/>
    <p:sldId id="287" r:id="rId8"/>
    <p:sldId id="290" r:id="rId9"/>
    <p:sldId id="291" r:id="rId10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DD7CF"/>
    <a:srgbClr val="F8A513"/>
    <a:srgbClr val="FF6969"/>
    <a:srgbClr val="ABE1FE"/>
    <a:srgbClr val="84A8AC"/>
    <a:srgbClr val="D4EFFC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6A3BF-839F-4CB1-847C-C4E1A2936191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E8D2F-297A-4C2E-82D1-6D7E923D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1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E8D2F-297A-4C2E-82D1-6D7E923D0D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3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65950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5" Type="http://schemas.openxmlformats.org/officeDocument/2006/relationships/image" Target="../media/image21.jpeg"/><Relationship Id="rId10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302892" y="2799644"/>
            <a:ext cx="3964299" cy="1337621"/>
            <a:chOff x="539765" y="2125276"/>
            <a:chExt cx="3025821" cy="13376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10968" y="2139458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39765" y="2125276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96179" y="4733167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MÙA TRONG NĂM ( </a:t>
            </a:r>
            <a:r>
              <a:rPr lang="en-US" sz="60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1215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0700" y="342900"/>
            <a:ext cx="1040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3796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924845" y="128831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16060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17100" y="6477000"/>
            <a:ext cx="1689100" cy="279400"/>
          </a:xfrm>
          <a:prstGeom prst="rect">
            <a:avLst/>
          </a:prstGeom>
          <a:solidFill>
            <a:srgbClr val="D4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4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86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2500" y="6453199"/>
            <a:ext cx="1678939" cy="28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42500" y="6453199"/>
            <a:ext cx="1678939" cy="28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4040777" y="-190500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17100" y="6464300"/>
            <a:ext cx="1524000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vùa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40900" y="6463987"/>
            <a:ext cx="1689100" cy="394013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/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32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59001"/>
            <a:ext cx="10452100" cy="1947806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Tạm biệt </a:t>
            </a:r>
            <a:endParaRPr kumimoji="0" lang="en-US" sz="598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 </a:t>
            </a: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931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NXH2 - TUAN 31 - BAI 28 - TIET 2 CÁC MÙA TRONG NĂM"/>
  <p:tag name="ISPRING_ULTRA_SCORM_COURSE_ID" val="CE88675E-203B-4549-9873-1920C42DC87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14\uFFFD.{3A855457-E6DB-40F2-A472-6095A480738C}&quot;,&quot;D:\\LỚP 2A6\\GADT LOP 2\\PP TUẦN 31\\PP TUAN 31\\PP TUAN 3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NXH2 - TUAN 31 - BAI 28 - TIET 2 CÁC MÙA TRONG NĂ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25E144-B168-443E-B171-E519308993E9}:2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8F6E6B-2FAD-490E-95B6-55152406C4F2}:2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373D9E-3311-4E51-AEE1-C435CB915612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D790A9-4413-4B86-9937-2BD42A60C81B}: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593D6C-A6E6-4F35-962D-EA2D5E021A9C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FDCD5D-00BE-4FF5-B3FB-E3838BD8DBD1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E88FCC-C863-41A2-A2AB-E423872DE9DB}:2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45691F-6DBE-448A-A73E-A6EAA28D4708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DCB3C-D831-4FDF-8FCF-EF4636B07813}:2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356</Words>
  <Application>Microsoft Office PowerPoint</Application>
  <PresentationFormat>Widescreen</PresentationFormat>
  <Paragraphs>43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TNXH2 - TUAN 31 - BAI 28 - TIET 2 CÁC MÙA TRONG NĂM</dc:title>
  <dc:creator>Phạm Thanh Hằng (ADAS – GV)</dc:creator>
  <cp:lastModifiedBy>Administrator</cp:lastModifiedBy>
  <cp:revision>71</cp:revision>
  <dcterms:created xsi:type="dcterms:W3CDTF">2021-06-02T02:35:09Z</dcterms:created>
  <dcterms:modified xsi:type="dcterms:W3CDTF">2026-04-21T09:50:24Z</dcterms:modified>
</cp:coreProperties>
</file>