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36" r:id="rId4"/>
    <p:sldMasterId id="2147483938" r:id="rId5"/>
    <p:sldMasterId id="2147483952" r:id="rId6"/>
    <p:sldMasterId id="2147483960" r:id="rId7"/>
    <p:sldMasterId id="2147483972" r:id="rId8"/>
  </p:sldMasterIdLst>
  <p:notesMasterIdLst>
    <p:notesMasterId r:id="rId29"/>
  </p:notesMasterIdLst>
  <p:sldIdLst>
    <p:sldId id="297" r:id="rId9"/>
    <p:sldId id="431" r:id="rId10"/>
    <p:sldId id="2007577115" r:id="rId11"/>
    <p:sldId id="1817239621" r:id="rId12"/>
    <p:sldId id="1817239622" r:id="rId13"/>
    <p:sldId id="1817239623" r:id="rId14"/>
    <p:sldId id="1817239624" r:id="rId15"/>
    <p:sldId id="1817239625" r:id="rId16"/>
    <p:sldId id="1817239626" r:id="rId17"/>
    <p:sldId id="1817239627" r:id="rId18"/>
    <p:sldId id="1817239628" r:id="rId19"/>
    <p:sldId id="1817239629" r:id="rId20"/>
    <p:sldId id="1817239630" r:id="rId21"/>
    <p:sldId id="2007577125" r:id="rId22"/>
    <p:sldId id="2007577126" r:id="rId23"/>
    <p:sldId id="265" r:id="rId24"/>
    <p:sldId id="2007577127" r:id="rId25"/>
    <p:sldId id="2007577123" r:id="rId26"/>
    <p:sldId id="2007577124" r:id="rId27"/>
    <p:sldId id="26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5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6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8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9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27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54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332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1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35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2329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4266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7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2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3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6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2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49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39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883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6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81C1F-DD24-4D38-A135-FF5508864C0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CAA753-A37C-4213-B713-B5D6EA7A3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2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ṡḻïḋe">
            <a:extLst>
              <a:ext uri="{FF2B5EF4-FFF2-40B4-BE49-F238E27FC236}">
                <a16:creationId xmlns:a16="http://schemas.microsoft.com/office/drawing/2014/main" id="{03AD2BAC-D465-DE73-F90B-E7F96E3666E3}"/>
              </a:ext>
            </a:extLst>
          </p:cNvPr>
          <p:cNvSpPr/>
          <p:nvPr userDrawn="1"/>
        </p:nvSpPr>
        <p:spPr>
          <a:xfrm flipV="1">
            <a:off x="1" y="0"/>
            <a:ext cx="4471893" cy="2339536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800">
              <a:solidFill>
                <a:srgbClr val="2F2F2F"/>
              </a:solidFill>
              <a:latin typeface="Arial"/>
              <a:ea typeface="微软雅黑"/>
            </a:endParaRPr>
          </a:p>
        </p:txBody>
      </p:sp>
      <p:sp>
        <p:nvSpPr>
          <p:cNvPr id="30" name="矩形 48">
            <a:extLst>
              <a:ext uri="{FF2B5EF4-FFF2-40B4-BE49-F238E27FC236}">
                <a16:creationId xmlns:a16="http://schemas.microsoft.com/office/drawing/2014/main" id="{B605D5AD-3EE3-D298-D28E-8EDA5F9E1E58}"/>
              </a:ext>
            </a:extLst>
          </p:cNvPr>
          <p:cNvSpPr/>
          <p:nvPr userDrawn="1"/>
        </p:nvSpPr>
        <p:spPr>
          <a:xfrm>
            <a:off x="464458" y="406400"/>
            <a:ext cx="11321142" cy="5950857"/>
          </a:xfrm>
          <a:prstGeom prst="rect">
            <a:avLst/>
          </a:prstGeom>
          <a:noFill/>
          <a:ln w="38100">
            <a:solidFill>
              <a:srgbClr val="41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1" name="图片 51">
            <a:extLst>
              <a:ext uri="{FF2B5EF4-FFF2-40B4-BE49-F238E27FC236}">
                <a16:creationId xmlns:a16="http://schemas.microsoft.com/office/drawing/2014/main" id="{30922960-11A8-8885-2C32-5CF20C993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0" b="76553"/>
          <a:stretch/>
        </p:blipFill>
        <p:spPr>
          <a:xfrm flipV="1">
            <a:off x="0" y="4676287"/>
            <a:ext cx="3546264" cy="2181713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86685-498D-2FD0-5705-AAC030922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3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9A3E53E-7C85-0858-1411-9D737D02D950}"/>
              </a:ext>
            </a:extLst>
          </p:cNvPr>
          <p:cNvSpPr txBox="1"/>
          <p:nvPr userDrawn="1"/>
        </p:nvSpPr>
        <p:spPr>
          <a:xfrm>
            <a:off x="10870303" y="17390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7785AA"/>
                </a:solidFill>
                <a:latin typeface="#9Slide07 HoneyCream" pitchFamily="2" charset="0"/>
              </a:rPr>
              <a:t>Măng Non</a:t>
            </a:r>
            <a:endParaRPr lang="vi-VN" sz="1800">
              <a:solidFill>
                <a:srgbClr val="7785AA"/>
              </a:solidFill>
              <a:latin typeface="#9Slide07 HoneyCream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1539D36-4542-72B7-CB20-E773AE7B123F}"/>
              </a:ext>
            </a:extLst>
          </p:cNvPr>
          <p:cNvSpPr txBox="1"/>
          <p:nvPr userDrawn="1"/>
        </p:nvSpPr>
        <p:spPr>
          <a:xfrm>
            <a:off x="350529" y="653796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#9Slide07 HoneyCream" pitchFamily="2" charset="0"/>
              </a:rPr>
              <a:t>Măng Non</a:t>
            </a:r>
            <a:endParaRPr lang="vi-VN" sz="1800">
              <a:solidFill>
                <a:schemeClr val="bg1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64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C74121-9B73-4096-0259-82E8BEC50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910" y="-609600"/>
            <a:ext cx="12245910" cy="78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33F0803-1BF8-E061-D5BB-825175EC3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375" b="2353"/>
          <a:stretch/>
        </p:blipFill>
        <p:spPr>
          <a:xfrm>
            <a:off x="0" y="1"/>
            <a:ext cx="122163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5385-345F-3209-EBC1-8308933F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08F6-DC22-743A-023D-1F12DDD6D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6222A-94AB-4836-5D35-EDCBFDE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C7860-5AAF-9097-FF9F-F16BA30E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AD4D5-2A9E-883A-42A1-27E009B8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EAFE0-79A9-23B0-651F-A9EE12D8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2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C2CB-A6D6-52D2-4CAC-1D0505D6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1916-7E30-5A6B-B50C-4F0AAA42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835D1-BA17-6A5F-F803-C0C70D951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60F56-D4E5-CBC6-D242-9F7A56034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8336F-F97E-7E9D-8D04-95C005AB0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A6350-CDAB-D1DD-0261-6D57681D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A634D-EB4E-45DE-0957-54F4A75A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6E0DE-E882-805C-AEAB-D59676C8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8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994E-790C-02BC-BAD0-C22CDF72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E9C1D-4613-CCE7-FA36-6E9BDA7C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4D129-9A13-5ACC-B81C-9C7ECD54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2A743-5003-4EDE-9C95-00328FC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38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ṡḻïḋe">
            <a:extLst>
              <a:ext uri="{FF2B5EF4-FFF2-40B4-BE49-F238E27FC236}">
                <a16:creationId xmlns:a16="http://schemas.microsoft.com/office/drawing/2014/main" id="{C8A4333B-16AB-BB41-2C60-917E8362EC95}"/>
              </a:ext>
            </a:extLst>
          </p:cNvPr>
          <p:cNvSpPr/>
          <p:nvPr userDrawn="1"/>
        </p:nvSpPr>
        <p:spPr>
          <a:xfrm rot="10800000" flipV="1">
            <a:off x="9564914" y="5428343"/>
            <a:ext cx="2627086" cy="1429657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800">
              <a:solidFill>
                <a:srgbClr val="2F2F2F"/>
              </a:solidFill>
              <a:latin typeface="Arial"/>
              <a:ea typeface="微软雅黑"/>
            </a:endParaRPr>
          </a:p>
        </p:txBody>
      </p:sp>
      <p:sp>
        <p:nvSpPr>
          <p:cNvPr id="6" name="矩形 48">
            <a:extLst>
              <a:ext uri="{FF2B5EF4-FFF2-40B4-BE49-F238E27FC236}">
                <a16:creationId xmlns:a16="http://schemas.microsoft.com/office/drawing/2014/main" id="{97E4B409-BAB4-2EEA-A4F8-0A823EC1F17E}"/>
              </a:ext>
            </a:extLst>
          </p:cNvPr>
          <p:cNvSpPr/>
          <p:nvPr userDrawn="1"/>
        </p:nvSpPr>
        <p:spPr>
          <a:xfrm>
            <a:off x="464458" y="406400"/>
            <a:ext cx="11321142" cy="5950857"/>
          </a:xfrm>
          <a:prstGeom prst="rect">
            <a:avLst/>
          </a:prstGeom>
          <a:noFill/>
          <a:ln w="38100">
            <a:solidFill>
              <a:srgbClr val="41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55519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ṡḻïḋe">
            <a:extLst>
              <a:ext uri="{FF2B5EF4-FFF2-40B4-BE49-F238E27FC236}">
                <a16:creationId xmlns:a16="http://schemas.microsoft.com/office/drawing/2014/main" id="{C8A4333B-16AB-BB41-2C60-917E8362EC95}"/>
              </a:ext>
            </a:extLst>
          </p:cNvPr>
          <p:cNvSpPr/>
          <p:nvPr userDrawn="1"/>
        </p:nvSpPr>
        <p:spPr>
          <a:xfrm rot="10800000" flipV="1">
            <a:off x="9564914" y="5428343"/>
            <a:ext cx="2627086" cy="1429657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800">
              <a:solidFill>
                <a:srgbClr val="2F2F2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02964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47C2-DE6B-F1E3-2A77-72D4157D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CE91-AD74-461B-B8D6-83E4E7815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839F9-3E88-C527-562C-C0BD7E2F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0352-BC41-4CF7-6AAF-26B89DA5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9B5DA-E55D-E062-F6F1-2C4BCFE1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BB12D-6D42-AA73-098C-B5337575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41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43EE-689A-584E-CD3E-94C79FD3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C829E-54EB-FF32-4B8B-9B5F898C3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37694-A898-6BA3-8DFA-5F06E47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83479-7745-6C7E-27E2-401BDB70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1A9A3-5264-A671-6CE3-063A8B72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DFE1-D073-7D0E-A729-70FAA40E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0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BB01-7814-E256-23BE-9D3A99B4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AF96A-F982-59A7-BAFA-63C9D697A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2A10-B93D-DB02-31F7-A5FD0DA4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F0E3-A187-8B59-737A-2B1DC9D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D52BB-4ECC-439A-23DA-C54618DC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03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17290-A283-8351-7144-0D2C5A084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793A-C417-49A9-9AFB-54FE440AC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6F02-6874-273D-4277-B0B2E668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0DFBAF9-A29F-4720-9AF7-4E951F81A77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353C-4A0E-B6B9-3D62-0BF4A0A9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6075-047E-C907-1704-DB1E929D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AEF5A1E5-1DB1-41C3-B789-2C4C3CA47A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49" y="200024"/>
            <a:ext cx="119062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5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7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9713" y="-37565"/>
            <a:ext cx="12209382" cy="6870700"/>
            <a:chOff x="-27288" y="-12700"/>
            <a:chExt cx="12209382" cy="6870700"/>
          </a:xfrm>
        </p:grpSpPr>
        <p:grpSp>
          <p:nvGrpSpPr>
            <p:cNvPr id="8" name="Group 7"/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948C581-D6AE-FD6A-1E54-CCBEB3D43F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53" y="217731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07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microsoft.com/office/2007/relationships/hdphoto" Target="../media/hdphoto1.wdp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1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audio" Target="../media/media1.wma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microsoft.com/office/2007/relationships/media" Target="../media/media1.wma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70.svg"/><Relationship Id="rId5" Type="http://schemas.openxmlformats.org/officeDocument/2006/relationships/audio" Target="../media/media2.mp3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microsoft.com/office/2007/relationships/media" Target="../media/media2.mp3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3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media3.m4a"/><Relationship Id="rId7" Type="http://schemas.openxmlformats.org/officeDocument/2006/relationships/image" Target="../media/image80.png"/><Relationship Id="rId2" Type="http://schemas.microsoft.com/office/2007/relationships/media" Target="../media/media3.m4a"/><Relationship Id="rId1" Type="http://schemas.openxmlformats.org/officeDocument/2006/relationships/tags" Target="../tags/tag1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0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4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microsoft.com/office/2007/relationships/hdphoto" Target="../media/hdphoto1.wdp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1.png"/><Relationship Id="rId35" Type="http://schemas.openxmlformats.org/officeDocument/2006/relationships/image" Target="../media/image63.png"/><Relationship Id="rId8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5.xml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audio" Target="../media/media1.wma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microsoft.com/office/2007/relationships/media" Target="../media/media1.wma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70.svg"/><Relationship Id="rId5" Type="http://schemas.openxmlformats.org/officeDocument/2006/relationships/audio" Target="../media/media2.mp3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microsoft.com/office/2007/relationships/media" Target="../media/media2.mp3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audio" Target="../media/media1.wma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microsoft.com/office/2007/relationships/media" Target="../media/media1.wma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70.svg"/><Relationship Id="rId5" Type="http://schemas.openxmlformats.org/officeDocument/2006/relationships/audio" Target="../media/media2.mp3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microsoft.com/office/2007/relationships/media" Target="../media/media2.mp3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9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audio" Target="../media/media1.wma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microsoft.com/office/2007/relationships/media" Target="../media/media1.wma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70.svg"/><Relationship Id="rId5" Type="http://schemas.openxmlformats.org/officeDocument/2006/relationships/audio" Target="../media/media2.mp3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microsoft.com/office/2007/relationships/media" Target="../media/media2.mp3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29" y="5658051"/>
            <a:ext cx="1709048" cy="1341511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06" y="5460326"/>
            <a:ext cx="716698" cy="275653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29" y="6240714"/>
            <a:ext cx="1807058" cy="526803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1" y="6012366"/>
            <a:ext cx="2070459" cy="931094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316">
            <a:off x="9967011" y="6202893"/>
            <a:ext cx="1764178" cy="52067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34" y="6260993"/>
            <a:ext cx="1090360" cy="77182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65" y="6155258"/>
            <a:ext cx="1543656" cy="551306"/>
          </a:xfrm>
          <a:prstGeom prst="rect">
            <a:avLst/>
          </a:prstGeom>
        </p:spPr>
      </p:pic>
      <p:grpSp>
        <p:nvGrpSpPr>
          <p:cNvPr id="176" name="Group 175"/>
          <p:cNvGrpSpPr/>
          <p:nvPr/>
        </p:nvGrpSpPr>
        <p:grpSpPr>
          <a:xfrm>
            <a:off x="1045365" y="29550"/>
            <a:ext cx="10302189" cy="5891038"/>
            <a:chOff x="1045365" y="29550"/>
            <a:chExt cx="10302189" cy="5891038"/>
          </a:xfrm>
        </p:grpSpPr>
        <p:sp>
          <p:nvSpPr>
            <p:cNvPr id="177" name="Rectangle 176"/>
            <p:cNvSpPr/>
            <p:nvPr/>
          </p:nvSpPr>
          <p:spPr>
            <a:xfrm rot="21354863">
              <a:off x="1045365" y="848341"/>
              <a:ext cx="10302189" cy="5072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3038">
              <a:off x="1286637" y="613361"/>
              <a:ext cx="631948" cy="771520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3038">
              <a:off x="9901558" y="29550"/>
              <a:ext cx="631948" cy="77152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389">
            <a:off x="-128780" y="3627427"/>
            <a:ext cx="5264684" cy="34651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 rot="20138072">
            <a:off x="6181095" y="2582399"/>
            <a:ext cx="7314674" cy="5243686"/>
            <a:chOff x="4715684" y="2645603"/>
            <a:chExt cx="6323170" cy="4494921"/>
          </a:xfrm>
        </p:grpSpPr>
        <p:sp>
          <p:nvSpPr>
            <p:cNvPr id="39" name="TextBox 38"/>
            <p:cNvSpPr txBox="1"/>
            <p:nvPr/>
          </p:nvSpPr>
          <p:spPr>
            <a:xfrm>
              <a:off x="5815773" y="4460557"/>
              <a:ext cx="3223310" cy="51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 little sunshine" panose="02000603000000000000" pitchFamily="2" charset="0"/>
                  <a:ea typeface="A little sunshine" panose="02000603000000000000" pitchFamily="2" charset="0"/>
                  <a:cs typeface="+mn-cs"/>
                </a:rPr>
                <a:t>ADD YOUR SUBTITLE HERE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0829">
              <a:off x="8641752" y="3341335"/>
              <a:ext cx="2397102" cy="3057147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192095" y="3406746"/>
              <a:ext cx="4009156" cy="2973300"/>
              <a:chOff x="3135444" y="1911980"/>
              <a:chExt cx="5106563" cy="370924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444" y="1911980"/>
                <a:ext cx="5106563" cy="3709245"/>
              </a:xfrm>
              <a:prstGeom prst="rect">
                <a:avLst/>
              </a:prstGeom>
              <a:effectLst>
                <a:outerShdw blurRad="76200" dist="165100" dir="8100000" sx="99000" sy="99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743" y="3654922"/>
                <a:ext cx="1016232" cy="107974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989" y="4862547"/>
                <a:ext cx="317572" cy="36838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084" y="2526436"/>
                <a:ext cx="546224" cy="546224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0399" y="5032815"/>
                <a:ext cx="304869" cy="279464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070" y="3850116"/>
                <a:ext cx="1308398" cy="82568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5071" y="4033411"/>
                <a:ext cx="901905" cy="92731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3146" y="2691878"/>
                <a:ext cx="342978" cy="228652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486" y="3139670"/>
                <a:ext cx="622442" cy="419196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340" y="3094145"/>
                <a:ext cx="1282992" cy="622442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0646" y="4706026"/>
                <a:ext cx="514627" cy="52047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5945" y="2329510"/>
                <a:ext cx="355681" cy="457304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0284" y="3893694"/>
                <a:ext cx="514627" cy="520475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6301727" y="2999652"/>
              <a:ext cx="4029102" cy="3003848"/>
              <a:chOff x="4548810" y="1404123"/>
              <a:chExt cx="5131969" cy="374735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810" y="1404123"/>
                <a:ext cx="5131969" cy="3747354"/>
              </a:xfrm>
              <a:prstGeom prst="rect">
                <a:avLst/>
              </a:prstGeom>
              <a:effectLst>
                <a:outerShdw blurRad="76200" dist="165100" dir="8100000" sx="99000" sy="99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3484" y="1866766"/>
                <a:ext cx="1308398" cy="8256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5393" y="3820013"/>
                <a:ext cx="901905" cy="92731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9111" y="2570073"/>
                <a:ext cx="622442" cy="40649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1432" y="2179983"/>
                <a:ext cx="342978" cy="22865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622" y="1926456"/>
                <a:ext cx="622442" cy="41919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8613" y="2672697"/>
                <a:ext cx="1282992" cy="62244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0872" y="3886626"/>
                <a:ext cx="651117" cy="65851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4042" y="3326822"/>
                <a:ext cx="355681" cy="457304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378" y="4078216"/>
                <a:ext cx="622442" cy="40649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085" y="3218732"/>
                <a:ext cx="317572" cy="36838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566" y="3057914"/>
                <a:ext cx="546224" cy="546224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3465" y="4045520"/>
                <a:ext cx="342978" cy="228652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2740" b="96233" l="3556" r="96889">
                          <a14:foregroundMark x1="3556" y1="15753" x2="93333" y2="78425"/>
                          <a14:foregroundMark x1="31111" y1="8562" x2="68444" y2="2740"/>
                          <a14:foregroundMark x1="33778" y1="96233" x2="96889" y2="79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111" y="4167224"/>
              <a:ext cx="2243930" cy="2973300"/>
            </a:xfrm>
            <a:prstGeom prst="rect">
              <a:avLst/>
            </a:prstGeom>
            <a:effectLst>
              <a:outerShdw blurRad="50800" dist="152400" dir="72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2140">
              <a:off x="5079740" y="3176668"/>
              <a:ext cx="1037195" cy="235216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651" y="2645603"/>
              <a:ext cx="1655522" cy="14357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6342">
              <a:off x="8723104" y="5513993"/>
              <a:ext cx="1794827" cy="890815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7771" y="4588352"/>
              <a:ext cx="513520" cy="5243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3860">
              <a:off x="6106078" y="2958129"/>
              <a:ext cx="1451247" cy="5976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5031">
              <a:off x="4715684" y="3458883"/>
              <a:ext cx="1152604" cy="1681166"/>
            </a:xfrm>
            <a:prstGeom prst="rect">
              <a:avLst/>
            </a:prstGeom>
          </p:spPr>
        </p:pic>
      </p:grpSp>
      <p:pic>
        <p:nvPicPr>
          <p:cNvPr id="3" name="Picture 2" descr="A green and yellow text&#10;&#10;AI-generated content may be incorrect.">
            <a:extLst>
              <a:ext uri="{FF2B5EF4-FFF2-40B4-BE49-F238E27FC236}">
                <a16:creationId xmlns:a16="http://schemas.microsoft.com/office/drawing/2014/main" id="{554107A5-A78D-BC81-3C8F-1DB85586498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63" y="730017"/>
            <a:ext cx="4301950" cy="36293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1">
            <a:extLst>
              <a:ext uri="{FF2B5EF4-FFF2-40B4-BE49-F238E27FC236}">
                <a16:creationId xmlns:a16="http://schemas.microsoft.com/office/drawing/2014/main" id="{199CDB53-ACEC-AE75-D94E-ECF26DE8D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995328"/>
            <a:ext cx="1527810" cy="107310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D39EE658-B2BB-D267-ED16-DDDEF7E6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156" y="1950462"/>
            <a:ext cx="1527810" cy="1073105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id="{E15FB3E4-4A10-9FD6-A376-723F2B2F8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514" y="296920"/>
            <a:ext cx="943238" cy="1453096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508B561-18B2-BA66-B869-E41598D32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810" y="1621364"/>
            <a:ext cx="1524132" cy="1402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96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0.00046 C -0.00391 -0.00533 -0.00873 -0.01042 -0.01185 -0.01598 C -0.01693 -0.02524 -0.025 -0.04399 -0.025 -0.04375 C -0.02592 -0.04885 -0.02657 -0.05324 -0.02748 -0.05764 C -0.02839 -0.06158 -0.02956 -0.06505 -0.03008 -0.06875 C -0.03099 -0.07223 -0.03047 -0.07616 -0.03151 -0.07963 C -0.03412 -0.08866 -0.0375 -0.09746 -0.04063 -0.10649 C -0.04193 -0.11019 -0.04467 -0.1176 -0.04467 -0.11736 C -0.04558 -0.12662 -0.04766 -0.13426 -0.0431 -0.14329 C -0.04167 -0.14653 -0.0379 -0.14838 -0.03529 -0.1507 C -0.02826 -0.15764 -0.03516 -0.15139 -0.0237 -0.15926 C -0.00131 -0.17431 -0.03737 -0.15186 -0.00665 -0.16899 C -0.00352 -0.17107 -0.00092 -0.17338 0.00234 -0.175 C 0.00546 -0.17662 0.00872 -0.17755 0.01171 -0.17894 C 0.01393 -0.17986 0.01601 -0.18172 0.01822 -0.18241 C 0.02812 -0.18658 0.03333 -0.18681 0.0444 -0.1882 C 0.05494 -0.18727 0.06575 -0.18727 0.07565 -0.18241 C 0.0789 -0.18079 0.08164 -0.17824 0.08476 -0.17639 C 0.08815 -0.17431 0.09179 -0.17315 0.09531 -0.17153 C 0.10442 -0.16297 0.10117 -0.16528 0.11888 -0.15787 C 0.12382 -0.15625 0.12955 -0.1551 0.13463 -0.15324 C 0.13828 -0.15162 0.14153 -0.14885 0.14518 -0.14699 C 0.15195 -0.14352 0.15937 -0.14121 0.16588 -0.13727 C 0.17226 -0.1338 0.17903 -0.1301 0.18424 -0.125 C 0.1983 -0.11088 0.18958 -0.11621 0.20117 -0.10649 C 0.20755 -0.10116 0.21523 -0.09676 0.2207 -0.09074 L 0.23645 -0.07338 C 0.23906 -0.07061 0.24427 -0.06482 0.247 -0.06158 C 0.24817 -0.05926 0.24974 -0.05741 0.25091 -0.0551 C 0.25234 -0.05278 0.25325 -0.05024 0.25481 -0.04792 C 0.25625 -0.04561 0.25833 -0.04399 0.26015 -0.04167 C 0.26145 -0.03982 0.26263 -0.03774 0.26393 -0.03565 C 0.26484 -0.03403 0.26536 -0.03241 0.26653 -0.03079 C 0.26809 -0.02871 0.27018 -0.02662 0.27174 -0.02454 C 0.27291 -0.02292 0.27317 -0.0213 0.27434 -0.01968 C 0.27669 -0.01621 0.27981 -0.0132 0.28216 -0.00996 C 0.2832 -0.0088 0.28359 -0.00695 0.28463 -0.00625 C 0.28619 -0.0051 0.29036 -0.0051 0.29036 -0.00486 " pathEditMode="relative" rAng="0" ptsTypes="AAAAAAAAAAAAAAAAAAAAAAAAAAAAAAAAAAAAAAA">
                                      <p:cBhvr>
                                        <p:cTn id="1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âu hỏi">
            <a:extLst>
              <a:ext uri="{FF2B5EF4-FFF2-40B4-BE49-F238E27FC236}">
                <a16:creationId xmlns:a16="http://schemas.microsoft.com/office/drawing/2014/main" id="{B3703032-B687-7050-D53C-A0C18F3E4435}"/>
              </a:ext>
            </a:extLst>
          </p:cNvPr>
          <p:cNvGrpSpPr/>
          <p:nvPr/>
        </p:nvGrpSpPr>
        <p:grpSpPr>
          <a:xfrm>
            <a:off x="744030" y="438444"/>
            <a:ext cx="11082209" cy="1584579"/>
            <a:chOff x="985532" y="165766"/>
            <a:chExt cx="10000823" cy="2643993"/>
          </a:xfrm>
        </p:grpSpPr>
        <p:grpSp>
          <p:nvGrpSpPr>
            <p:cNvPr id="42" name="Graphic 3797">
              <a:extLst>
                <a:ext uri="{FF2B5EF4-FFF2-40B4-BE49-F238E27FC236}">
                  <a16:creationId xmlns:a16="http://schemas.microsoft.com/office/drawing/2014/main" id="{19EB1E41-4841-1B08-170F-7FC7E0049FD0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44" name="Graphic 3797">
                <a:extLst>
                  <a:ext uri="{FF2B5EF4-FFF2-40B4-BE49-F238E27FC236}">
                    <a16:creationId xmlns:a16="http://schemas.microsoft.com/office/drawing/2014/main" id="{0BAEB85F-2894-FB75-3A55-2C21DDAAA99F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27856" cy="2138581"/>
                <a:chOff x="1297729" y="457158"/>
                <a:chExt cx="9427856" cy="2138581"/>
              </a:xfrm>
            </p:grpSpPr>
            <p:sp>
              <p:nvSpPr>
                <p:cNvPr id="51" name="Freeform: Shape 3800">
                  <a:extLst>
                    <a:ext uri="{FF2B5EF4-FFF2-40B4-BE49-F238E27FC236}">
                      <a16:creationId xmlns:a16="http://schemas.microsoft.com/office/drawing/2014/main" id="{B8B379E0-F179-8580-97ED-8F1CD1BE83E1}"/>
                    </a:ext>
                  </a:extLst>
                </p:cNvPr>
                <p:cNvSpPr/>
                <p:nvPr/>
              </p:nvSpPr>
              <p:spPr>
                <a:xfrm>
                  <a:off x="1367739" y="57072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2" name="Freeform: Shape 3801">
                  <a:extLst>
                    <a:ext uri="{FF2B5EF4-FFF2-40B4-BE49-F238E27FC236}">
                      <a16:creationId xmlns:a16="http://schemas.microsoft.com/office/drawing/2014/main" id="{32644068-FE3B-49E1-A252-A7750825AF61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5" name="Graphic 3797">
                <a:extLst>
                  <a:ext uri="{FF2B5EF4-FFF2-40B4-BE49-F238E27FC236}">
                    <a16:creationId xmlns:a16="http://schemas.microsoft.com/office/drawing/2014/main" id="{C73974BE-138E-6D07-2987-7B420E01F936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49" name="Freeform: Shape 3804">
                  <a:extLst>
                    <a:ext uri="{FF2B5EF4-FFF2-40B4-BE49-F238E27FC236}">
                      <a16:creationId xmlns:a16="http://schemas.microsoft.com/office/drawing/2014/main" id="{D7884B9F-4980-CE87-D74D-88E46991A679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0" name="Freeform: Shape 3807">
                  <a:extLst>
                    <a:ext uri="{FF2B5EF4-FFF2-40B4-BE49-F238E27FC236}">
                      <a16:creationId xmlns:a16="http://schemas.microsoft.com/office/drawing/2014/main" id="{55D5527A-0E9D-38F2-525A-9EFC9C4BE166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6" name="Graphic 3797">
                <a:extLst>
                  <a:ext uri="{FF2B5EF4-FFF2-40B4-BE49-F238E27FC236}">
                    <a16:creationId xmlns:a16="http://schemas.microsoft.com/office/drawing/2014/main" id="{36A168F8-EDBD-1C14-4FC7-6DA52E29BF4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47" name="Freeform: Shape 3809">
                  <a:extLst>
                    <a:ext uri="{FF2B5EF4-FFF2-40B4-BE49-F238E27FC236}">
                      <a16:creationId xmlns:a16="http://schemas.microsoft.com/office/drawing/2014/main" id="{39517CE1-04E9-1D06-B549-72394AA57388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48" name="Freeform: Shape 3812">
                  <a:extLst>
                    <a:ext uri="{FF2B5EF4-FFF2-40B4-BE49-F238E27FC236}">
                      <a16:creationId xmlns:a16="http://schemas.microsoft.com/office/drawing/2014/main" id="{39BC4725-FAAC-4504-695E-6DAA423D4BDB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3" name="TextBox 3813">
              <a:extLst>
                <a:ext uri="{FF2B5EF4-FFF2-40B4-BE49-F238E27FC236}">
                  <a16:creationId xmlns:a16="http://schemas.microsoft.com/office/drawing/2014/main" id="{DF680063-6820-4B70-ED89-0896CAFBA0F3}"/>
                </a:ext>
              </a:extLst>
            </p:cNvPr>
            <p:cNvSpPr txBox="1"/>
            <p:nvPr/>
          </p:nvSpPr>
          <p:spPr>
            <a:xfrm>
              <a:off x="3259784" y="851923"/>
              <a:ext cx="5880694" cy="118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fr-F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fr-F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lang="fr-FR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53 – 5 + 45 là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F24177B-104D-D240-483F-B676817E8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345" y="779844"/>
            <a:ext cx="1524132" cy="1402202"/>
          </a:xfrm>
          <a:prstGeom prst="rect">
            <a:avLst/>
          </a:prstGeom>
        </p:spPr>
      </p:pic>
      <p:grpSp>
        <p:nvGrpSpPr>
          <p:cNvPr id="11" name="A">
            <a:extLst>
              <a:ext uri="{FF2B5EF4-FFF2-40B4-BE49-F238E27FC236}">
                <a16:creationId xmlns:a16="http://schemas.microsoft.com/office/drawing/2014/main" id="{DDD15F2B-2577-2083-379F-92216029F570}"/>
              </a:ext>
            </a:extLst>
          </p:cNvPr>
          <p:cNvGrpSpPr/>
          <p:nvPr/>
        </p:nvGrpSpPr>
        <p:grpSpPr>
          <a:xfrm>
            <a:off x="744032" y="2280750"/>
            <a:ext cx="10443242" cy="928788"/>
            <a:chOff x="873494" y="2490890"/>
            <a:chExt cx="10443242" cy="928788"/>
          </a:xfrm>
        </p:grpSpPr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EBE3E0FA-67E6-6004-259A-5D13FB22663B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21" name="Hình chữ nhật: Góc Tròn 11">
                <a:extLst>
                  <a:ext uri="{FF2B5EF4-FFF2-40B4-BE49-F238E27FC236}">
                    <a16:creationId xmlns:a16="http://schemas.microsoft.com/office/drawing/2014/main" id="{786E924F-4A7A-4E25-B9B9-AC4E283B350C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2" name="Đồ họa 7">
                <a:extLst>
                  <a:ext uri="{FF2B5EF4-FFF2-40B4-BE49-F238E27FC236}">
                    <a16:creationId xmlns:a16="http://schemas.microsoft.com/office/drawing/2014/main" id="{258388DE-4C35-2198-6910-B5B2C5A52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20" name="Hộp Văn bản 42">
              <a:extLst>
                <a:ext uri="{FF2B5EF4-FFF2-40B4-BE49-F238E27FC236}">
                  <a16:creationId xmlns:a16="http://schemas.microsoft.com/office/drawing/2014/main" id="{74AE9084-5580-B9DC-8FA1-018FED249B2B}"/>
                </a:ext>
              </a:extLst>
            </p:cNvPr>
            <p:cNvSpPr txBox="1"/>
            <p:nvPr/>
          </p:nvSpPr>
          <p:spPr>
            <a:xfrm>
              <a:off x="2105202" y="2723039"/>
              <a:ext cx="636789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83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51A7F324-02EE-9441-2438-B51B766BB444}"/>
              </a:ext>
            </a:extLst>
          </p:cNvPr>
          <p:cNvGrpSpPr/>
          <p:nvPr/>
        </p:nvGrpSpPr>
        <p:grpSpPr>
          <a:xfrm>
            <a:off x="778653" y="3320394"/>
            <a:ext cx="10443244" cy="933156"/>
            <a:chOff x="6372683" y="2989513"/>
            <a:chExt cx="10443244" cy="933156"/>
          </a:xfrm>
        </p:grpSpPr>
        <p:grpSp>
          <p:nvGrpSpPr>
            <p:cNvPr id="24" name="Nhóm 22">
              <a:extLst>
                <a:ext uri="{FF2B5EF4-FFF2-40B4-BE49-F238E27FC236}">
                  <a16:creationId xmlns:a16="http://schemas.microsoft.com/office/drawing/2014/main" id="{AA17B1F3-2E83-CD03-3391-DBF0CDE9F940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26" name="Hình chữ nhật: Góc Tròn 12">
                <a:extLst>
                  <a:ext uri="{FF2B5EF4-FFF2-40B4-BE49-F238E27FC236}">
                    <a16:creationId xmlns:a16="http://schemas.microsoft.com/office/drawing/2014/main" id="{17A35579-0A01-AA32-74BA-215D5A474228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7" name="Đồ họa 14">
                <a:extLst>
                  <a:ext uri="{FF2B5EF4-FFF2-40B4-BE49-F238E27FC236}">
                    <a16:creationId xmlns:a16="http://schemas.microsoft.com/office/drawing/2014/main" id="{7BB41D82-2B90-D677-D604-C9B91E0D2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5" name="Hộp Văn bản 42">
              <a:extLst>
                <a:ext uri="{FF2B5EF4-FFF2-40B4-BE49-F238E27FC236}">
                  <a16:creationId xmlns:a16="http://schemas.microsoft.com/office/drawing/2014/main" id="{314B9B83-CB13-CFC5-8399-AAB0E54C2FF9}"/>
                </a:ext>
              </a:extLst>
            </p:cNvPr>
            <p:cNvSpPr txBox="1"/>
            <p:nvPr/>
          </p:nvSpPr>
          <p:spPr>
            <a:xfrm>
              <a:off x="7569769" y="3177903"/>
              <a:ext cx="580603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93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C">
            <a:extLst>
              <a:ext uri="{FF2B5EF4-FFF2-40B4-BE49-F238E27FC236}">
                <a16:creationId xmlns:a16="http://schemas.microsoft.com/office/drawing/2014/main" id="{74D2A6D6-9CAD-82D1-5D54-FB602655084D}"/>
              </a:ext>
            </a:extLst>
          </p:cNvPr>
          <p:cNvGrpSpPr/>
          <p:nvPr/>
        </p:nvGrpSpPr>
        <p:grpSpPr>
          <a:xfrm>
            <a:off x="744031" y="4364408"/>
            <a:ext cx="10443243" cy="930603"/>
            <a:chOff x="379277" y="4544328"/>
            <a:chExt cx="10443243" cy="930603"/>
          </a:xfrm>
        </p:grpSpPr>
        <p:grpSp>
          <p:nvGrpSpPr>
            <p:cNvPr id="29" name="Nhóm 23">
              <a:extLst>
                <a:ext uri="{FF2B5EF4-FFF2-40B4-BE49-F238E27FC236}">
                  <a16:creationId xmlns:a16="http://schemas.microsoft.com/office/drawing/2014/main" id="{6B2958D1-7B2F-E7FC-9A0D-6D50275446C1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31" name="Hình chữ nhật: Góc Tròn 19">
                <a:extLst>
                  <a:ext uri="{FF2B5EF4-FFF2-40B4-BE49-F238E27FC236}">
                    <a16:creationId xmlns:a16="http://schemas.microsoft.com/office/drawing/2014/main" id="{AA8579C5-4C79-5742-867B-2F534B1FEC9A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32" name="Đồ họa 18">
                <a:extLst>
                  <a:ext uri="{FF2B5EF4-FFF2-40B4-BE49-F238E27FC236}">
                    <a16:creationId xmlns:a16="http://schemas.microsoft.com/office/drawing/2014/main" id="{D2324D30-0DF2-9071-D096-10788DC56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30" name="Hộp Văn bản 42">
              <a:extLst>
                <a:ext uri="{FF2B5EF4-FFF2-40B4-BE49-F238E27FC236}">
                  <a16:creationId xmlns:a16="http://schemas.microsoft.com/office/drawing/2014/main" id="{481BC2D6-35E2-2816-61AC-5E94EA5D7936}"/>
                </a:ext>
              </a:extLst>
            </p:cNvPr>
            <p:cNvSpPr txBox="1"/>
            <p:nvPr/>
          </p:nvSpPr>
          <p:spPr>
            <a:xfrm>
              <a:off x="1610986" y="4763321"/>
              <a:ext cx="744061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48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8" name="wrong 3">
            <a:hlinkClick r:id="" action="ppaction://media"/>
            <a:extLst>
              <a:ext uri="{FF2B5EF4-FFF2-40B4-BE49-F238E27FC236}">
                <a16:creationId xmlns:a16="http://schemas.microsoft.com/office/drawing/2014/main" id="{D334202E-D94A-ED3F-8E63-705D85508D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6" y="3160121"/>
            <a:ext cx="487363" cy="487363"/>
          </a:xfrm>
          <a:prstGeom prst="rect">
            <a:avLst/>
          </a:prstGeom>
        </p:spPr>
      </p:pic>
      <p:pic>
        <p:nvPicPr>
          <p:cNvPr id="39" name="wrong 2">
            <a:hlinkClick r:id="" action="ppaction://media"/>
            <a:extLst>
              <a:ext uri="{FF2B5EF4-FFF2-40B4-BE49-F238E27FC236}">
                <a16:creationId xmlns:a16="http://schemas.microsoft.com/office/drawing/2014/main" id="{B6B4B9C6-FEA7-2CCB-C515-572684DD7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41524" y="2536387"/>
            <a:ext cx="487363" cy="487363"/>
          </a:xfrm>
          <a:prstGeom prst="rect">
            <a:avLst/>
          </a:prstGeom>
        </p:spPr>
      </p:pic>
      <p:pic>
        <p:nvPicPr>
          <p:cNvPr id="40" name="wrong 1">
            <a:hlinkClick r:id="" action="ppaction://media"/>
            <a:extLst>
              <a:ext uri="{FF2B5EF4-FFF2-40B4-BE49-F238E27FC236}">
                <a16:creationId xmlns:a16="http://schemas.microsoft.com/office/drawing/2014/main" id="{38D98E71-D833-F4AE-8C7B-E01EF1AB80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2" y="1912653"/>
            <a:ext cx="487363" cy="487363"/>
          </a:xfrm>
          <a:prstGeom prst="rect">
            <a:avLst/>
          </a:prstGeom>
        </p:spPr>
      </p:pic>
      <p:pic>
        <p:nvPicPr>
          <p:cNvPr id="53" name="correct">
            <a:hlinkClick r:id="" action="ppaction://media"/>
            <a:extLst>
              <a:ext uri="{FF2B5EF4-FFF2-40B4-BE49-F238E27FC236}">
                <a16:creationId xmlns:a16="http://schemas.microsoft.com/office/drawing/2014/main" id="{3B08F3C6-48DB-D549-B6A9-1B1BB594639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2" y="3803551"/>
            <a:ext cx="487363" cy="487363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59614D3E-9DF2-4D87-058E-08F698D56A4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1" y="3340756"/>
            <a:ext cx="3321269" cy="3321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49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508B561-18B2-BA66-B869-E41598D32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24" y="2026798"/>
            <a:ext cx="1524132" cy="1402202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221C9CC9-5CE2-60DE-77D0-B334F6C0C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8156" y="1950462"/>
            <a:ext cx="1527810" cy="1073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93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209 L -1.04167E-6 -0.00186 C 0.00521 -0.00047 0.01068 0.00138 0.01615 0.00277 C 0.02357 0.00462 0.03854 0.00763 0.03854 0.0081 L 0.07331 0.00625 C 0.07682 0.00625 0.08021 0.00601 0.08373 0.00509 C 0.08711 0.00462 0.09024 0.00254 0.09349 0.00162 C 0.09531 0.00115 0.0974 0.00069 0.09935 0.00023 C 0.10261 -0.00047 0.10586 -0.00093 0.10899 -0.00209 C 0.11354 -0.00348 0.11797 -0.00533 0.12253 -0.00695 C 0.12787 -0.0088 0.13138 -0.01019 0.13711 -0.01158 C 0.14701 -0.01436 0.14557 -0.01389 0.15547 -0.01505 C 0.16419 -0.02061 0.15807 -0.01737 0.16784 -0.0213 C 0.17227 -0.02292 0.17578 -0.02477 0.1806 -0.02616 C 0.18268 -0.02663 0.18503 -0.02663 0.18724 -0.02732 C 0.19024 -0.02848 0.1931 -0.02963 0.19596 -0.03079 C 0.19818 -0.03172 0.20052 -0.03218 0.20261 -0.03334 C 0.22409 -0.04375 0.19518 -0.03218 0.22005 -0.04144 C 0.23373 -0.05301 0.22344 -0.04538 0.23841 -0.05348 C 0.24037 -0.05463 0.24245 -0.05579 0.24427 -0.05741 C 0.24596 -0.05857 0.24753 -0.05973 0.24909 -0.06088 C 0.25234 -0.0625 0.25573 -0.06366 0.25859 -0.06575 C 0.26016 -0.06667 0.2612 -0.06829 0.26276 -0.06922 C 0.26745 -0.072 0.2724 -0.07385 0.27721 -0.07639 C 0.28047 -0.07778 0.28333 -0.0801 0.28672 -0.08102 C 0.29987 -0.08542 0.2944 -0.08403 0.30339 -0.08588 C 0.30469 -0.08704 0.30638 -0.0882 0.30794 -0.08959 C 0.31042 -0.09167 0.31224 -0.09491 0.31498 -0.097 C 0.31771 -0.09931 0.32123 -0.1007 0.32448 -0.10278 C 0.3362 -0.11112 0.32526 -0.10417 0.33412 -0.11135 C 0.33529 -0.11227 0.33672 -0.11274 0.33815 -0.11343 C 0.33893 -0.11436 0.33998 -0.11505 0.34089 -0.11598 C 0.34349 -0.11783 0.34857 -0.12061 0.34857 -0.12038 C 0.35026 -0.12269 0.35221 -0.12547 0.3543 -0.12663 C 0.35651 -0.12778 0.35899 -0.12848 0.36133 -0.1294 C 0.36289 -0.13056 0.36458 -0.13172 0.36589 -0.13288 C 0.36706 -0.13357 0.36797 -0.1345 0.36888 -0.13519 C 0.37018 -0.13588 0.37149 -0.13681 0.37292 -0.13774 C 0.3737 -0.1382 0.37591 -0.13843 0.37591 -0.1382 " pathEditMode="relative" rAng="0" ptsTypes="AAAAAAAAAAAAAAAAAAAAAAAAAAAAAAAAAAAAAAA">
                                      <p:cBhvr>
                                        <p:cTn id="1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EE2D5DD-B669-AC63-3FC9-461131D34118}"/>
              </a:ext>
            </a:extLst>
          </p:cNvPr>
          <p:cNvGrpSpPr/>
          <p:nvPr/>
        </p:nvGrpSpPr>
        <p:grpSpPr>
          <a:xfrm>
            <a:off x="12373927" y="2949067"/>
            <a:ext cx="5142581" cy="2270620"/>
            <a:chOff x="12373927" y="2949067"/>
            <a:chExt cx="5142581" cy="227062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DA7FEAEA-A478-DE71-B727-42DCC448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73927" y="2949067"/>
              <a:ext cx="1932599" cy="1920406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1279CF77-DF55-5905-E859-A96D79ACD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60708" y="3299281"/>
              <a:ext cx="1755800" cy="1920406"/>
            </a:xfrm>
            <a:prstGeom prst="rect">
              <a:avLst/>
            </a:prstGeom>
          </p:spPr>
        </p:pic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43F56FC-5B09-D786-6984-B90CDBE43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008" y="790580"/>
            <a:ext cx="7577985" cy="2280102"/>
          </a:xfrm>
          <a:prstGeom prst="rect">
            <a:avLst/>
          </a:prstGeom>
        </p:spPr>
      </p:pic>
      <p:pic>
        <p:nvPicPr>
          <p:cNvPr id="3" name="Celebration Sound Effect">
            <a:hlinkClick r:id="" action="ppaction://media"/>
            <a:extLst>
              <a:ext uri="{FF2B5EF4-FFF2-40B4-BE49-F238E27FC236}">
                <a16:creationId xmlns:a16="http://schemas.microsoft.com/office/drawing/2014/main" id="{9F74AA70-F11B-869C-5387-6218EAC6ED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30118" y="583371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45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532 L -1.25E-6 -0.00486 C -0.01107 -0.00231 -0.02161 0.00139 -0.03281 0.00324 C -0.04792 0.00579 -0.08437 0.00718 -0.09922 0.00741 C -0.14245 0.01621 -0.12279 0.01389 -0.19674 0.01343 C -0.26015 0.0132 -0.32344 0.01158 -0.38698 0.01065 C -0.4026 0.00671 -0.41862 0.00394 -0.43398 -0.00069 C -0.44362 -0.00393 -0.45794 -0.01435 -0.46471 -0.02083 C -0.4694 -0.02477 -0.47812 -0.03611 -0.48099 -0.04213 C -0.48281 -0.04514 -0.48333 -0.04884 -0.48437 -0.05208 C -0.48555 -0.05671 -0.48763 -0.0662 -0.48763 -0.06597 C -0.48646 -0.06829 -0.48633 -0.0706 -0.48437 -0.07199 C -0.47943 -0.07546 -0.46823 -0.08009 -0.46823 -0.07986 C -0.46471 -0.07963 -0.46107 -0.07916 -0.45833 -0.07778 C -0.45703 -0.07662 -0.45716 -0.07477 -0.45664 -0.07315 C -0.4556 -0.07014 -0.45469 -0.0669 -0.45338 -0.06342 C -0.4556 -0.05741 -0.45651 -0.05069 -0.46002 -0.04467 C -0.46419 -0.03773 -0.48502 -0.03472 -0.48919 -0.03333 C -0.5095 -0.02824 -0.50286 -0.02963 -0.52161 -0.02801 C -0.52552 -0.02662 -0.5293 -0.02569 -0.5332 -0.02523 C -0.56276 -0.02037 -0.63711 -0.02639 -0.64023 -0.02639 C -0.67851 -0.03148 -0.64453 -0.02639 -0.68255 -0.03333 C -0.70026 -0.0368 -0.68437 -0.03264 -0.7069 -0.03773 C -0.71654 -0.04004 -0.7345 -0.04467 -0.74258 -0.0493 L -0.75078 -0.05324 C -0.75599 -0.05972 -0.75286 -0.05903 -0.75703 -0.05903 " pathEditMode="relative" rAng="0" ptsTypes="AAAAAAAAAAAAAAAAAAAAAAAAAA">
                                      <p:cBhvr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2" y="-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31566DD1-CBEC-FA2D-12AD-1CC008012FAF}"/>
              </a:ext>
            </a:extLst>
          </p:cNvPr>
          <p:cNvSpPr/>
          <p:nvPr/>
        </p:nvSpPr>
        <p:spPr>
          <a:xfrm>
            <a:off x="10883909" y="1793178"/>
            <a:ext cx="143482" cy="3845622"/>
          </a:xfrm>
          <a:prstGeom prst="rect">
            <a:avLst/>
          </a:prstGeom>
          <a:solidFill>
            <a:srgbClr val="E97A3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AD294394-C82F-6A3B-D210-E6DF3484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91" y="760267"/>
            <a:ext cx="10250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altLang="en-US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vi-VN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chữ số thích hợp.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E1964-14CE-0E0C-ED37-DB661259CE83}"/>
              </a:ext>
            </a:extLst>
          </p:cNvPr>
          <p:cNvSpPr txBox="1"/>
          <p:nvPr/>
        </p:nvSpPr>
        <p:spPr>
          <a:xfrm>
            <a:off x="1743544" y="1886732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2  7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5C3A6-C81B-C7F8-3993-89C3D51626B8}"/>
              </a:ext>
            </a:extLst>
          </p:cNvPr>
          <p:cNvSpPr txBox="1"/>
          <p:nvPr/>
        </p:nvSpPr>
        <p:spPr>
          <a:xfrm>
            <a:off x="1743543" y="2902395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5D5437-3687-2712-88A3-14BC0B398C0B}"/>
              </a:ext>
            </a:extLst>
          </p:cNvPr>
          <p:cNvCxnSpPr/>
          <p:nvPr/>
        </p:nvCxnSpPr>
        <p:spPr>
          <a:xfrm>
            <a:off x="1366787" y="3850107"/>
            <a:ext cx="206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C506B7-7099-477A-D90A-CB775866AD76}"/>
              </a:ext>
            </a:extLst>
          </p:cNvPr>
          <p:cNvSpPr/>
          <p:nvPr/>
        </p:nvSpPr>
        <p:spPr>
          <a:xfrm>
            <a:off x="1668279" y="391805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A080F-8588-9299-2A1D-0DA0B4FAD1D2}"/>
              </a:ext>
            </a:extLst>
          </p:cNvPr>
          <p:cNvSpPr/>
          <p:nvPr/>
        </p:nvSpPr>
        <p:spPr>
          <a:xfrm>
            <a:off x="2475063" y="391805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E6399-37DE-10D8-E68D-CC1788AA5B4A}"/>
              </a:ext>
            </a:extLst>
          </p:cNvPr>
          <p:cNvSpPr txBox="1"/>
          <p:nvPr/>
        </p:nvSpPr>
        <p:spPr>
          <a:xfrm>
            <a:off x="1000794" y="2394563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3A7B8-2401-F4DE-E7DB-7AAFFC66AC5E}"/>
              </a:ext>
            </a:extLst>
          </p:cNvPr>
          <p:cNvSpPr txBox="1"/>
          <p:nvPr/>
        </p:nvSpPr>
        <p:spPr>
          <a:xfrm>
            <a:off x="5097716" y="1886731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AF9DF-8D15-E5F4-44C5-E58B4F4273B6}"/>
              </a:ext>
            </a:extLst>
          </p:cNvPr>
          <p:cNvSpPr txBox="1"/>
          <p:nvPr/>
        </p:nvSpPr>
        <p:spPr>
          <a:xfrm>
            <a:off x="5097715" y="2902394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B698B6-547D-866A-3D62-1A437B6A05CF}"/>
              </a:ext>
            </a:extLst>
          </p:cNvPr>
          <p:cNvCxnSpPr/>
          <p:nvPr/>
        </p:nvCxnSpPr>
        <p:spPr>
          <a:xfrm>
            <a:off x="4720959" y="3850106"/>
            <a:ext cx="206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CB0A2-4DE1-1983-E96D-CF241D37BE69}"/>
              </a:ext>
            </a:extLst>
          </p:cNvPr>
          <p:cNvSpPr/>
          <p:nvPr/>
        </p:nvSpPr>
        <p:spPr>
          <a:xfrm>
            <a:off x="5087905" y="2949754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6306C-7E4B-C006-ADE8-8AE40361D695}"/>
              </a:ext>
            </a:extLst>
          </p:cNvPr>
          <p:cNvSpPr/>
          <p:nvPr/>
        </p:nvSpPr>
        <p:spPr>
          <a:xfrm>
            <a:off x="5847521" y="201397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F3E80E-5DE7-01F2-7421-9D01E0F1866B}"/>
              </a:ext>
            </a:extLst>
          </p:cNvPr>
          <p:cNvSpPr txBox="1"/>
          <p:nvPr/>
        </p:nvSpPr>
        <p:spPr>
          <a:xfrm>
            <a:off x="4354966" y="2394562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4B708D-05A6-BB43-44B8-85F4CCF52A11}"/>
              </a:ext>
            </a:extLst>
          </p:cNvPr>
          <p:cNvSpPr txBox="1"/>
          <p:nvPr/>
        </p:nvSpPr>
        <p:spPr>
          <a:xfrm>
            <a:off x="8233649" y="1886730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F63C2-9FC2-7253-1B3F-B4E70FE027AF}"/>
              </a:ext>
            </a:extLst>
          </p:cNvPr>
          <p:cNvSpPr txBox="1"/>
          <p:nvPr/>
        </p:nvSpPr>
        <p:spPr>
          <a:xfrm>
            <a:off x="8233648" y="2902393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51DDDD-5DA1-174E-0889-3A686B43C525}"/>
              </a:ext>
            </a:extLst>
          </p:cNvPr>
          <p:cNvCxnSpPr/>
          <p:nvPr/>
        </p:nvCxnSpPr>
        <p:spPr>
          <a:xfrm>
            <a:off x="7856892" y="3850105"/>
            <a:ext cx="206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FE2E1-FF5D-CD87-E0AE-CE35F5EB2CEC}"/>
              </a:ext>
            </a:extLst>
          </p:cNvPr>
          <p:cNvSpPr/>
          <p:nvPr/>
        </p:nvSpPr>
        <p:spPr>
          <a:xfrm>
            <a:off x="8158384" y="3918056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216DE-974F-78EF-0CE7-A347E1BA1B5E}"/>
              </a:ext>
            </a:extLst>
          </p:cNvPr>
          <p:cNvSpPr/>
          <p:nvPr/>
        </p:nvSpPr>
        <p:spPr>
          <a:xfrm>
            <a:off x="9078281" y="295501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CAC70A-A7FB-091B-19FC-493F5FFAE943}"/>
              </a:ext>
            </a:extLst>
          </p:cNvPr>
          <p:cNvSpPr txBox="1"/>
          <p:nvPr/>
        </p:nvSpPr>
        <p:spPr>
          <a:xfrm>
            <a:off x="7490899" y="2394561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8C2BB-B87A-D876-855F-B0559AE5DE9E}"/>
              </a:ext>
            </a:extLst>
          </p:cNvPr>
          <p:cNvSpPr txBox="1"/>
          <p:nvPr/>
        </p:nvSpPr>
        <p:spPr>
          <a:xfrm>
            <a:off x="5135347" y="3865593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B997C0-85FA-82C7-1ADA-DEF86CEA79CE}"/>
              </a:ext>
            </a:extLst>
          </p:cNvPr>
          <p:cNvSpPr txBox="1"/>
          <p:nvPr/>
        </p:nvSpPr>
        <p:spPr>
          <a:xfrm>
            <a:off x="8965168" y="3785940"/>
            <a:ext cx="95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B66515-D926-2D04-D37A-7105191FF845}"/>
              </a:ext>
            </a:extLst>
          </p:cNvPr>
          <p:cNvSpPr txBox="1"/>
          <p:nvPr/>
        </p:nvSpPr>
        <p:spPr>
          <a:xfrm>
            <a:off x="2580405" y="3797643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B7DB7-0E23-1B75-C190-3F76C8B9424D}"/>
              </a:ext>
            </a:extLst>
          </p:cNvPr>
          <p:cNvSpPr txBox="1"/>
          <p:nvPr/>
        </p:nvSpPr>
        <p:spPr>
          <a:xfrm>
            <a:off x="1741556" y="3797642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DE8C76-682A-90D5-4BC8-03419F76458E}"/>
              </a:ext>
            </a:extLst>
          </p:cNvPr>
          <p:cNvSpPr txBox="1"/>
          <p:nvPr/>
        </p:nvSpPr>
        <p:spPr>
          <a:xfrm>
            <a:off x="5942348" y="1898650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142D51-FEDE-053B-5048-4017B90BA87C}"/>
              </a:ext>
            </a:extLst>
          </p:cNvPr>
          <p:cNvSpPr txBox="1"/>
          <p:nvPr/>
        </p:nvSpPr>
        <p:spPr>
          <a:xfrm>
            <a:off x="5137520" y="2807682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5138A-6CB9-970F-0498-E0E7D22A9134}"/>
              </a:ext>
            </a:extLst>
          </p:cNvPr>
          <p:cNvSpPr txBox="1"/>
          <p:nvPr/>
        </p:nvSpPr>
        <p:spPr>
          <a:xfrm>
            <a:off x="9142366" y="2806569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D6FD5D-F24B-1DF0-9ED3-B9F3EDF99138}"/>
              </a:ext>
            </a:extLst>
          </p:cNvPr>
          <p:cNvSpPr txBox="1"/>
          <p:nvPr/>
        </p:nvSpPr>
        <p:spPr>
          <a:xfrm>
            <a:off x="8256317" y="3785940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CD7B8A89-5DDB-797A-C567-FFA91166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39" y="799325"/>
            <a:ext cx="1136717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, &lt; , =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7BE381-CB17-11F4-E7C4-3FD097C465FF}"/>
              </a:ext>
            </a:extLst>
          </p:cNvPr>
          <p:cNvGrpSpPr/>
          <p:nvPr/>
        </p:nvGrpSpPr>
        <p:grpSpPr>
          <a:xfrm>
            <a:off x="935021" y="2088862"/>
            <a:ext cx="5225147" cy="1015664"/>
            <a:chOff x="935021" y="2088862"/>
            <a:chExt cx="5225147" cy="1015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6A544D-CBC0-F91D-42D3-5F1DA97F38FD}"/>
                </a:ext>
              </a:extLst>
            </p:cNvPr>
            <p:cNvSpPr txBox="1"/>
            <p:nvPr/>
          </p:nvSpPr>
          <p:spPr>
            <a:xfrm>
              <a:off x="935021" y="2088863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85 - 56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996159-9911-6DFF-ADE4-531DA04D64C1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835D3C-F8A5-CE17-A5B0-B956CEDE242C}"/>
                </a:ext>
              </a:extLst>
            </p:cNvPr>
            <p:cNvSpPr txBox="1"/>
            <p:nvPr/>
          </p:nvSpPr>
          <p:spPr>
            <a:xfrm>
              <a:off x="4956776" y="2088862"/>
              <a:ext cx="12033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447A26-4EB0-D4E8-5C2C-0B3E1120DBE5}"/>
              </a:ext>
            </a:extLst>
          </p:cNvPr>
          <p:cNvGrpSpPr/>
          <p:nvPr/>
        </p:nvGrpSpPr>
        <p:grpSpPr>
          <a:xfrm>
            <a:off x="6647713" y="2088861"/>
            <a:ext cx="5225147" cy="1015664"/>
            <a:chOff x="935021" y="2088862"/>
            <a:chExt cx="5225147" cy="1015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56BF0F-7DB9-4102-9DC1-0E17270FDAF2}"/>
                </a:ext>
              </a:extLst>
            </p:cNvPr>
            <p:cNvSpPr txBox="1"/>
            <p:nvPr/>
          </p:nvSpPr>
          <p:spPr>
            <a:xfrm>
              <a:off x="935021" y="2088863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+ 33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BB6F18-028F-196C-3423-8BBD24E72714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FC6E98-B6E4-FD88-2496-28A86B494CD2}"/>
                </a:ext>
              </a:extLst>
            </p:cNvPr>
            <p:cNvSpPr txBox="1"/>
            <p:nvPr/>
          </p:nvSpPr>
          <p:spPr>
            <a:xfrm>
              <a:off x="4956776" y="2088862"/>
              <a:ext cx="12033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91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618C35-D6AD-88A0-4891-A5B2C557A02A}"/>
              </a:ext>
            </a:extLst>
          </p:cNvPr>
          <p:cNvGrpSpPr/>
          <p:nvPr/>
        </p:nvGrpSpPr>
        <p:grpSpPr>
          <a:xfrm>
            <a:off x="2811948" y="3405919"/>
            <a:ext cx="7698839" cy="1061635"/>
            <a:chOff x="631277" y="2088862"/>
            <a:chExt cx="7698839" cy="10616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FA85CA-8718-B325-AF84-BB32862ACE2F}"/>
                </a:ext>
              </a:extLst>
            </p:cNvPr>
            <p:cNvSpPr txBox="1"/>
            <p:nvPr/>
          </p:nvSpPr>
          <p:spPr>
            <a:xfrm>
              <a:off x="631277" y="2134834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 + 37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E0DDCB-7132-68EC-2002-2CF6030F5BFE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0BE754-9C9B-6261-58B1-354C5DCAC754}"/>
                </a:ext>
              </a:extLst>
            </p:cNvPr>
            <p:cNvSpPr txBox="1"/>
            <p:nvPr/>
          </p:nvSpPr>
          <p:spPr>
            <a:xfrm>
              <a:off x="4956776" y="2088862"/>
              <a:ext cx="33733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 + 54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C7655-851F-0570-796B-6A5264BFF097}"/>
              </a:ext>
            </a:extLst>
          </p:cNvPr>
          <p:cNvGrpSpPr/>
          <p:nvPr/>
        </p:nvGrpSpPr>
        <p:grpSpPr>
          <a:xfrm>
            <a:off x="2795121" y="4655598"/>
            <a:ext cx="7715666" cy="1015664"/>
            <a:chOff x="614450" y="2088861"/>
            <a:chExt cx="7715666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8A5C88-E46F-96CA-00E3-9577A3E3BA1C}"/>
                </a:ext>
              </a:extLst>
            </p:cNvPr>
            <p:cNvSpPr txBox="1"/>
            <p:nvPr/>
          </p:nvSpPr>
          <p:spPr>
            <a:xfrm>
              <a:off x="614450" y="2088861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72 - 27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C8B97B-4A63-555B-E077-B0088AE34A8B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65EEB4-BA45-2811-520D-A782BF71990A}"/>
                </a:ext>
              </a:extLst>
            </p:cNvPr>
            <p:cNvSpPr txBox="1"/>
            <p:nvPr/>
          </p:nvSpPr>
          <p:spPr>
            <a:xfrm>
              <a:off x="4956776" y="2088862"/>
              <a:ext cx="33733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72 - 30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5A37AAB-8010-989B-8107-9965ACC55E78}"/>
              </a:ext>
            </a:extLst>
          </p:cNvPr>
          <p:cNvSpPr txBox="1"/>
          <p:nvPr/>
        </p:nvSpPr>
        <p:spPr>
          <a:xfrm>
            <a:off x="3800571" y="2104175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12C895-44B1-477E-3050-9C472917DFB4}"/>
              </a:ext>
            </a:extLst>
          </p:cNvPr>
          <p:cNvSpPr txBox="1"/>
          <p:nvPr/>
        </p:nvSpPr>
        <p:spPr>
          <a:xfrm>
            <a:off x="9513263" y="2096519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F1D9C-A421-CA69-4316-17EAE3EA5D13}"/>
              </a:ext>
            </a:extLst>
          </p:cNvPr>
          <p:cNvSpPr txBox="1"/>
          <p:nvPr/>
        </p:nvSpPr>
        <p:spPr>
          <a:xfrm>
            <a:off x="5980147" y="3434642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1B0058-D0F8-5B14-245D-2A79040F47D7}"/>
              </a:ext>
            </a:extLst>
          </p:cNvPr>
          <p:cNvSpPr txBox="1"/>
          <p:nvPr/>
        </p:nvSpPr>
        <p:spPr>
          <a:xfrm>
            <a:off x="5949812" y="4655598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0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>
            <a:extLst>
              <a:ext uri="{FF2B5EF4-FFF2-40B4-BE49-F238E27FC236}">
                <a16:creationId xmlns:a16="http://schemas.microsoft.com/office/drawing/2014/main" id="{CB3577C0-BE33-97AB-14A0-13622D41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22" y="662586"/>
            <a:ext cx="10549916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bò sữa của b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An mỗi ngày cho 20 </a:t>
            </a:r>
            <a:r>
              <a:rPr kumimoji="0" lang="vi-VN" alt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32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sữa. Con bò sữa của bác Bình mỗi ngày cho ít hơn con bò sữa của bác An 5 </a:t>
            </a:r>
            <a:r>
              <a:rPr kumimoji="0" lang="vi-VN" alt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32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sữa. Hỏi mỗi ngày con bò sữa của bác Bình cho bao nhiêu lít sữa?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g.loigiaihay.com/picture/question_lgh/2021_51/1624005882-pand.jpg">
            <a:extLst>
              <a:ext uri="{FF2B5EF4-FFF2-40B4-BE49-F238E27FC236}">
                <a16:creationId xmlns:a16="http://schemas.microsoft.com/office/drawing/2014/main" id="{BA815103-ED3C-72FD-8EF7-58CF5383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42" y="2514070"/>
            <a:ext cx="4400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1B9D9D-A82E-1E03-D176-E38F32729552}"/>
              </a:ext>
            </a:extLst>
          </p:cNvPr>
          <p:cNvGrpSpPr/>
          <p:nvPr/>
        </p:nvGrpSpPr>
        <p:grpSpPr>
          <a:xfrm>
            <a:off x="869463" y="2970910"/>
            <a:ext cx="6304638" cy="3139321"/>
            <a:chOff x="869463" y="2970910"/>
            <a:chExt cx="6304638" cy="31393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F7DFFB-C5B8-48D8-A813-32E59DED1D8B}"/>
                </a:ext>
              </a:extLst>
            </p:cNvPr>
            <p:cNvSpPr/>
            <p:nvPr/>
          </p:nvSpPr>
          <p:spPr>
            <a:xfrm>
              <a:off x="869463" y="3104307"/>
              <a:ext cx="6119166" cy="3005924"/>
            </a:xfrm>
            <a:prstGeom prst="roundRect">
              <a:avLst>
                <a:gd name="adj" fmla="val 105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D60C7239-CF8D-8EF2-8934-C28FCE8CD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463" y="2970910"/>
              <a:ext cx="630463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sz="3200" b="1" u="sng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3200" b="1" u="sng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en-US" sz="3200" b="1" u="sng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lvl="0" algn="just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Bò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An: 20</a:t>
              </a:r>
              <a:r>
                <a:rPr lang="vi-VN" alt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</a:t>
              </a:r>
              <a:r>
                <a:rPr lang="vi-VN" alt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sữa</a:t>
              </a:r>
              <a:endPara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lvl="0" algn="just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Bò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Bình: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 </a:t>
              </a:r>
              <a:r>
                <a:rPr lang="vi-VN" alt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sữa</a:t>
              </a:r>
              <a:endPara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lvl="0" algn="just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Bò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Bình: 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.... </a:t>
              </a:r>
              <a:r>
                <a:rPr lang="vi-VN" altLang="en-US" sz="32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sữa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9B702D12-5EA0-7D9D-A5A1-22A0CD82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316" y="605091"/>
            <a:ext cx="265635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5CFCF56C-2174-C5C3-206B-30107461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51203"/>
            <a:ext cx="9184106" cy="3831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vi-VN" altLang="en-US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 con bò sữa của bác Bình cho số lít sữa là: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– 5 = 15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    </a:t>
            </a:r>
            <a:endParaRPr kumimoji="0" lang="vi-VN" alt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alt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</a:t>
            </a:r>
            <a:r>
              <a:rPr kumimoji="0" lang="vi-VN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5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sữa</a:t>
            </a: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1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9" name="图片 22">
            <a:extLst>
              <a:ext uri="{FF2B5EF4-FFF2-40B4-BE49-F238E27FC236}">
                <a16:creationId xmlns:a16="http://schemas.microsoft.com/office/drawing/2014/main" id="{E934E728-C29C-4CA9-A59F-B54673645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2308" y="449590"/>
            <a:ext cx="844272" cy="1193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5D0F1B-0D19-43DF-A35D-22266C64D5B3}"/>
              </a:ext>
            </a:extLst>
          </p:cNvPr>
          <p:cNvSpPr/>
          <p:nvPr/>
        </p:nvSpPr>
        <p:spPr>
          <a:xfrm>
            <a:off x="1158201" y="3771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76635F-E87E-4750-8E01-B6DBBF1B8C31}"/>
              </a:ext>
            </a:extLst>
          </p:cNvPr>
          <p:cNvGrpSpPr/>
          <p:nvPr/>
        </p:nvGrpSpPr>
        <p:grpSpPr>
          <a:xfrm>
            <a:off x="1633766" y="400386"/>
            <a:ext cx="1054112" cy="523220"/>
            <a:chOff x="1931814" y="1440654"/>
            <a:chExt cx="1054112" cy="5232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2DD7CB-9532-45A1-B209-C0217F5EEF9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BDFFD6D-EED3-4CE1-8334-17F074FDF40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9B7DD-7DA0-4DC6-8A0D-5854B29A093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0E9D60-01CF-40C9-9941-3B8090CA9556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4AF85-D926-4DD7-92E3-C98BA59BB3C7}"/>
              </a:ext>
            </a:extLst>
          </p:cNvPr>
          <p:cNvGrpSpPr/>
          <p:nvPr/>
        </p:nvGrpSpPr>
        <p:grpSpPr>
          <a:xfrm>
            <a:off x="1710651" y="2224813"/>
            <a:ext cx="9899637" cy="1916174"/>
            <a:chOff x="1241757" y="2062287"/>
            <a:chExt cx="9899637" cy="19161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14A847-22A5-4EC9-8454-07E4AFF49532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46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A118CDC-CF83-43AE-9877-597CCA6D1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9005DF6-DF3F-437E-81D7-60681A516810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381C6D-03B4-48D2-A61D-3498D56C273C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69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084838-1323-420A-B117-775A498DF0EA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+ 48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777E03-DE24-481A-90C6-92DB0ABDC40E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74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112B862-A671-4DAC-82A0-544A6D5D5F1E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6E15326-0650-418A-8B77-A721BC3ADD2C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B3AF24-C1D5-4332-918F-AD82462DFD85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11EE83-04F9-48E9-BF7D-72824CC28234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2F17CD5-9C40-4E98-B393-CDD4CBD63484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E07BCE-350D-4499-B800-04A9E9DDD84F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30 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AEB97B-35FA-4E4E-87E0-A27C45726CD7}"/>
              </a:ext>
            </a:extLst>
          </p:cNvPr>
          <p:cNvSpPr/>
          <p:nvPr/>
        </p:nvSpPr>
        <p:spPr>
          <a:xfrm>
            <a:off x="4697084" y="3285965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3DAA8-45DD-4D21-B0D3-EDE6DBF0B2A8}"/>
              </a:ext>
            </a:extLst>
          </p:cNvPr>
          <p:cNvSpPr/>
          <p:nvPr/>
        </p:nvSpPr>
        <p:spPr>
          <a:xfrm>
            <a:off x="7917697" y="2631227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A0D41C7-488A-452D-BF79-E6435CAF9D04}"/>
              </a:ext>
            </a:extLst>
          </p:cNvPr>
          <p:cNvSpPr/>
          <p:nvPr/>
        </p:nvSpPr>
        <p:spPr>
          <a:xfrm>
            <a:off x="10546026" y="3578353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E1C37E-0D4A-4642-880B-425BBF028614}"/>
              </a:ext>
            </a:extLst>
          </p:cNvPr>
          <p:cNvGrpSpPr/>
          <p:nvPr/>
        </p:nvGrpSpPr>
        <p:grpSpPr>
          <a:xfrm>
            <a:off x="5946251" y="4056967"/>
            <a:ext cx="2346530" cy="2355809"/>
            <a:chOff x="604444" y="3268487"/>
            <a:chExt cx="1826440" cy="18264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B8D8450-DAE3-44C5-9A76-612BAAB878F7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C7A0EB-A2B5-4FBA-82DA-9A91D1A5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12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663680" y="-501536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97814" y="4256258"/>
              <a:ext cx="501722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Normal" panose="020B0400000000000000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Vận</a:t>
              </a: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Normal" panose="020B0400000000000000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8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Normal" panose="020B0400000000000000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Normal" panose="020B0400000000000000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0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TOÁN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Thứ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ngày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tháng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năm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5786A-4AFE-4F78-A16D-DCE731BED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2429" y="2333532"/>
            <a:ext cx="6950042" cy="2133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68795-72C9-49F5-AD04-1FF460B41594}"/>
              </a:ext>
            </a:extLst>
          </p:cNvPr>
          <p:cNvSpPr txBox="1"/>
          <p:nvPr/>
        </p:nvSpPr>
        <p:spPr>
          <a:xfrm>
            <a:off x="5095875" y="4476750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29" y="5658051"/>
            <a:ext cx="1709048" cy="1341511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06" y="5460326"/>
            <a:ext cx="716698" cy="275653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29" y="6240714"/>
            <a:ext cx="1807058" cy="526803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1" y="6012366"/>
            <a:ext cx="2070459" cy="931094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316">
            <a:off x="9967011" y="6202893"/>
            <a:ext cx="1764178" cy="52067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34" y="6260993"/>
            <a:ext cx="1090360" cy="77182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65" y="6155258"/>
            <a:ext cx="1543656" cy="551306"/>
          </a:xfrm>
          <a:prstGeom prst="rect">
            <a:avLst/>
          </a:prstGeom>
        </p:spPr>
      </p:pic>
      <p:grpSp>
        <p:nvGrpSpPr>
          <p:cNvPr id="176" name="Group 175"/>
          <p:cNvGrpSpPr/>
          <p:nvPr/>
        </p:nvGrpSpPr>
        <p:grpSpPr>
          <a:xfrm>
            <a:off x="1045365" y="29550"/>
            <a:ext cx="10302189" cy="5891038"/>
            <a:chOff x="1045365" y="29550"/>
            <a:chExt cx="10302189" cy="5891038"/>
          </a:xfrm>
        </p:grpSpPr>
        <p:sp>
          <p:nvSpPr>
            <p:cNvPr id="177" name="Rectangle 176"/>
            <p:cNvSpPr/>
            <p:nvPr/>
          </p:nvSpPr>
          <p:spPr>
            <a:xfrm rot="21354863">
              <a:off x="1045365" y="848341"/>
              <a:ext cx="10302189" cy="5072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3038">
              <a:off x="1286637" y="613361"/>
              <a:ext cx="631948" cy="771520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3038">
              <a:off x="9901558" y="29550"/>
              <a:ext cx="631948" cy="77152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389">
            <a:off x="-128780" y="3627427"/>
            <a:ext cx="5264684" cy="34651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 rot="20138072">
            <a:off x="6181095" y="2582399"/>
            <a:ext cx="7314674" cy="5243686"/>
            <a:chOff x="4715684" y="2645603"/>
            <a:chExt cx="6323170" cy="4494921"/>
          </a:xfrm>
        </p:grpSpPr>
        <p:sp>
          <p:nvSpPr>
            <p:cNvPr id="39" name="TextBox 38"/>
            <p:cNvSpPr txBox="1"/>
            <p:nvPr/>
          </p:nvSpPr>
          <p:spPr>
            <a:xfrm>
              <a:off x="5815773" y="4460557"/>
              <a:ext cx="3223310" cy="51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 little sunshine" panose="02000603000000000000" pitchFamily="2" charset="0"/>
                  <a:ea typeface="A little sunshine" panose="02000603000000000000" pitchFamily="2" charset="0"/>
                  <a:cs typeface="+mn-cs"/>
                </a:rPr>
                <a:t>ADD YOUR SUBTITLE HERE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0829">
              <a:off x="8641752" y="3341335"/>
              <a:ext cx="2397102" cy="3057147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192095" y="3406746"/>
              <a:ext cx="4009156" cy="2973300"/>
              <a:chOff x="3135444" y="1911980"/>
              <a:chExt cx="5106563" cy="370924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444" y="1911980"/>
                <a:ext cx="5106563" cy="3709245"/>
              </a:xfrm>
              <a:prstGeom prst="rect">
                <a:avLst/>
              </a:prstGeom>
              <a:effectLst>
                <a:outerShdw blurRad="76200" dist="165100" dir="8100000" sx="99000" sy="99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743" y="3654922"/>
                <a:ext cx="1016232" cy="107974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989" y="4862547"/>
                <a:ext cx="317572" cy="36838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084" y="2526436"/>
                <a:ext cx="546224" cy="546224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0399" y="5032815"/>
                <a:ext cx="304869" cy="279464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0070" y="3850116"/>
                <a:ext cx="1308398" cy="82568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5071" y="4033411"/>
                <a:ext cx="901905" cy="92731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3146" y="2691878"/>
                <a:ext cx="342978" cy="228652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486" y="3139670"/>
                <a:ext cx="622442" cy="419196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340" y="3094145"/>
                <a:ext cx="1282992" cy="622442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0646" y="4706026"/>
                <a:ext cx="514627" cy="52047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5945" y="2329510"/>
                <a:ext cx="355681" cy="457304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0284" y="3893694"/>
                <a:ext cx="514627" cy="520475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6301727" y="2999652"/>
              <a:ext cx="4029102" cy="3003848"/>
              <a:chOff x="4548810" y="1404123"/>
              <a:chExt cx="5131969" cy="3747354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810" y="1404123"/>
                <a:ext cx="5131969" cy="3747354"/>
              </a:xfrm>
              <a:prstGeom prst="rect">
                <a:avLst/>
              </a:prstGeom>
              <a:effectLst>
                <a:outerShdw blurRad="76200" dist="165100" dir="8100000" sx="99000" sy="99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3484" y="1866766"/>
                <a:ext cx="1308398" cy="82568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5393" y="3820013"/>
                <a:ext cx="901905" cy="92731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9111" y="2570073"/>
                <a:ext cx="622442" cy="40649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1432" y="2179983"/>
                <a:ext cx="342978" cy="22865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622" y="1926456"/>
                <a:ext cx="622442" cy="41919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8613" y="2672697"/>
                <a:ext cx="1282992" cy="62244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0872" y="3886626"/>
                <a:ext cx="651117" cy="65851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4042" y="3326822"/>
                <a:ext cx="355681" cy="457304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378" y="4078216"/>
                <a:ext cx="622442" cy="40649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085" y="3218732"/>
                <a:ext cx="317572" cy="36838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566" y="3057914"/>
                <a:ext cx="546224" cy="546224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3465" y="4045520"/>
                <a:ext cx="342978" cy="228652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2740" b="96233" l="3556" r="96889">
                          <a14:foregroundMark x1="3556" y1="15753" x2="93333" y2="78425"/>
                          <a14:foregroundMark x1="31111" y1="8562" x2="68444" y2="2740"/>
                          <a14:foregroundMark x1="33778" y1="96233" x2="96889" y2="79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111" y="4167224"/>
              <a:ext cx="2243930" cy="2973300"/>
            </a:xfrm>
            <a:prstGeom prst="rect">
              <a:avLst/>
            </a:prstGeom>
            <a:effectLst>
              <a:outerShdw blurRad="50800" dist="152400" dir="72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2140">
              <a:off x="5079740" y="3176668"/>
              <a:ext cx="1037195" cy="235216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651" y="2645603"/>
              <a:ext cx="1655522" cy="14357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6342">
              <a:off x="8723104" y="5513993"/>
              <a:ext cx="1794827" cy="890815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7771" y="4588352"/>
              <a:ext cx="513520" cy="5243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3860">
              <a:off x="6106078" y="2958129"/>
              <a:ext cx="1451247" cy="5976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5031">
              <a:off x="4715684" y="3458883"/>
              <a:ext cx="1152604" cy="1681166"/>
            </a:xfrm>
            <a:prstGeom prst="rect">
              <a:avLst/>
            </a:prstGeom>
          </p:spPr>
        </p:pic>
      </p:grpSp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85BE76F5-72FA-5C59-AA26-1202FEB23FE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1" y="1096925"/>
            <a:ext cx="8686284" cy="2496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6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Đồ họa 36">
            <a:extLst>
              <a:ext uri="{FF2B5EF4-FFF2-40B4-BE49-F238E27FC236}">
                <a16:creationId xmlns:a16="http://schemas.microsoft.com/office/drawing/2014/main" id="{9EAAECD5-8AEC-C195-FE9B-DEB0EF66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4622326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508B561-18B2-BA66-B869-E41598D32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35" y="5323426"/>
            <a:ext cx="1524132" cy="1402202"/>
          </a:xfrm>
          <a:prstGeom prst="rect">
            <a:avLst/>
          </a:prstGeom>
        </p:spPr>
      </p:pic>
      <p:pic>
        <p:nvPicPr>
          <p:cNvPr id="38" name="Đồ họa 37">
            <a:extLst>
              <a:ext uri="{FF2B5EF4-FFF2-40B4-BE49-F238E27FC236}">
                <a16:creationId xmlns:a16="http://schemas.microsoft.com/office/drawing/2014/main" id="{FC454000-3FD0-ACBB-8E62-E120CF931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5323427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Đồ họa 38">
            <a:extLst>
              <a:ext uri="{FF2B5EF4-FFF2-40B4-BE49-F238E27FC236}">
                <a16:creationId xmlns:a16="http://schemas.microsoft.com/office/drawing/2014/main" id="{329CBFF0-69F1-5640-9B5C-AE82A76B1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995328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Đồ họa 39">
            <a:extLst>
              <a:ext uri="{FF2B5EF4-FFF2-40B4-BE49-F238E27FC236}">
                <a16:creationId xmlns:a16="http://schemas.microsoft.com/office/drawing/2014/main" id="{3088729A-EA2D-742B-7DBE-D29394FFF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488" y="1924968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28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2.08333E-7 0.00023 C 0.00221 -0.00185 0.00521 -0.00278 0.00716 -0.00509 C 0.00807 -0.00648 0.00716 -0.00879 0.00794 -0.01018 C 0.00911 -0.0118 0.01107 -0.01203 0.0125 -0.01319 C 0.01445 -0.01435 0.01615 -0.01574 0.01797 -0.01713 C 0.01914 -0.01782 0.02057 -0.01828 0.02161 -0.01921 C 0.02279 -0.01991 0.02331 -0.02129 0.02435 -0.02222 C 0.02995 -0.02685 0.0293 -0.02546 0.03516 -0.02916 C 0.0362 -0.02986 0.03711 -0.03032 0.03789 -0.03125 C 0.03919 -0.03217 0.04023 -0.03333 0.04167 -0.03426 C 0.04531 -0.03634 0.0474 -0.03634 0.05156 -0.03727 C 0.05469 -0.03981 0.05521 -0.04051 0.05885 -0.04213 C 0.06536 -0.04491 0.06276 -0.04352 0.06875 -0.04514 C 0.06979 -0.04537 0.07057 -0.04583 0.07148 -0.04606 C 0.07396 -0.04676 0.07878 -0.04815 0.07878 -0.04791 C 0.08503 -0.05162 0.07982 -0.04907 0.08776 -0.05116 C 0.10339 -0.05486 0.09349 -0.05416 0.10794 -0.05416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âu hỏi">
            <a:extLst>
              <a:ext uri="{FF2B5EF4-FFF2-40B4-BE49-F238E27FC236}">
                <a16:creationId xmlns:a16="http://schemas.microsoft.com/office/drawing/2014/main" id="{B3703032-B687-7050-D53C-A0C18F3E4435}"/>
              </a:ext>
            </a:extLst>
          </p:cNvPr>
          <p:cNvGrpSpPr/>
          <p:nvPr/>
        </p:nvGrpSpPr>
        <p:grpSpPr>
          <a:xfrm>
            <a:off x="744031" y="438444"/>
            <a:ext cx="11082209" cy="1584579"/>
            <a:chOff x="985532" y="165766"/>
            <a:chExt cx="10000823" cy="2643993"/>
          </a:xfrm>
        </p:grpSpPr>
        <p:grpSp>
          <p:nvGrpSpPr>
            <p:cNvPr id="42" name="Graphic 3797">
              <a:extLst>
                <a:ext uri="{FF2B5EF4-FFF2-40B4-BE49-F238E27FC236}">
                  <a16:creationId xmlns:a16="http://schemas.microsoft.com/office/drawing/2014/main" id="{19EB1E41-4841-1B08-170F-7FC7E0049FD0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44" name="Graphic 3797">
                <a:extLst>
                  <a:ext uri="{FF2B5EF4-FFF2-40B4-BE49-F238E27FC236}">
                    <a16:creationId xmlns:a16="http://schemas.microsoft.com/office/drawing/2014/main" id="{0BAEB85F-2894-FB75-3A55-2C21DDAAA99F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27856" cy="2138581"/>
                <a:chOff x="1297729" y="457158"/>
                <a:chExt cx="9427856" cy="2138581"/>
              </a:xfrm>
            </p:grpSpPr>
            <p:sp>
              <p:nvSpPr>
                <p:cNvPr id="51" name="Freeform: Shape 3800">
                  <a:extLst>
                    <a:ext uri="{FF2B5EF4-FFF2-40B4-BE49-F238E27FC236}">
                      <a16:creationId xmlns:a16="http://schemas.microsoft.com/office/drawing/2014/main" id="{B8B379E0-F179-8580-97ED-8F1CD1BE83E1}"/>
                    </a:ext>
                  </a:extLst>
                </p:cNvPr>
                <p:cNvSpPr/>
                <p:nvPr/>
              </p:nvSpPr>
              <p:spPr>
                <a:xfrm>
                  <a:off x="1367739" y="57072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2" name="Freeform: Shape 3801">
                  <a:extLst>
                    <a:ext uri="{FF2B5EF4-FFF2-40B4-BE49-F238E27FC236}">
                      <a16:creationId xmlns:a16="http://schemas.microsoft.com/office/drawing/2014/main" id="{32644068-FE3B-49E1-A252-A7750825AF61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5" name="Graphic 3797">
                <a:extLst>
                  <a:ext uri="{FF2B5EF4-FFF2-40B4-BE49-F238E27FC236}">
                    <a16:creationId xmlns:a16="http://schemas.microsoft.com/office/drawing/2014/main" id="{C73974BE-138E-6D07-2987-7B420E01F936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49" name="Freeform: Shape 3804">
                  <a:extLst>
                    <a:ext uri="{FF2B5EF4-FFF2-40B4-BE49-F238E27FC236}">
                      <a16:creationId xmlns:a16="http://schemas.microsoft.com/office/drawing/2014/main" id="{D7884B9F-4980-CE87-D74D-88E46991A679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0" name="Freeform: Shape 3807">
                  <a:extLst>
                    <a:ext uri="{FF2B5EF4-FFF2-40B4-BE49-F238E27FC236}">
                      <a16:creationId xmlns:a16="http://schemas.microsoft.com/office/drawing/2014/main" id="{55D5527A-0E9D-38F2-525A-9EFC9C4BE166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6" name="Graphic 3797">
                <a:extLst>
                  <a:ext uri="{FF2B5EF4-FFF2-40B4-BE49-F238E27FC236}">
                    <a16:creationId xmlns:a16="http://schemas.microsoft.com/office/drawing/2014/main" id="{36A168F8-EDBD-1C14-4FC7-6DA52E29BF4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47" name="Freeform: Shape 3809">
                  <a:extLst>
                    <a:ext uri="{FF2B5EF4-FFF2-40B4-BE49-F238E27FC236}">
                      <a16:creationId xmlns:a16="http://schemas.microsoft.com/office/drawing/2014/main" id="{39517CE1-04E9-1D06-B549-72394AA57388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48" name="Freeform: Shape 3812">
                  <a:extLst>
                    <a:ext uri="{FF2B5EF4-FFF2-40B4-BE49-F238E27FC236}">
                      <a16:creationId xmlns:a16="http://schemas.microsoft.com/office/drawing/2014/main" id="{39BC4725-FAAC-4504-695E-6DAA423D4BDB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3" name="TextBox 3813">
              <a:extLst>
                <a:ext uri="{FF2B5EF4-FFF2-40B4-BE49-F238E27FC236}">
                  <a16:creationId xmlns:a16="http://schemas.microsoft.com/office/drawing/2014/main" id="{DF680063-6820-4B70-ED89-0896CAFBA0F3}"/>
                </a:ext>
              </a:extLst>
            </p:cNvPr>
            <p:cNvSpPr txBox="1"/>
            <p:nvPr/>
          </p:nvSpPr>
          <p:spPr>
            <a:xfrm>
              <a:off x="3282355" y="878796"/>
              <a:ext cx="5673677" cy="1437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Tổng</a:t>
              </a:r>
              <a:r>
                <a:rPr kumimoji="0" lang="fr-F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fr-FR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fr-F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64 </a:t>
              </a:r>
              <a:r>
                <a:rPr kumimoji="0" lang="fr-FR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fr-F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26 là: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CB17EC8-C6E4-FEC1-4804-66A6D9319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345" y="779844"/>
            <a:ext cx="1524132" cy="1402202"/>
          </a:xfrm>
          <a:prstGeom prst="rect">
            <a:avLst/>
          </a:prstGeom>
        </p:spPr>
      </p:pic>
      <p:grpSp>
        <p:nvGrpSpPr>
          <p:cNvPr id="7" name="A">
            <a:extLst>
              <a:ext uri="{FF2B5EF4-FFF2-40B4-BE49-F238E27FC236}">
                <a16:creationId xmlns:a16="http://schemas.microsoft.com/office/drawing/2014/main" id="{629AA85D-59E2-D95E-A48B-8778D3325718}"/>
              </a:ext>
            </a:extLst>
          </p:cNvPr>
          <p:cNvGrpSpPr/>
          <p:nvPr/>
        </p:nvGrpSpPr>
        <p:grpSpPr>
          <a:xfrm>
            <a:off x="744030" y="2220354"/>
            <a:ext cx="10443242" cy="938662"/>
            <a:chOff x="873494" y="2490890"/>
            <a:chExt cx="10443242" cy="938662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4C9A6779-5F22-9684-C0A4-CAAC69BB0465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10" name="Hình chữ nhật: Góc Tròn 11">
                <a:extLst>
                  <a:ext uri="{FF2B5EF4-FFF2-40B4-BE49-F238E27FC236}">
                    <a16:creationId xmlns:a16="http://schemas.microsoft.com/office/drawing/2014/main" id="{3F5A7EBF-32E6-42C4-2991-83BA3DBF8E33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1" name="Đồ họa 7">
                <a:extLst>
                  <a:ext uri="{FF2B5EF4-FFF2-40B4-BE49-F238E27FC236}">
                    <a16:creationId xmlns:a16="http://schemas.microsoft.com/office/drawing/2014/main" id="{FAB50E69-6F10-64B4-FDD9-ED541A0EF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9" name="Hộp Văn bản 42">
              <a:extLst>
                <a:ext uri="{FF2B5EF4-FFF2-40B4-BE49-F238E27FC236}">
                  <a16:creationId xmlns:a16="http://schemas.microsoft.com/office/drawing/2014/main" id="{B3087643-8E04-3FA1-E32B-F53240E01309}"/>
                </a:ext>
              </a:extLst>
            </p:cNvPr>
            <p:cNvSpPr txBox="1"/>
            <p:nvPr/>
          </p:nvSpPr>
          <p:spPr>
            <a:xfrm>
              <a:off x="2020586" y="2567778"/>
              <a:ext cx="84097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B">
            <a:extLst>
              <a:ext uri="{FF2B5EF4-FFF2-40B4-BE49-F238E27FC236}">
                <a16:creationId xmlns:a16="http://schemas.microsoft.com/office/drawing/2014/main" id="{BAB4C590-E533-139E-20C0-BFADCAF910D9}"/>
              </a:ext>
            </a:extLst>
          </p:cNvPr>
          <p:cNvGrpSpPr/>
          <p:nvPr/>
        </p:nvGrpSpPr>
        <p:grpSpPr>
          <a:xfrm>
            <a:off x="778652" y="3259998"/>
            <a:ext cx="10443244" cy="968334"/>
            <a:chOff x="6372683" y="2989513"/>
            <a:chExt cx="10443244" cy="968334"/>
          </a:xfrm>
        </p:grpSpPr>
        <p:grpSp>
          <p:nvGrpSpPr>
            <p:cNvPr id="20" name="Nhóm 22">
              <a:extLst>
                <a:ext uri="{FF2B5EF4-FFF2-40B4-BE49-F238E27FC236}">
                  <a16:creationId xmlns:a16="http://schemas.microsoft.com/office/drawing/2014/main" id="{16CF05F1-4E41-BA3D-F52F-2AC74ECD4409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22" name="Hình chữ nhật: Góc Tròn 12">
                <a:extLst>
                  <a:ext uri="{FF2B5EF4-FFF2-40B4-BE49-F238E27FC236}">
                    <a16:creationId xmlns:a16="http://schemas.microsoft.com/office/drawing/2014/main" id="{FB9642E4-77F3-4B77-A35F-B18267E57466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3" name="Đồ họa 14">
                <a:extLst>
                  <a:ext uri="{FF2B5EF4-FFF2-40B4-BE49-F238E27FC236}">
                    <a16:creationId xmlns:a16="http://schemas.microsoft.com/office/drawing/2014/main" id="{6942C5FD-AFA2-93B0-14C3-02B11BD7D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1" name="Hộp Văn bản 42">
              <a:extLst>
                <a:ext uri="{FF2B5EF4-FFF2-40B4-BE49-F238E27FC236}">
                  <a16:creationId xmlns:a16="http://schemas.microsoft.com/office/drawing/2014/main" id="{85F22DFD-0978-C703-4529-AB32AF80E226}"/>
                </a:ext>
              </a:extLst>
            </p:cNvPr>
            <p:cNvSpPr txBox="1"/>
            <p:nvPr/>
          </p:nvSpPr>
          <p:spPr>
            <a:xfrm>
              <a:off x="7312034" y="3096073"/>
              <a:ext cx="80040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80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31B04ADB-3209-1991-7848-2823C94B8DB5}"/>
              </a:ext>
            </a:extLst>
          </p:cNvPr>
          <p:cNvGrpSpPr/>
          <p:nvPr/>
        </p:nvGrpSpPr>
        <p:grpSpPr>
          <a:xfrm>
            <a:off x="744030" y="4304012"/>
            <a:ext cx="10443243" cy="947265"/>
            <a:chOff x="379277" y="4544328"/>
            <a:chExt cx="10443243" cy="947265"/>
          </a:xfrm>
        </p:grpSpPr>
        <p:grpSp>
          <p:nvGrpSpPr>
            <p:cNvPr id="25" name="Nhóm 23">
              <a:extLst>
                <a:ext uri="{FF2B5EF4-FFF2-40B4-BE49-F238E27FC236}">
                  <a16:creationId xmlns:a16="http://schemas.microsoft.com/office/drawing/2014/main" id="{F862BEE2-5816-0627-840A-94EC359997AE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27" name="Hình chữ nhật: Góc Tròn 19">
                <a:extLst>
                  <a:ext uri="{FF2B5EF4-FFF2-40B4-BE49-F238E27FC236}">
                    <a16:creationId xmlns:a16="http://schemas.microsoft.com/office/drawing/2014/main" id="{2EAF6373-6BBD-867E-CDB7-E834DBF1440F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8" name="Đồ họa 18">
                <a:extLst>
                  <a:ext uri="{FF2B5EF4-FFF2-40B4-BE49-F238E27FC236}">
                    <a16:creationId xmlns:a16="http://schemas.microsoft.com/office/drawing/2014/main" id="{F8A68D15-0B0F-BC05-6E6B-9CD80F1A7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26" name="Hộp Văn bản 42">
              <a:extLst>
                <a:ext uri="{FF2B5EF4-FFF2-40B4-BE49-F238E27FC236}">
                  <a16:creationId xmlns:a16="http://schemas.microsoft.com/office/drawing/2014/main" id="{9E694688-634D-910F-99A8-49844B792B14}"/>
                </a:ext>
              </a:extLst>
            </p:cNvPr>
            <p:cNvSpPr txBox="1"/>
            <p:nvPr/>
          </p:nvSpPr>
          <p:spPr>
            <a:xfrm>
              <a:off x="1526370" y="4629819"/>
              <a:ext cx="50121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38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4" name="wrong 3">
            <a:hlinkClick r:id="" action="ppaction://media"/>
            <a:extLst>
              <a:ext uri="{FF2B5EF4-FFF2-40B4-BE49-F238E27FC236}">
                <a16:creationId xmlns:a16="http://schemas.microsoft.com/office/drawing/2014/main" id="{4C5177D1-0824-FB8D-41CD-2C894F5B0B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5" y="3099725"/>
            <a:ext cx="487363" cy="487363"/>
          </a:xfrm>
          <a:prstGeom prst="rect">
            <a:avLst/>
          </a:prstGeom>
        </p:spPr>
      </p:pic>
      <p:pic>
        <p:nvPicPr>
          <p:cNvPr id="35" name="wrong 2">
            <a:hlinkClick r:id="" action="ppaction://media"/>
            <a:extLst>
              <a:ext uri="{FF2B5EF4-FFF2-40B4-BE49-F238E27FC236}">
                <a16:creationId xmlns:a16="http://schemas.microsoft.com/office/drawing/2014/main" id="{79AB567D-D523-38B8-4588-E1B13EC1C2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41523" y="2475991"/>
            <a:ext cx="487363" cy="487363"/>
          </a:xfrm>
          <a:prstGeom prst="rect">
            <a:avLst/>
          </a:prstGeom>
        </p:spPr>
      </p:pic>
      <p:pic>
        <p:nvPicPr>
          <p:cNvPr id="36" name="wrong 1">
            <a:hlinkClick r:id="" action="ppaction://media"/>
            <a:extLst>
              <a:ext uri="{FF2B5EF4-FFF2-40B4-BE49-F238E27FC236}">
                <a16:creationId xmlns:a16="http://schemas.microsoft.com/office/drawing/2014/main" id="{1F3531A7-CF2B-AE4B-E9C7-372B098E20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1" y="1852257"/>
            <a:ext cx="487363" cy="487363"/>
          </a:xfrm>
          <a:prstGeom prst="rect">
            <a:avLst/>
          </a:prstGeom>
        </p:spPr>
      </p:pic>
      <p:pic>
        <p:nvPicPr>
          <p:cNvPr id="37" name="correct">
            <a:hlinkClick r:id="" action="ppaction://media"/>
            <a:extLst>
              <a:ext uri="{FF2B5EF4-FFF2-40B4-BE49-F238E27FC236}">
                <a16:creationId xmlns:a16="http://schemas.microsoft.com/office/drawing/2014/main" id="{FB57D857-E089-CB48-330A-44D55B51EE6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1" y="3743155"/>
            <a:ext cx="487363" cy="487363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48701EC6-7767-79B7-7B40-77A05976C0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64" y="2119189"/>
            <a:ext cx="4983236" cy="4983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15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4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2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508B561-18B2-BA66-B869-E41598D32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56" y="4602958"/>
            <a:ext cx="1524132" cy="1402202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A704EB55-DE16-0685-F864-D7B0AE82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800" y="4622326"/>
            <a:ext cx="1527810" cy="1073105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3E7E3DE4-0F4C-C23F-9F3B-B667356F4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400" y="5323427"/>
            <a:ext cx="1527810" cy="1073105"/>
          </a:xfrm>
          <a:prstGeom prst="rect">
            <a:avLst/>
          </a:prstGeom>
        </p:spPr>
      </p:pic>
      <p:pic>
        <p:nvPicPr>
          <p:cNvPr id="10" name="Đồ họa 9">
            <a:extLst>
              <a:ext uri="{FF2B5EF4-FFF2-40B4-BE49-F238E27FC236}">
                <a16:creationId xmlns:a16="http://schemas.microsoft.com/office/drawing/2014/main" id="{0453A589-9053-61A5-21A0-2D3F9C19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800" y="995328"/>
            <a:ext cx="1527810" cy="1073105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0DD42914-2BFC-F3A0-AC1B-2CE417B99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488" y="1924968"/>
            <a:ext cx="1527810" cy="1073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46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6587E-17 -3.7037E-6 L 3.16587E-17 0.00024 C 0.00156 -0.00532 0.00339 -0.01111 0.00573 -0.0162 C 0.00625 -0.01759 0.00729 -0.01828 0.00833 -0.01898 C 0.00951 -0.02083 0.01107 -0.02176 0.01224 -0.02361 C 0.01354 -0.025 0.01445 -0.02662 0.01589 -0.02777 C 0.0181 -0.02986 0.02031 -0.03078 0.02253 -0.0324 C 0.02656 -0.03541 0.03034 -0.03912 0.03451 -0.04259 C 0.0362 -0.04398 0.03776 -0.04514 0.03945 -0.04699 C 0.04154 -0.04884 0.04336 -0.05115 0.04544 -0.05277 C 0.04727 -0.05463 0.04935 -0.05578 0.0513 -0.0574 C 0.05339 -0.05902 0.05521 -0.06157 0.05729 -0.06319 C 0.05833 -0.06412 0.05951 -0.06412 0.06055 -0.06458 C 0.06211 -0.06527 0.06341 -0.06689 0.06497 -0.06759 C 0.06589 -0.06828 0.06719 -0.06851 0.06823 -0.06898 C 0.08086 -0.075 0.06693 -0.06898 0.08177 -0.075 C 0.08294 -0.07569 0.08385 -0.07592 0.08516 -0.07639 C 0.08776 -0.07777 0.09023 -0.08009 0.09297 -0.08078 C 0.09844 -0.08217 0.10404 -0.08194 0.10964 -0.08217 L 0.11979 -0.08518 C 0.12174 -0.08564 0.12383 -0.08657 0.12578 -0.08657 C 0.13268 -0.08634 0.13984 -0.08472 0.14701 -0.08379 L 0.1638 -0.07639 L 0.17057 -0.07338 L 0.17982 -0.06898 C 0.18268 -0.06782 0.18568 -0.06597 0.18828 -0.06458 C 0.19167 -0.06319 0.19518 -0.06157 0.19857 -0.06018 C 0.20443 -0.05254 0.21042 -0.0449 0.21615 -0.03657 C 0.21914 -0.03264 0.22161 -0.02847 0.22461 -0.025 C 0.22734 -0.02222 0.23047 -0.02037 0.23307 -0.01759 C 0.23568 -0.01504 0.23828 -0.0118 0.24076 -0.00879 C 0.2513 0.00463 0.2401 -0.0074 0.25169 0.00602 C 0.25794 0.01274 0.26419 0.01945 0.27018 0.02639 C 0.2737 0.03056 0.27695 0.03473 0.28047 0.0382 C 0.28359 0.04121 0.28685 0.04375 0.28971 0.04699 C 0.30052 0.0588 0.29388 0.05625 0.30833 0.06922 C 0.31068 0.07084 0.31276 0.07246 0.31497 0.07477 C 0.31966 0.07963 0.32865 0.09329 0.33542 0.09699 C 0.33828 0.09838 0.34089 0.09838 0.34401 0.09977 C 0.36406 0.10973 0.34961 0.10556 0.36237 0.10857 C 0.37031 0.11412 0.36276 0.10949 0.3724 0.11459 C 0.37813 0.11736 0.38138 0.11991 0.38685 0.12199 C 0.38958 0.12246 0.39206 0.12292 0.39466 0.12338 C 0.39661 0.12361 0.39857 0.12431 0.40052 0.12524 C 0.41094 0.12431 0.42135 0.12431 0.4319 0.12338 C 0.43294 0.12338 0.43411 0.12246 0.43516 0.12199 C 0.43698 0.12107 0.43854 0.12107 0.44023 0.12061 C 0.44154 0.11991 0.44661 0.11852 0.44779 0.11736 C 0.44987 0.11598 0.45195 0.11482 0.45391 0.1132 C 0.45677 0.11065 0.45651 0.11158 0.45651 0.10718 " pathEditMode="relative" rAng="0" ptsTypes="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âu hỏi">
            <a:extLst>
              <a:ext uri="{FF2B5EF4-FFF2-40B4-BE49-F238E27FC236}">
                <a16:creationId xmlns:a16="http://schemas.microsoft.com/office/drawing/2014/main" id="{B3703032-B687-7050-D53C-A0C18F3E4435}"/>
              </a:ext>
            </a:extLst>
          </p:cNvPr>
          <p:cNvGrpSpPr/>
          <p:nvPr/>
        </p:nvGrpSpPr>
        <p:grpSpPr>
          <a:xfrm>
            <a:off x="744031" y="438444"/>
            <a:ext cx="11082209" cy="1584579"/>
            <a:chOff x="985532" y="165766"/>
            <a:chExt cx="10000823" cy="2643993"/>
          </a:xfrm>
        </p:grpSpPr>
        <p:grpSp>
          <p:nvGrpSpPr>
            <p:cNvPr id="42" name="Graphic 3797">
              <a:extLst>
                <a:ext uri="{FF2B5EF4-FFF2-40B4-BE49-F238E27FC236}">
                  <a16:creationId xmlns:a16="http://schemas.microsoft.com/office/drawing/2014/main" id="{19EB1E41-4841-1B08-170F-7FC7E0049FD0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44" name="Graphic 3797">
                <a:extLst>
                  <a:ext uri="{FF2B5EF4-FFF2-40B4-BE49-F238E27FC236}">
                    <a16:creationId xmlns:a16="http://schemas.microsoft.com/office/drawing/2014/main" id="{0BAEB85F-2894-FB75-3A55-2C21DDAAA99F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27856" cy="2138581"/>
                <a:chOff x="1297729" y="457158"/>
                <a:chExt cx="9427856" cy="2138581"/>
              </a:xfrm>
            </p:grpSpPr>
            <p:sp>
              <p:nvSpPr>
                <p:cNvPr id="51" name="Freeform: Shape 3800">
                  <a:extLst>
                    <a:ext uri="{FF2B5EF4-FFF2-40B4-BE49-F238E27FC236}">
                      <a16:creationId xmlns:a16="http://schemas.microsoft.com/office/drawing/2014/main" id="{B8B379E0-F179-8580-97ED-8F1CD1BE83E1}"/>
                    </a:ext>
                  </a:extLst>
                </p:cNvPr>
                <p:cNvSpPr/>
                <p:nvPr/>
              </p:nvSpPr>
              <p:spPr>
                <a:xfrm>
                  <a:off x="1367739" y="57072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2" name="Freeform: Shape 3801">
                  <a:extLst>
                    <a:ext uri="{FF2B5EF4-FFF2-40B4-BE49-F238E27FC236}">
                      <a16:creationId xmlns:a16="http://schemas.microsoft.com/office/drawing/2014/main" id="{32644068-FE3B-49E1-A252-A7750825AF61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5" name="Graphic 3797">
                <a:extLst>
                  <a:ext uri="{FF2B5EF4-FFF2-40B4-BE49-F238E27FC236}">
                    <a16:creationId xmlns:a16="http://schemas.microsoft.com/office/drawing/2014/main" id="{C73974BE-138E-6D07-2987-7B420E01F936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49" name="Freeform: Shape 3804">
                  <a:extLst>
                    <a:ext uri="{FF2B5EF4-FFF2-40B4-BE49-F238E27FC236}">
                      <a16:creationId xmlns:a16="http://schemas.microsoft.com/office/drawing/2014/main" id="{D7884B9F-4980-CE87-D74D-88E46991A679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0" name="Freeform: Shape 3807">
                  <a:extLst>
                    <a:ext uri="{FF2B5EF4-FFF2-40B4-BE49-F238E27FC236}">
                      <a16:creationId xmlns:a16="http://schemas.microsoft.com/office/drawing/2014/main" id="{55D5527A-0E9D-38F2-525A-9EFC9C4BE166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6" name="Graphic 3797">
                <a:extLst>
                  <a:ext uri="{FF2B5EF4-FFF2-40B4-BE49-F238E27FC236}">
                    <a16:creationId xmlns:a16="http://schemas.microsoft.com/office/drawing/2014/main" id="{36A168F8-EDBD-1C14-4FC7-6DA52E29BF4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47" name="Freeform: Shape 3809">
                  <a:extLst>
                    <a:ext uri="{FF2B5EF4-FFF2-40B4-BE49-F238E27FC236}">
                      <a16:creationId xmlns:a16="http://schemas.microsoft.com/office/drawing/2014/main" id="{39517CE1-04E9-1D06-B549-72394AA57388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48" name="Freeform: Shape 3812">
                  <a:extLst>
                    <a:ext uri="{FF2B5EF4-FFF2-40B4-BE49-F238E27FC236}">
                      <a16:creationId xmlns:a16="http://schemas.microsoft.com/office/drawing/2014/main" id="{39BC4725-FAAC-4504-695E-6DAA423D4BDB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3" name="TextBox 3813">
              <a:extLst>
                <a:ext uri="{FF2B5EF4-FFF2-40B4-BE49-F238E27FC236}">
                  <a16:creationId xmlns:a16="http://schemas.microsoft.com/office/drawing/2014/main" id="{DF680063-6820-4B70-ED89-0896CAFBA0F3}"/>
                </a:ext>
              </a:extLst>
            </p:cNvPr>
            <p:cNvSpPr txBox="1"/>
            <p:nvPr/>
          </p:nvSpPr>
          <p:spPr>
            <a:xfrm>
              <a:off x="3793008" y="988361"/>
              <a:ext cx="4519592" cy="1181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Hiệu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fr-F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71 </a:t>
              </a:r>
              <a:r>
                <a:rPr kumimoji="0" lang="fr-F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18 là: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F24177B-104D-D240-483F-B676817E8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345" y="779844"/>
            <a:ext cx="1524132" cy="1402202"/>
          </a:xfrm>
          <a:prstGeom prst="rect">
            <a:avLst/>
          </a:prstGeom>
        </p:spPr>
      </p:pic>
      <p:grpSp>
        <p:nvGrpSpPr>
          <p:cNvPr id="11" name="A">
            <a:extLst>
              <a:ext uri="{FF2B5EF4-FFF2-40B4-BE49-F238E27FC236}">
                <a16:creationId xmlns:a16="http://schemas.microsoft.com/office/drawing/2014/main" id="{DDD15F2B-2577-2083-379F-92216029F570}"/>
              </a:ext>
            </a:extLst>
          </p:cNvPr>
          <p:cNvGrpSpPr/>
          <p:nvPr/>
        </p:nvGrpSpPr>
        <p:grpSpPr>
          <a:xfrm>
            <a:off x="744032" y="2280750"/>
            <a:ext cx="10443242" cy="928788"/>
            <a:chOff x="873494" y="2490890"/>
            <a:chExt cx="10443242" cy="928788"/>
          </a:xfrm>
        </p:grpSpPr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EBE3E0FA-67E6-6004-259A-5D13FB22663B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21" name="Hình chữ nhật: Góc Tròn 11">
                <a:extLst>
                  <a:ext uri="{FF2B5EF4-FFF2-40B4-BE49-F238E27FC236}">
                    <a16:creationId xmlns:a16="http://schemas.microsoft.com/office/drawing/2014/main" id="{786E924F-4A7A-4E25-B9B9-AC4E283B350C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2" name="Đồ họa 7">
                <a:extLst>
                  <a:ext uri="{FF2B5EF4-FFF2-40B4-BE49-F238E27FC236}">
                    <a16:creationId xmlns:a16="http://schemas.microsoft.com/office/drawing/2014/main" id="{258388DE-4C35-2198-6910-B5B2C5A52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20" name="Hộp Văn bản 42">
              <a:extLst>
                <a:ext uri="{FF2B5EF4-FFF2-40B4-BE49-F238E27FC236}">
                  <a16:creationId xmlns:a16="http://schemas.microsoft.com/office/drawing/2014/main" id="{74AE9084-5580-B9DC-8FA1-018FED249B2B}"/>
                </a:ext>
              </a:extLst>
            </p:cNvPr>
            <p:cNvSpPr txBox="1"/>
            <p:nvPr/>
          </p:nvSpPr>
          <p:spPr>
            <a:xfrm>
              <a:off x="2105201" y="2723039"/>
              <a:ext cx="839797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89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51A7F324-02EE-9441-2438-B51B766BB444}"/>
              </a:ext>
            </a:extLst>
          </p:cNvPr>
          <p:cNvGrpSpPr/>
          <p:nvPr/>
        </p:nvGrpSpPr>
        <p:grpSpPr>
          <a:xfrm>
            <a:off x="778653" y="3320394"/>
            <a:ext cx="10443244" cy="933156"/>
            <a:chOff x="6372683" y="2989513"/>
            <a:chExt cx="10443244" cy="933156"/>
          </a:xfrm>
        </p:grpSpPr>
        <p:grpSp>
          <p:nvGrpSpPr>
            <p:cNvPr id="24" name="Nhóm 22">
              <a:extLst>
                <a:ext uri="{FF2B5EF4-FFF2-40B4-BE49-F238E27FC236}">
                  <a16:creationId xmlns:a16="http://schemas.microsoft.com/office/drawing/2014/main" id="{AA17B1F3-2E83-CD03-3391-DBF0CDE9F940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26" name="Hình chữ nhật: Góc Tròn 12">
                <a:extLst>
                  <a:ext uri="{FF2B5EF4-FFF2-40B4-BE49-F238E27FC236}">
                    <a16:creationId xmlns:a16="http://schemas.microsoft.com/office/drawing/2014/main" id="{17A35579-0A01-AA32-74BA-215D5A474228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7" name="Đồ họa 14">
                <a:extLst>
                  <a:ext uri="{FF2B5EF4-FFF2-40B4-BE49-F238E27FC236}">
                    <a16:creationId xmlns:a16="http://schemas.microsoft.com/office/drawing/2014/main" id="{7BB41D82-2B90-D677-D604-C9B91E0D2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5" name="Hộp Văn bản 42">
              <a:extLst>
                <a:ext uri="{FF2B5EF4-FFF2-40B4-BE49-F238E27FC236}">
                  <a16:creationId xmlns:a16="http://schemas.microsoft.com/office/drawing/2014/main" id="{314B9B83-CB13-CFC5-8399-AAB0E54C2FF9}"/>
                </a:ext>
              </a:extLst>
            </p:cNvPr>
            <p:cNvSpPr txBox="1"/>
            <p:nvPr/>
          </p:nvSpPr>
          <p:spPr>
            <a:xfrm>
              <a:off x="7569769" y="3177903"/>
              <a:ext cx="769377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63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C">
            <a:extLst>
              <a:ext uri="{FF2B5EF4-FFF2-40B4-BE49-F238E27FC236}">
                <a16:creationId xmlns:a16="http://schemas.microsoft.com/office/drawing/2014/main" id="{74D2A6D6-9CAD-82D1-5D54-FB602655084D}"/>
              </a:ext>
            </a:extLst>
          </p:cNvPr>
          <p:cNvGrpSpPr/>
          <p:nvPr/>
        </p:nvGrpSpPr>
        <p:grpSpPr>
          <a:xfrm>
            <a:off x="744031" y="4364408"/>
            <a:ext cx="10443243" cy="930603"/>
            <a:chOff x="379277" y="4544328"/>
            <a:chExt cx="10443243" cy="930603"/>
          </a:xfrm>
        </p:grpSpPr>
        <p:grpSp>
          <p:nvGrpSpPr>
            <p:cNvPr id="29" name="Nhóm 23">
              <a:extLst>
                <a:ext uri="{FF2B5EF4-FFF2-40B4-BE49-F238E27FC236}">
                  <a16:creationId xmlns:a16="http://schemas.microsoft.com/office/drawing/2014/main" id="{6B2958D1-7B2F-E7FC-9A0D-6D50275446C1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31" name="Hình chữ nhật: Góc Tròn 19">
                <a:extLst>
                  <a:ext uri="{FF2B5EF4-FFF2-40B4-BE49-F238E27FC236}">
                    <a16:creationId xmlns:a16="http://schemas.microsoft.com/office/drawing/2014/main" id="{AA8579C5-4C79-5742-867B-2F534B1FEC9A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32" name="Đồ họa 18">
                <a:extLst>
                  <a:ext uri="{FF2B5EF4-FFF2-40B4-BE49-F238E27FC236}">
                    <a16:creationId xmlns:a16="http://schemas.microsoft.com/office/drawing/2014/main" id="{D2324D30-0DF2-9071-D096-10788DC56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30" name="Hộp Văn bản 42">
              <a:extLst>
                <a:ext uri="{FF2B5EF4-FFF2-40B4-BE49-F238E27FC236}">
                  <a16:creationId xmlns:a16="http://schemas.microsoft.com/office/drawing/2014/main" id="{481BC2D6-35E2-2816-61AC-5E94EA5D7936}"/>
                </a:ext>
              </a:extLst>
            </p:cNvPr>
            <p:cNvSpPr txBox="1"/>
            <p:nvPr/>
          </p:nvSpPr>
          <p:spPr>
            <a:xfrm>
              <a:off x="1610986" y="4763321"/>
              <a:ext cx="744061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53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8" name="wrong 3">
            <a:hlinkClick r:id="" action="ppaction://media"/>
            <a:extLst>
              <a:ext uri="{FF2B5EF4-FFF2-40B4-BE49-F238E27FC236}">
                <a16:creationId xmlns:a16="http://schemas.microsoft.com/office/drawing/2014/main" id="{D334202E-D94A-ED3F-8E63-705D85508D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6" y="3160121"/>
            <a:ext cx="487363" cy="487363"/>
          </a:xfrm>
          <a:prstGeom prst="rect">
            <a:avLst/>
          </a:prstGeom>
        </p:spPr>
      </p:pic>
      <p:pic>
        <p:nvPicPr>
          <p:cNvPr id="39" name="wrong 2">
            <a:hlinkClick r:id="" action="ppaction://media"/>
            <a:extLst>
              <a:ext uri="{FF2B5EF4-FFF2-40B4-BE49-F238E27FC236}">
                <a16:creationId xmlns:a16="http://schemas.microsoft.com/office/drawing/2014/main" id="{B6B4B9C6-FEA7-2CCB-C515-572684DD7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41524" y="2536387"/>
            <a:ext cx="487363" cy="487363"/>
          </a:xfrm>
          <a:prstGeom prst="rect">
            <a:avLst/>
          </a:prstGeom>
        </p:spPr>
      </p:pic>
      <p:pic>
        <p:nvPicPr>
          <p:cNvPr id="40" name="wrong 1">
            <a:hlinkClick r:id="" action="ppaction://media"/>
            <a:extLst>
              <a:ext uri="{FF2B5EF4-FFF2-40B4-BE49-F238E27FC236}">
                <a16:creationId xmlns:a16="http://schemas.microsoft.com/office/drawing/2014/main" id="{38D98E71-D833-F4AE-8C7B-E01EF1AB80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2" y="1912653"/>
            <a:ext cx="487363" cy="487363"/>
          </a:xfrm>
          <a:prstGeom prst="rect">
            <a:avLst/>
          </a:prstGeom>
        </p:spPr>
      </p:pic>
      <p:pic>
        <p:nvPicPr>
          <p:cNvPr id="53" name="correct">
            <a:hlinkClick r:id="" action="ppaction://media"/>
            <a:extLst>
              <a:ext uri="{FF2B5EF4-FFF2-40B4-BE49-F238E27FC236}">
                <a16:creationId xmlns:a16="http://schemas.microsoft.com/office/drawing/2014/main" id="{3B08F3C6-48DB-D549-B6A9-1B1BB594639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2" y="3803551"/>
            <a:ext cx="487363" cy="487363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7AA61E33-76E7-B97B-5E4A-6F7A39D64FE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1" y="3781156"/>
            <a:ext cx="3321269" cy="3321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47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4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2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ồ họa 2">
            <a:extLst>
              <a:ext uri="{FF2B5EF4-FFF2-40B4-BE49-F238E27FC236}">
                <a16:creationId xmlns:a16="http://schemas.microsoft.com/office/drawing/2014/main" id="{E6239ABB-E8A8-AF09-D67C-DD567FE89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995328"/>
            <a:ext cx="1527810" cy="1073105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id="{E15FB3E4-4A10-9FD6-A376-723F2B2F8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514" y="296920"/>
            <a:ext cx="943238" cy="1453096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87568AB6-E94C-838B-0DD3-8B3EE6A40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5126" y="4716104"/>
            <a:ext cx="943238" cy="1453096"/>
          </a:xfrm>
          <a:prstGeom prst="rect">
            <a:avLst/>
          </a:prstGeom>
        </p:spPr>
      </p:pic>
      <p:pic>
        <p:nvPicPr>
          <p:cNvPr id="32" name="Đồ họa 31">
            <a:extLst>
              <a:ext uri="{FF2B5EF4-FFF2-40B4-BE49-F238E27FC236}">
                <a16:creationId xmlns:a16="http://schemas.microsoft.com/office/drawing/2014/main" id="{68CC9416-F2FE-3D00-AB6F-12DC55B62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5810" y="3445593"/>
            <a:ext cx="943238" cy="1453096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508B561-18B2-BA66-B869-E41598D32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283" y="5442652"/>
            <a:ext cx="1524132" cy="1402202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50E4BB9-8666-6417-A3FB-BB12ED753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5323427"/>
            <a:ext cx="1527810" cy="1073105"/>
          </a:xfrm>
          <a:prstGeom prst="rect">
            <a:avLst/>
          </a:prstGeom>
        </p:spPr>
      </p:pic>
      <p:pic>
        <p:nvPicPr>
          <p:cNvPr id="4" name="Đồ họa 3">
            <a:extLst>
              <a:ext uri="{FF2B5EF4-FFF2-40B4-BE49-F238E27FC236}">
                <a16:creationId xmlns:a16="http://schemas.microsoft.com/office/drawing/2014/main" id="{00E9768F-0ECA-A135-260D-8DECE74C6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488" y="1924968"/>
            <a:ext cx="1527810" cy="1073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2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00093 C 0.00808 -0.00278 0.00703 -0.00162 0.01289 -0.00602 C 0.0142 -0.00694 0.01537 -0.00764 0.01654 -0.0088 C 0.01758 -0.01018 0.01836 -0.01227 0.01927 -0.01342 C 0.02123 -0.01597 0.02396 -0.01805 0.02578 -0.01967 C 0.03334 -0.03542 0.02344 -0.01389 0.02943 -0.0287 C 0.03034 -0.03102 0.03125 -0.03287 0.03216 -0.03472 C 0.03633 -0.05231 0.02969 -0.02315 0.03581 -0.05764 C 0.03633 -0.06042 0.03737 -0.06273 0.03802 -0.06551 C 0.03854 -0.06829 0.0388 -0.0713 0.03959 -0.0743 C 0.03815 -0.08518 0.03724 -0.09606 0.03581 -0.10648 C 0.03516 -0.11204 0.03477 -0.11782 0.03373 -0.12315 C 0.03268 -0.12824 0.03112 -0.13217 0.03008 -0.1368 C 0.0267 -0.15347 0.02969 -0.1493 0.0237 -0.16412 C 0.02227 -0.16805 0.02032 -0.17037 0.01862 -0.17361 C 0.01706 -0.17685 0.01615 -0.18148 0.01446 -0.18426 C 0.01068 -0.19005 0.00599 -0.19352 0.00222 -0.1993 C -0.00234 -0.20671 -0.00612 -0.21296 -0.01198 -0.21805 C -0.01471 -0.21991 -0.01705 -0.22222 -0.01992 -0.22384 C -0.02383 -0.22662 -0.02799 -0.2287 -0.03203 -0.23171 C -0.03997 -0.23704 -0.03607 -0.23542 -0.04336 -0.2375 C -0.05 -0.24213 -0.05833 -0.24838 -0.06484 -0.25139 C -0.06992 -0.25347 -0.07617 -0.25625 -0.08112 -0.25903 C -0.08333 -0.26018 -0.08554 -0.26204 -0.08763 -0.26366 C -0.08932 -0.26481 -0.09088 -0.26713 -0.09258 -0.26829 C -0.09401 -0.26898 -0.09544 -0.26921 -0.09687 -0.26967 L -0.10416 -0.27546 C -0.10651 -0.27778 -0.10898 -0.27963 -0.1112 -0.28194 C -0.11705 -0.28727 -0.12226 -0.29329 -0.12838 -0.29722 C -0.13242 -0.3 -0.13607 -0.30046 -0.14036 -0.30162 C -0.14297 -0.30463 -0.14557 -0.30833 -0.1483 -0.31088 C -0.1539 -0.31643 -0.15482 -0.31412 -0.16028 -0.3213 C -0.17005 -0.33356 -0.16211 -0.32778 -0.17187 -0.33819 C -0.17317 -0.33981 -0.17474 -0.34028 -0.17617 -0.34143 C -0.17903 -0.34398 -0.1819 -0.3463 -0.18463 -0.34884 C -0.18711 -0.35116 -0.18932 -0.3544 -0.19179 -0.35671 C -0.19414 -0.35856 -0.19661 -0.35926 -0.19883 -0.36111 C -0.20859 -0.36829 -0.20247 -0.36551 -0.2125 -0.37639 C -0.21523 -0.37917 -0.21823 -0.38171 -0.22109 -0.38403 C -0.22357 -0.38634 -0.22656 -0.38727 -0.2289 -0.39005 C -0.23255 -0.39444 -0.23541 -0.40116 -0.23893 -0.40509 C -0.24609 -0.41366 -0.25442 -0.41921 -0.26028 -0.43125 C -0.2651 -0.44074 -0.26875 -0.45347 -0.27461 -0.46018 C -0.27721 -0.46342 -0.27995 -0.4662 -0.28242 -0.46921 C -0.28359 -0.47083 -0.28437 -0.47268 -0.28541 -0.47384 C -0.28815 -0.47708 -0.29114 -0.47986 -0.29375 -0.48287 C -0.29596 -0.48565 -0.29804 -0.48819 -0.30026 -0.49051 C -0.30234 -0.49282 -0.30455 -0.49444 -0.30664 -0.49676 C -0.30742 -0.49768 -0.30794 -0.49907 -0.30885 -0.49977 C -0.3095 -0.50046 -0.31028 -0.50069 -0.31107 -0.50116 C -0.3125 -0.50278 -0.3138 -0.50417 -0.31536 -0.50579 C -0.31862 -0.51018 -0.32187 -0.51458 -0.32526 -0.51805 C -0.32617 -0.51898 -0.32708 -0.51991 -0.32825 -0.52106 C -0.33138 -0.52523 -0.33489 -0.53241 -0.33672 -0.53773 L -0.34114 -0.55023 C -0.34179 -0.55602 -0.34192 -0.5581 -0.34323 -0.56389 C -0.34349 -0.56551 -0.34414 -0.5669 -0.34453 -0.56829 C -0.34479 -0.56991 -0.34505 -0.5713 -0.34531 -0.57315 C -0.34557 -0.575 -0.3457 -0.57708 -0.34596 -0.57893 C -0.34635 -0.58102 -0.34687 -0.58287 -0.34713 -0.58472 " pathEditMode="relative" rAng="0" ptsTypes="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âu hỏi">
            <a:extLst>
              <a:ext uri="{FF2B5EF4-FFF2-40B4-BE49-F238E27FC236}">
                <a16:creationId xmlns:a16="http://schemas.microsoft.com/office/drawing/2014/main" id="{B3703032-B687-7050-D53C-A0C18F3E4435}"/>
              </a:ext>
            </a:extLst>
          </p:cNvPr>
          <p:cNvGrpSpPr/>
          <p:nvPr/>
        </p:nvGrpSpPr>
        <p:grpSpPr>
          <a:xfrm>
            <a:off x="744030" y="438444"/>
            <a:ext cx="11082209" cy="1584579"/>
            <a:chOff x="985532" y="165766"/>
            <a:chExt cx="10000823" cy="2643993"/>
          </a:xfrm>
        </p:grpSpPr>
        <p:grpSp>
          <p:nvGrpSpPr>
            <p:cNvPr id="42" name="Graphic 3797">
              <a:extLst>
                <a:ext uri="{FF2B5EF4-FFF2-40B4-BE49-F238E27FC236}">
                  <a16:creationId xmlns:a16="http://schemas.microsoft.com/office/drawing/2014/main" id="{19EB1E41-4841-1B08-170F-7FC7E0049FD0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44" name="Graphic 3797">
                <a:extLst>
                  <a:ext uri="{FF2B5EF4-FFF2-40B4-BE49-F238E27FC236}">
                    <a16:creationId xmlns:a16="http://schemas.microsoft.com/office/drawing/2014/main" id="{0BAEB85F-2894-FB75-3A55-2C21DDAAA99F}"/>
                  </a:ext>
                </a:extLst>
              </p:cNvPr>
              <p:cNvGrpSpPr/>
              <p:nvPr/>
            </p:nvGrpSpPr>
            <p:grpSpPr>
              <a:xfrm>
                <a:off x="1358639" y="511764"/>
                <a:ext cx="9366946" cy="2083975"/>
                <a:chOff x="1358639" y="511764"/>
                <a:chExt cx="9366946" cy="2083975"/>
              </a:xfrm>
            </p:grpSpPr>
            <p:sp>
              <p:nvSpPr>
                <p:cNvPr id="51" name="Freeform: Shape 3800">
                  <a:extLst>
                    <a:ext uri="{FF2B5EF4-FFF2-40B4-BE49-F238E27FC236}">
                      <a16:creationId xmlns:a16="http://schemas.microsoft.com/office/drawing/2014/main" id="{B8B379E0-F179-8580-97ED-8F1CD1BE83E1}"/>
                    </a:ext>
                  </a:extLst>
                </p:cNvPr>
                <p:cNvSpPr/>
                <p:nvPr/>
              </p:nvSpPr>
              <p:spPr>
                <a:xfrm>
                  <a:off x="1367739" y="57072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2" name="Freeform: Shape 3801">
                  <a:extLst>
                    <a:ext uri="{FF2B5EF4-FFF2-40B4-BE49-F238E27FC236}">
                      <a16:creationId xmlns:a16="http://schemas.microsoft.com/office/drawing/2014/main" id="{32644068-FE3B-49E1-A252-A7750825AF61}"/>
                    </a:ext>
                  </a:extLst>
                </p:cNvPr>
                <p:cNvSpPr/>
                <p:nvPr/>
              </p:nvSpPr>
              <p:spPr>
                <a:xfrm>
                  <a:off x="1358639" y="51176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5" name="Graphic 3797">
                <a:extLst>
                  <a:ext uri="{FF2B5EF4-FFF2-40B4-BE49-F238E27FC236}">
                    <a16:creationId xmlns:a16="http://schemas.microsoft.com/office/drawing/2014/main" id="{C73974BE-138E-6D07-2987-7B420E01F936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49" name="Freeform: Shape 3804">
                  <a:extLst>
                    <a:ext uri="{FF2B5EF4-FFF2-40B4-BE49-F238E27FC236}">
                      <a16:creationId xmlns:a16="http://schemas.microsoft.com/office/drawing/2014/main" id="{D7884B9F-4980-CE87-D74D-88E46991A679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0" name="Freeform: Shape 3807">
                  <a:extLst>
                    <a:ext uri="{FF2B5EF4-FFF2-40B4-BE49-F238E27FC236}">
                      <a16:creationId xmlns:a16="http://schemas.microsoft.com/office/drawing/2014/main" id="{55D5527A-0E9D-38F2-525A-9EFC9C4BE166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6" name="Graphic 3797">
                <a:extLst>
                  <a:ext uri="{FF2B5EF4-FFF2-40B4-BE49-F238E27FC236}">
                    <a16:creationId xmlns:a16="http://schemas.microsoft.com/office/drawing/2014/main" id="{36A168F8-EDBD-1C14-4FC7-6DA52E29BF4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47" name="Freeform: Shape 3809">
                  <a:extLst>
                    <a:ext uri="{FF2B5EF4-FFF2-40B4-BE49-F238E27FC236}">
                      <a16:creationId xmlns:a16="http://schemas.microsoft.com/office/drawing/2014/main" id="{39517CE1-04E9-1D06-B549-72394AA57388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48" name="Freeform: Shape 3812">
                  <a:extLst>
                    <a:ext uri="{FF2B5EF4-FFF2-40B4-BE49-F238E27FC236}">
                      <a16:creationId xmlns:a16="http://schemas.microsoft.com/office/drawing/2014/main" id="{39BC4725-FAAC-4504-695E-6DAA423D4BDB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3" name="TextBox 3813">
              <a:extLst>
                <a:ext uri="{FF2B5EF4-FFF2-40B4-BE49-F238E27FC236}">
                  <a16:creationId xmlns:a16="http://schemas.microsoft.com/office/drawing/2014/main" id="{DF680063-6820-4B70-ED89-0896CAFBA0F3}"/>
                </a:ext>
              </a:extLst>
            </p:cNvPr>
            <p:cNvSpPr txBox="1"/>
            <p:nvPr/>
          </p:nvSpPr>
          <p:spPr>
            <a:xfrm>
              <a:off x="3183023" y="1076794"/>
              <a:ext cx="6035285" cy="105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fr-FR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fr-FR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</a:t>
              </a:r>
              <a:r>
                <a:rPr kumimoji="0" lang="fr-FR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fr-FR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fr-FR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: 34 + 9 – 27 là: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F24177B-104D-D240-483F-B676817E8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345" y="779844"/>
            <a:ext cx="1524132" cy="1402202"/>
          </a:xfrm>
          <a:prstGeom prst="rect">
            <a:avLst/>
          </a:prstGeom>
        </p:spPr>
      </p:pic>
      <p:grpSp>
        <p:nvGrpSpPr>
          <p:cNvPr id="11" name="A">
            <a:extLst>
              <a:ext uri="{FF2B5EF4-FFF2-40B4-BE49-F238E27FC236}">
                <a16:creationId xmlns:a16="http://schemas.microsoft.com/office/drawing/2014/main" id="{DDD15F2B-2577-2083-379F-92216029F570}"/>
              </a:ext>
            </a:extLst>
          </p:cNvPr>
          <p:cNvGrpSpPr/>
          <p:nvPr/>
        </p:nvGrpSpPr>
        <p:grpSpPr>
          <a:xfrm>
            <a:off x="744032" y="2280750"/>
            <a:ext cx="10443242" cy="940035"/>
            <a:chOff x="873494" y="2490890"/>
            <a:chExt cx="10443242" cy="940035"/>
          </a:xfrm>
        </p:grpSpPr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EBE3E0FA-67E6-6004-259A-5D13FB22663B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21" name="Hình chữ nhật: Góc Tròn 11">
                <a:extLst>
                  <a:ext uri="{FF2B5EF4-FFF2-40B4-BE49-F238E27FC236}">
                    <a16:creationId xmlns:a16="http://schemas.microsoft.com/office/drawing/2014/main" id="{786E924F-4A7A-4E25-B9B9-AC4E283B350C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2" name="Đồ họa 7">
                <a:extLst>
                  <a:ext uri="{FF2B5EF4-FFF2-40B4-BE49-F238E27FC236}">
                    <a16:creationId xmlns:a16="http://schemas.microsoft.com/office/drawing/2014/main" id="{258388DE-4C35-2198-6910-B5B2C5A52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20" name="Hộp Văn bản 42">
              <a:extLst>
                <a:ext uri="{FF2B5EF4-FFF2-40B4-BE49-F238E27FC236}">
                  <a16:creationId xmlns:a16="http://schemas.microsoft.com/office/drawing/2014/main" id="{74AE9084-5580-B9DC-8FA1-018FED249B2B}"/>
                </a:ext>
              </a:extLst>
            </p:cNvPr>
            <p:cNvSpPr txBox="1"/>
            <p:nvPr/>
          </p:nvSpPr>
          <p:spPr>
            <a:xfrm>
              <a:off x="2105202" y="2723039"/>
              <a:ext cx="6367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51A7F324-02EE-9441-2438-B51B766BB444}"/>
              </a:ext>
            </a:extLst>
          </p:cNvPr>
          <p:cNvGrpSpPr/>
          <p:nvPr/>
        </p:nvGrpSpPr>
        <p:grpSpPr>
          <a:xfrm>
            <a:off x="778653" y="3320394"/>
            <a:ext cx="10443244" cy="933156"/>
            <a:chOff x="6372683" y="2989513"/>
            <a:chExt cx="10443244" cy="933156"/>
          </a:xfrm>
        </p:grpSpPr>
        <p:grpSp>
          <p:nvGrpSpPr>
            <p:cNvPr id="24" name="Nhóm 22">
              <a:extLst>
                <a:ext uri="{FF2B5EF4-FFF2-40B4-BE49-F238E27FC236}">
                  <a16:creationId xmlns:a16="http://schemas.microsoft.com/office/drawing/2014/main" id="{AA17B1F3-2E83-CD03-3391-DBF0CDE9F940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26" name="Hình chữ nhật: Góc Tròn 12">
                <a:extLst>
                  <a:ext uri="{FF2B5EF4-FFF2-40B4-BE49-F238E27FC236}">
                    <a16:creationId xmlns:a16="http://schemas.microsoft.com/office/drawing/2014/main" id="{17A35579-0A01-AA32-74BA-215D5A474228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7" name="Đồ họa 14">
                <a:extLst>
                  <a:ext uri="{FF2B5EF4-FFF2-40B4-BE49-F238E27FC236}">
                    <a16:creationId xmlns:a16="http://schemas.microsoft.com/office/drawing/2014/main" id="{7BB41D82-2B90-D677-D604-C9B91E0D2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5" name="Hộp Văn bản 42">
              <a:extLst>
                <a:ext uri="{FF2B5EF4-FFF2-40B4-BE49-F238E27FC236}">
                  <a16:creationId xmlns:a16="http://schemas.microsoft.com/office/drawing/2014/main" id="{314B9B83-CB13-CFC5-8399-AAB0E54C2FF9}"/>
                </a:ext>
              </a:extLst>
            </p:cNvPr>
            <p:cNvSpPr txBox="1"/>
            <p:nvPr/>
          </p:nvSpPr>
          <p:spPr>
            <a:xfrm>
              <a:off x="7569769" y="3177903"/>
              <a:ext cx="5806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26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C">
            <a:extLst>
              <a:ext uri="{FF2B5EF4-FFF2-40B4-BE49-F238E27FC236}">
                <a16:creationId xmlns:a16="http://schemas.microsoft.com/office/drawing/2014/main" id="{74D2A6D6-9CAD-82D1-5D54-FB602655084D}"/>
              </a:ext>
            </a:extLst>
          </p:cNvPr>
          <p:cNvGrpSpPr/>
          <p:nvPr/>
        </p:nvGrpSpPr>
        <p:grpSpPr>
          <a:xfrm>
            <a:off x="744031" y="4364408"/>
            <a:ext cx="10443243" cy="930603"/>
            <a:chOff x="379277" y="4544328"/>
            <a:chExt cx="10443243" cy="930603"/>
          </a:xfrm>
        </p:grpSpPr>
        <p:grpSp>
          <p:nvGrpSpPr>
            <p:cNvPr id="29" name="Nhóm 23">
              <a:extLst>
                <a:ext uri="{FF2B5EF4-FFF2-40B4-BE49-F238E27FC236}">
                  <a16:creationId xmlns:a16="http://schemas.microsoft.com/office/drawing/2014/main" id="{6B2958D1-7B2F-E7FC-9A0D-6D50275446C1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31" name="Hình chữ nhật: Góc Tròn 19">
                <a:extLst>
                  <a:ext uri="{FF2B5EF4-FFF2-40B4-BE49-F238E27FC236}">
                    <a16:creationId xmlns:a16="http://schemas.microsoft.com/office/drawing/2014/main" id="{AA8579C5-4C79-5742-867B-2F534B1FEC9A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32" name="Đồ họa 18">
                <a:extLst>
                  <a:ext uri="{FF2B5EF4-FFF2-40B4-BE49-F238E27FC236}">
                    <a16:creationId xmlns:a16="http://schemas.microsoft.com/office/drawing/2014/main" id="{D2324D30-0DF2-9071-D096-10788DC56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30" name="Hộp Văn bản 42">
              <a:extLst>
                <a:ext uri="{FF2B5EF4-FFF2-40B4-BE49-F238E27FC236}">
                  <a16:creationId xmlns:a16="http://schemas.microsoft.com/office/drawing/2014/main" id="{481BC2D6-35E2-2816-61AC-5E94EA5D7936}"/>
                </a:ext>
              </a:extLst>
            </p:cNvPr>
            <p:cNvSpPr txBox="1"/>
            <p:nvPr/>
          </p:nvSpPr>
          <p:spPr>
            <a:xfrm>
              <a:off x="1610986" y="4763321"/>
              <a:ext cx="7440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46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8" name="wrong 3">
            <a:hlinkClick r:id="" action="ppaction://media"/>
            <a:extLst>
              <a:ext uri="{FF2B5EF4-FFF2-40B4-BE49-F238E27FC236}">
                <a16:creationId xmlns:a16="http://schemas.microsoft.com/office/drawing/2014/main" id="{D334202E-D94A-ED3F-8E63-705D85508D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6" y="3160121"/>
            <a:ext cx="487363" cy="487363"/>
          </a:xfrm>
          <a:prstGeom prst="rect">
            <a:avLst/>
          </a:prstGeom>
        </p:spPr>
      </p:pic>
      <p:pic>
        <p:nvPicPr>
          <p:cNvPr id="39" name="wrong 2">
            <a:hlinkClick r:id="" action="ppaction://media"/>
            <a:extLst>
              <a:ext uri="{FF2B5EF4-FFF2-40B4-BE49-F238E27FC236}">
                <a16:creationId xmlns:a16="http://schemas.microsoft.com/office/drawing/2014/main" id="{B6B4B9C6-FEA7-2CCB-C515-572684DD7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41524" y="2536387"/>
            <a:ext cx="487363" cy="487363"/>
          </a:xfrm>
          <a:prstGeom prst="rect">
            <a:avLst/>
          </a:prstGeom>
        </p:spPr>
      </p:pic>
      <p:pic>
        <p:nvPicPr>
          <p:cNvPr id="40" name="wrong 1">
            <a:hlinkClick r:id="" action="ppaction://media"/>
            <a:extLst>
              <a:ext uri="{FF2B5EF4-FFF2-40B4-BE49-F238E27FC236}">
                <a16:creationId xmlns:a16="http://schemas.microsoft.com/office/drawing/2014/main" id="{38D98E71-D833-F4AE-8C7B-E01EF1AB80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2" y="1912653"/>
            <a:ext cx="487363" cy="487363"/>
          </a:xfrm>
          <a:prstGeom prst="rect">
            <a:avLst/>
          </a:prstGeom>
        </p:spPr>
      </p:pic>
      <p:pic>
        <p:nvPicPr>
          <p:cNvPr id="53" name="correct">
            <a:hlinkClick r:id="" action="ppaction://media"/>
            <a:extLst>
              <a:ext uri="{FF2B5EF4-FFF2-40B4-BE49-F238E27FC236}">
                <a16:creationId xmlns:a16="http://schemas.microsoft.com/office/drawing/2014/main" id="{3B08F3C6-48DB-D549-B6A9-1B1BB594639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2" y="3803551"/>
            <a:ext cx="487363" cy="487363"/>
          </a:xfrm>
          <a:prstGeom prst="rect">
            <a:avLst/>
          </a:prstGeom>
        </p:spPr>
      </p:pic>
      <p:pic>
        <p:nvPicPr>
          <p:cNvPr id="2" name="图片 4">
            <a:extLst>
              <a:ext uri="{FF2B5EF4-FFF2-40B4-BE49-F238E27FC236}">
                <a16:creationId xmlns:a16="http://schemas.microsoft.com/office/drawing/2014/main" id="{2CD84687-D846-16A3-2608-C0F53569AA2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14" y="3320395"/>
            <a:ext cx="3321269" cy="3321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28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oán 2 - Tuần 33 -T3. Bai 69 On tap phep cong, phep tru trong pham vi 100"/>
  <p:tag name="ISPRING_ULTRA_SCORM_COURSE_ID" val="DF0EA37E-BFC2-4B91-84DB-F15937CF8AB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14\uFFFD.{3A855457-E6DB-40F2-A472-6095A480738C}&quot;,&quot;D:\\PP LOP 2 - CÓ AI\\PPT TOÁN HK2 (bấm vào để hiện các tuần)-20250805T102012Z-1-001\\PPT TOÁN HK2 (bấm vào để hiện các tuần)\\Toán- Tuần 33\\Toán- Tuần 3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2 - Tuần 33 -T3. Bai 69 On tap phep cong, phep tru trong pham vi 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70BE88-D26C-4A68-8733-6CACE3B5F2F4}:18172396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53E18F-300A-4D71-A378-21040B90CC72}:1817239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F002D0-A674-4A37-9D5C-4CE1952708EF}:18172396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4DD95D-BF66-4F36-B87B-A289EDCBC47A}:18172396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A0A1E2-648B-4E19-B0E0-33C839E986DC}:18172396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466F82-1C12-43AC-A683-16AEDA7099FB}:2007577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7F55D4-54D5-4266-AE3B-577F776A63B0}:20075771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38DFF0-9DA4-4955-9096-988578910244}: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3C6977-A0F8-41C9-A7D6-BD47E8CEA0B1}:20075771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962BD5-B158-4C30-8E05-B362F23C10B6}:20075771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02478F-907B-4F08-8907-A788927EE6CC}:2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0EE56A-B72E-4CA2-8EFA-990106425BA6}:20075771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AE4DC7-3366-4D10-B9C0-430AEB5574C3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AEC47-6816-468E-A180-C6718B28DD6B}:4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32D882-58DF-48E1-9C8E-1F2C348A24B6}:20075771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E04561-A290-4C8F-A2FA-01A4E85CA3B8}:18172396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C4E1EE-9F2D-4161-B5DD-3F63CE713720}:18172396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C24A31-D491-4217-9CC6-2D24CB2A7D3C}:18172396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D1B32-0C12-4393-8E43-E79367448C04}:18172396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2A7E4-1A79-4A53-975C-221AB6059AC8}:1817239625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275</Words>
  <Application>Microsoft Office PowerPoint</Application>
  <PresentationFormat>Widescreen</PresentationFormat>
  <Paragraphs>76</Paragraphs>
  <Slides>20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#9Slide07 HoneyCream</vt:lpstr>
      <vt:lpstr>A little sunshine</vt:lpstr>
      <vt:lpstr>Arial</vt:lpstr>
      <vt:lpstr>Arial-Rounded</vt:lpstr>
      <vt:lpstr>Calibri</vt:lpstr>
      <vt:lpstr>Calibri Light</vt:lpstr>
      <vt:lpstr>Cambria</vt:lpstr>
      <vt:lpstr>Coiny</vt:lpstr>
      <vt:lpstr>1_Office 主题</vt:lpstr>
      <vt:lpstr>2_Office 主题</vt:lpstr>
      <vt:lpstr>https://www.freeppt7.com</vt:lpstr>
      <vt:lpstr>1_Office 主题​​</vt:lpstr>
      <vt:lpstr>Office 主题</vt:lpstr>
      <vt:lpstr>2_Printable Number Sense Activities for Pre-K by Slidesgo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Tuần 33 -T3. Bai 69 On tap phep cong, phep tru trong pham vi 100</dc:title>
  <dc:creator>tran thao</dc:creator>
  <cp:lastModifiedBy>Administrator</cp:lastModifiedBy>
  <cp:revision>56</cp:revision>
  <dcterms:created xsi:type="dcterms:W3CDTF">2021-07-20T01:55:21Z</dcterms:created>
  <dcterms:modified xsi:type="dcterms:W3CDTF">2026-04-22T01:03:00Z</dcterms:modified>
</cp:coreProperties>
</file>