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1" r:id="rId1"/>
    <p:sldMasterId id="2147483707" r:id="rId2"/>
    <p:sldMasterId id="2147483725" r:id="rId3"/>
    <p:sldMasterId id="2147483738" r:id="rId4"/>
    <p:sldMasterId id="2147483751" r:id="rId5"/>
    <p:sldMasterId id="2147483763" r:id="rId6"/>
    <p:sldMasterId id="2147483775" r:id="rId7"/>
  </p:sldMasterIdLst>
  <p:notesMasterIdLst>
    <p:notesMasterId r:id="rId18"/>
  </p:notesMasterIdLst>
  <p:sldIdLst>
    <p:sldId id="256" r:id="rId8"/>
    <p:sldId id="287" r:id="rId9"/>
    <p:sldId id="3403" r:id="rId10"/>
    <p:sldId id="307" r:id="rId11"/>
    <p:sldId id="328" r:id="rId12"/>
    <p:sldId id="267" r:id="rId13"/>
    <p:sldId id="3405" r:id="rId14"/>
    <p:sldId id="313" r:id="rId15"/>
    <p:sldId id="259" r:id="rId16"/>
    <p:sldId id="26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6" d="100"/>
          <a:sy n="56" d="100"/>
        </p:scale>
        <p:origin x="106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23CCB1-B416-4650-9B7F-92D415F12BA6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0A29D3-94C6-46A3-A2EA-D97D8328D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0838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bởi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tranthao121004@gmail.com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0A29D3-94C6-46A3-A2EA-D97D8328D4D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0338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4278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5.png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2025/3/1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005504"/>
      </p:ext>
    </p:extLst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2025/3/1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7575719"/>
      </p:ext>
    </p:extLst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2025/3/1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3345515"/>
      </p:ext>
    </p:extLst>
  </p:cSld>
  <p:clrMapOvr>
    <a:masterClrMapping/>
  </p:clrMapOvr>
  <p:transition spd="slow">
    <p:randomBa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2025/3/1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0497947"/>
      </p:ext>
    </p:extLst>
  </p:cSld>
  <p:clrMapOvr>
    <a:masterClrMapping/>
  </p:clrMapOvr>
  <p:transition spd="slow">
    <p:randomBar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2025/3/1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2589011"/>
      </p:ext>
    </p:extLst>
  </p:cSld>
  <p:clrMapOvr>
    <a:masterClrMapping/>
  </p:clrMapOvr>
  <p:transition spd="slow">
    <p:randomBar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2025/3/1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8034175"/>
      </p:ext>
    </p:extLst>
  </p:cSld>
  <p:clrMapOvr>
    <a:masterClrMapping/>
  </p:clrMapOvr>
  <p:transition spd="slow">
    <p:randomBar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2025/3/1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7299803"/>
      </p:ext>
    </p:extLst>
  </p:cSld>
  <p:clrMapOvr>
    <a:masterClrMapping/>
  </p:clrMapOvr>
  <p:transition spd="slow">
    <p:randomBar dir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2025/3/1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8617343"/>
      </p:ext>
    </p:extLst>
  </p:cSld>
  <p:clrMapOvr>
    <a:masterClrMapping/>
  </p:clrMapOvr>
  <p:transition spd="slow">
    <p:randomBar dir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2025/3/1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6076272"/>
      </p:ext>
    </p:extLst>
  </p:cSld>
  <p:clrMapOvr>
    <a:masterClrMapping/>
  </p:clrMapOvr>
  <p:transition spd="slow">
    <p:randomBar dir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2025/3/1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9929005"/>
      </p:ext>
    </p:extLst>
  </p:cSld>
  <p:clrMapOvr>
    <a:masterClrMapping/>
  </p:clrMapOvr>
  <p:transition spd="slow">
    <p:randomBar dir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2025/3/1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1280741"/>
      </p:ext>
    </p:extLst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2025/3/1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9626481"/>
      </p:ext>
    </p:extLst>
  </p:cSld>
  <p:clrMapOvr>
    <a:masterClrMapping/>
  </p:clrMapOvr>
  <p:transition spd="slow">
    <p:randomBar dir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2025/3/1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7625051"/>
      </p:ext>
    </p:extLst>
  </p:cSld>
  <p:clrMapOvr>
    <a:masterClrMapping/>
  </p:clrMapOvr>
  <p:transition spd="slow">
    <p:randomBar dir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2025/3/1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4082983"/>
      </p:ext>
    </p:extLst>
  </p:cSld>
  <p:clrMapOvr>
    <a:masterClrMapping/>
  </p:clrMapOvr>
  <p:transition spd="slow">
    <p:randomBar dir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2025/3/1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3906152"/>
      </p:ext>
    </p:extLst>
  </p:cSld>
  <p:clrMapOvr>
    <a:masterClrMapping/>
  </p:clrMapOvr>
  <p:transition spd="slow">
    <p:randomBar dir="vert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38200" y="1122680"/>
            <a:ext cx="105156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38200" y="3602359"/>
            <a:ext cx="10515600" cy="165544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2025/3/1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1337345"/>
      </p:ext>
    </p:extLst>
  </p:cSld>
  <p:clrMapOvr>
    <a:masterClrMapping/>
  </p:clrMapOvr>
  <p:transition spd="slow">
    <p:randomBar dir="vert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702439"/>
            <a:ext cx="10515600" cy="447484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2025/3/1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6672860"/>
      </p:ext>
    </p:extLst>
  </p:cSld>
  <p:clrMapOvr>
    <a:masterClrMapping/>
  </p:clrMapOvr>
  <p:transition spd="slow">
    <p:randomBar dir="vert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959100"/>
            <a:ext cx="10515600" cy="2781300"/>
          </a:xfrm>
        </p:spPr>
        <p:txBody>
          <a:bodyPr anchor="t" anchorCtr="0"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722124"/>
            <a:ext cx="10515600" cy="1102995"/>
          </a:xfrm>
        </p:spPr>
        <p:txBody>
          <a:bodyPr lIns="144145" anchor="b" anchorCtr="0"/>
          <a:lstStyle>
            <a:lvl1pPr marL="0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2025/3/1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2319159"/>
      </p:ext>
    </p:extLst>
  </p:cSld>
  <p:clrMapOvr>
    <a:masterClrMapping/>
  </p:clrMapOvr>
  <p:transition spd="slow">
    <p:randomBar dir="vert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2025/3/1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9793074"/>
      </p:ext>
    </p:extLst>
  </p:cSld>
  <p:clrMapOvr>
    <a:masterClrMapping/>
  </p:clrMapOvr>
  <p:transition spd="slow">
    <p:randomBar dir="vert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105" y="365125"/>
            <a:ext cx="10515600" cy="8001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469" y="1482091"/>
            <a:ext cx="5220971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8200" y="2368554"/>
            <a:ext cx="5222240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658" y="1482091"/>
            <a:ext cx="5097145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658" y="2368554"/>
            <a:ext cx="5097145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2025/3/1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8472185" y="4439041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98596393"/>
      </p:ext>
    </p:extLst>
  </p:cSld>
  <p:clrMapOvr>
    <a:masterClrMapping/>
  </p:clrMapOvr>
  <p:transition spd="slow">
    <p:randomBar dir="vert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2025/3/1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6097939"/>
      </p:ext>
    </p:extLst>
  </p:cSld>
  <p:clrMapOvr>
    <a:masterClrMapping/>
  </p:clrMapOvr>
  <p:transition spd="slow">
    <p:randomBar dir="vert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 + 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-12698" y="-1905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350127" y="457200"/>
            <a:ext cx="4392295" cy="1055370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349492" y="1694180"/>
            <a:ext cx="439356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2025/3/1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6193421"/>
      </p:ext>
    </p:extLst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2025/3/1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0867573"/>
      </p:ext>
    </p:extLst>
  </p:cSld>
  <p:clrMapOvr>
    <a:masterClrMapping/>
  </p:clrMapOvr>
  <p:transition spd="slow">
    <p:randomBar dir="vert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文本 + 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508" y="-7620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9575" y="457200"/>
            <a:ext cx="4279900" cy="105537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09578" y="1694180"/>
            <a:ext cx="428053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2025/3/1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3539357"/>
      </p:ext>
    </p:extLst>
  </p:cSld>
  <p:clrMapOvr>
    <a:masterClrMapping/>
  </p:clrMapOvr>
  <p:transition spd="slow">
    <p:randomBar dir="vert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2025/3/1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7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537862831"/>
      </p:ext>
    </p:extLst>
  </p:cSld>
  <p:clrMapOvr>
    <a:masterClrMapping/>
  </p:clrMapOvr>
  <p:transition spd="slow">
    <p:randomBar dir="vert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327029"/>
            <a:ext cx="10515600" cy="585025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2025/3/1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3928841"/>
      </p:ext>
    </p:extLst>
  </p:cSld>
  <p:clrMapOvr>
    <a:masterClrMapping/>
  </p:clrMapOvr>
  <p:transition spd="slow">
    <p:randomBar dir="vert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2025/3/1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5809229"/>
      </p:ext>
    </p:extLst>
  </p:cSld>
  <p:clrMapOvr>
    <a:masterClrMapping/>
  </p:clrMapOvr>
  <p:transition spd="slow">
    <p:randomBar dir="vert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FB475AF3-A322-416E-99D7-29F5A7799ECC}" type="datetimeFigureOut">
              <a:rPr lang="zh-CN" altLang="en-US" smtClean="0"/>
              <a:t>2025/3/1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10B49C96-558A-49EC-AD52-79C3D5970B3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2227964"/>
      </p:ext>
    </p:extLst>
  </p:cSld>
  <p:clrMapOvr>
    <a:masterClrMapping/>
  </p:clrMapOvr>
  <p:transition spd="slow">
    <p:randomBar dir="vert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2025/3/1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9136259"/>
      </p:ext>
    </p:extLst>
  </p:cSld>
  <p:clrMapOvr>
    <a:masterClrMapping/>
  </p:clrMapOvr>
  <p:transition spd="slow">
    <p:randomBar dir="vert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2025/3/1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0227593"/>
      </p:ext>
    </p:extLst>
  </p:cSld>
  <p:clrMapOvr>
    <a:masterClrMapping/>
  </p:clrMapOvr>
  <p:transition spd="slow">
    <p:randomBar dir="vert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2025/3/1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1443839"/>
      </p:ext>
    </p:extLst>
  </p:cSld>
  <p:clrMapOvr>
    <a:masterClrMapping/>
  </p:clrMapOvr>
  <p:transition spd="slow">
    <p:randomBar dir="vert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2025/3/1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11659"/>
      </p:ext>
    </p:extLst>
  </p:cSld>
  <p:clrMapOvr>
    <a:masterClrMapping/>
  </p:clrMapOvr>
  <p:transition spd="slow">
    <p:randomBar dir="vert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2025/3/1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158110"/>
      </p:ext>
    </p:extLst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2025/3/1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1159965"/>
      </p:ext>
    </p:extLst>
  </p:cSld>
  <p:clrMapOvr>
    <a:masterClrMapping/>
  </p:clrMapOvr>
  <p:transition spd="slow">
    <p:randomBar dir="vert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2025/3/1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4747022"/>
      </p:ext>
    </p:extLst>
  </p:cSld>
  <p:clrMapOvr>
    <a:masterClrMapping/>
  </p:clrMapOvr>
  <p:transition spd="slow">
    <p:randomBar dir="vert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2025/3/1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47EE389E-00AF-4479-8B6B-D0AEEE905C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1021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871420"/>
      </p:ext>
    </p:extLst>
  </p:cSld>
  <p:clrMapOvr>
    <a:masterClrMapping/>
  </p:clrMapOvr>
  <p:transition spd="slow">
    <p:randomBar dir="vert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2025/3/1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616549"/>
      </p:ext>
    </p:extLst>
  </p:cSld>
  <p:clrMapOvr>
    <a:masterClrMapping/>
  </p:clrMapOvr>
  <p:transition spd="slow">
    <p:randomBar dir="vert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2025/3/1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9756206"/>
      </p:ext>
    </p:extLst>
  </p:cSld>
  <p:clrMapOvr>
    <a:masterClrMapping/>
  </p:clrMapOvr>
  <p:transition spd="slow">
    <p:randomBar dir="vert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2025/3/1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0405020"/>
      </p:ext>
    </p:extLst>
  </p:cSld>
  <p:clrMapOvr>
    <a:masterClrMapping/>
  </p:clrMapOvr>
  <p:transition spd="slow">
    <p:randomBar dir="vert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2025/3/1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9441815"/>
      </p:ext>
    </p:extLst>
  </p:cSld>
  <p:clrMapOvr>
    <a:masterClrMapping/>
  </p:clrMapOvr>
  <p:transition spd="slow">
    <p:randomBar dir="vert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6121400"/>
            <a:ext cx="12192000" cy="749300"/>
          </a:xfrm>
          <a:prstGeom prst="rect">
            <a:avLst/>
          </a:prstGeom>
          <a:solidFill>
            <a:srgbClr val="8363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: 圆角 2"/>
          <p:cNvSpPr/>
          <p:nvPr userDrawn="1"/>
        </p:nvSpPr>
        <p:spPr>
          <a:xfrm>
            <a:off x="895350" y="489218"/>
            <a:ext cx="10172700" cy="5384800"/>
          </a:xfrm>
          <a:prstGeom prst="roundRect">
            <a:avLst>
              <a:gd name="adj" fmla="val 6347"/>
            </a:avLst>
          </a:prstGeom>
          <a:solidFill>
            <a:srgbClr val="156C80"/>
          </a:solidFill>
          <a:ln w="152400">
            <a:solidFill>
              <a:srgbClr val="D49955"/>
            </a:solidFill>
          </a:ln>
          <a:effectLst>
            <a:outerShdw blurRad="50800" dist="139700" dir="2700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50" t="34783" r="63486" b="31300"/>
          <a:stretch>
            <a:fillRect/>
          </a:stretch>
        </p:blipFill>
        <p:spPr>
          <a:xfrm>
            <a:off x="0" y="0"/>
            <a:ext cx="1574351" cy="3429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63" t="25371" r="7374" b="38201"/>
          <a:stretch>
            <a:fillRect/>
          </a:stretch>
        </p:blipFill>
        <p:spPr>
          <a:xfrm>
            <a:off x="8221366" y="-1565460"/>
            <a:ext cx="4975819" cy="710655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4" t="78330" r="74723" b="6671"/>
          <a:stretch>
            <a:fillRect/>
          </a:stretch>
        </p:blipFill>
        <p:spPr>
          <a:xfrm>
            <a:off x="10378114" y="5292724"/>
            <a:ext cx="1243859" cy="132569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41" t="93144" r="57777" b="1486"/>
          <a:stretch>
            <a:fillRect/>
          </a:stretch>
        </p:blipFill>
        <p:spPr>
          <a:xfrm>
            <a:off x="10378114" y="6489700"/>
            <a:ext cx="1498600" cy="36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175510"/>
      </p:ext>
    </p:extLst>
  </p:cSld>
  <p:clrMapOvr>
    <a:masterClrMapping/>
  </p:clrMapOvr>
  <p:transition spd="slow">
    <p:randomBar dir="vert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2025/3/1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1924432"/>
      </p:ext>
    </p:extLst>
  </p:cSld>
  <p:clrMapOvr>
    <a:masterClrMapping/>
  </p:clrMapOvr>
  <p:transition spd="slow">
    <p:randomBar dir="vert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2025/3/1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9151443"/>
      </p:ext>
    </p:extLst>
  </p:cSld>
  <p:clrMapOvr>
    <a:masterClrMapping/>
  </p:clrMapOvr>
  <p:transition spd="slow">
    <p:randomBar dir="vert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2025/3/1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4679651"/>
      </p:ext>
    </p:extLst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2025/3/1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9633971"/>
      </p:ext>
    </p:extLst>
  </p:cSld>
  <p:clrMapOvr>
    <a:masterClrMapping/>
  </p:clrMapOvr>
  <p:transition spd="slow">
    <p:randomBar dir="vert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2025/3/1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2242852"/>
      </p:ext>
    </p:extLst>
  </p:cSld>
  <p:clrMapOvr>
    <a:masterClrMapping/>
  </p:clrMapOvr>
  <p:transition spd="slow">
    <p:randomBar dir="vert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2025/3/1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9835817"/>
      </p:ext>
    </p:extLst>
  </p:cSld>
  <p:clrMapOvr>
    <a:masterClrMapping/>
  </p:clrMapOvr>
  <p:transition spd="slow">
    <p:randomBar dir="vert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2025/3/1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1816469"/>
      </p:ext>
    </p:extLst>
  </p:cSld>
  <p:clrMapOvr>
    <a:masterClrMapping/>
  </p:clrMapOvr>
  <p:transition spd="slow">
    <p:randomBar dir="vert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2025/3/1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7C5722B9-6989-43B3-A53D-4E39DB4447F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66" b="338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18492"/>
      </p:ext>
    </p:extLst>
  </p:cSld>
  <p:clrMapOvr>
    <a:masterClrMapping/>
  </p:clrMapOvr>
  <p:transition spd="slow">
    <p:randomBar dir="vert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2025/3/1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1663386"/>
      </p:ext>
    </p:extLst>
  </p:cSld>
  <p:clrMapOvr>
    <a:masterClrMapping/>
  </p:clrMapOvr>
  <p:transition spd="slow">
    <p:randomBar dir="vert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2025/3/1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2857997"/>
      </p:ext>
    </p:extLst>
  </p:cSld>
  <p:clrMapOvr>
    <a:masterClrMapping/>
  </p:clrMapOvr>
  <p:transition spd="slow">
    <p:randomBar dir="vert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2025/3/1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3974601"/>
      </p:ext>
    </p:extLst>
  </p:cSld>
  <p:clrMapOvr>
    <a:masterClrMapping/>
  </p:clrMapOvr>
  <p:transition spd="slow">
    <p:randomBar dir="vert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2025/3/1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1741680"/>
      </p:ext>
    </p:extLst>
  </p:cSld>
  <p:clrMapOvr>
    <a:masterClrMapping/>
  </p:clrMapOvr>
  <p:transition spd="slow">
    <p:randomBar dir="vert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027CF-E37C-4A19-89B7-0A47E9319FA7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E8F7C-2E72-4A15-B81B-377CC7B9A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12601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027CF-E37C-4A19-89B7-0A47E9319FA7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E8F7C-2E72-4A15-B81B-377CC7B9A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79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2025/3/1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9468974"/>
      </p:ext>
    </p:extLst>
  </p:cSld>
  <p:clrMapOvr>
    <a:masterClrMapping/>
  </p:clrMapOvr>
  <p:transition spd="slow">
    <p:randomBar dir="vert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027CF-E37C-4A19-89B7-0A47E9319FA7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E8F7C-2E72-4A15-B81B-377CC7B9A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47530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027CF-E37C-4A19-89B7-0A47E9319FA7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E8F7C-2E72-4A15-B81B-377CC7B9A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06114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027CF-E37C-4A19-89B7-0A47E9319FA7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E8F7C-2E72-4A15-B81B-377CC7B9A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42329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027CF-E37C-4A19-89B7-0A47E9319FA7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E8F7C-2E72-4A15-B81B-377CC7B9A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25486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027CF-E37C-4A19-89B7-0A47E9319FA7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E8F7C-2E72-4A15-B81B-377CC7B9A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91088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027CF-E37C-4A19-89B7-0A47E9319FA7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E8F7C-2E72-4A15-B81B-377CC7B9A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76972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027CF-E37C-4A19-89B7-0A47E9319FA7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E8F7C-2E72-4A15-B81B-377CC7B9A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48737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027CF-E37C-4A19-89B7-0A47E9319FA7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E8F7C-2E72-4A15-B81B-377CC7B9A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22450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027CF-E37C-4A19-89B7-0A47E9319FA7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E8F7C-2E72-4A15-B81B-377CC7B9A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84803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69235-0A59-468C-8B83-F5E493563A53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09E97-DB25-450D-9D6E-9954447BC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789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2025/3/1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7048660"/>
      </p:ext>
    </p:extLst>
  </p:cSld>
  <p:clrMapOvr>
    <a:masterClrMapping/>
  </p:clrMapOvr>
  <p:transition spd="slow">
    <p:randomBar dir="vert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69235-0A59-468C-8B83-F5E493563A53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09E97-DB25-450D-9D6E-9954447BC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63997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69235-0A59-468C-8B83-F5E493563A53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09E97-DB25-450D-9D6E-9954447BC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01191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69235-0A59-468C-8B83-F5E493563A53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09E97-DB25-450D-9D6E-9954447BC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5998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69235-0A59-468C-8B83-F5E493563A53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09E97-DB25-450D-9D6E-9954447BC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35236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69235-0A59-468C-8B83-F5E493563A53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09E97-DB25-450D-9D6E-9954447BC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88805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69235-0A59-468C-8B83-F5E493563A53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09E97-DB25-450D-9D6E-9954447BC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47014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69235-0A59-468C-8B83-F5E493563A53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09E97-DB25-450D-9D6E-9954447BC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09291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69235-0A59-468C-8B83-F5E493563A53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09E97-DB25-450D-9D6E-9954447BC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66696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69235-0A59-468C-8B83-F5E493563A53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09E97-DB25-450D-9D6E-9954447BC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412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69235-0A59-468C-8B83-F5E493563A53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09E97-DB25-450D-9D6E-9954447BC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457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2025/3/1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641244"/>
      </p:ext>
    </p:extLst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2025/3/1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1945706"/>
      </p:ext>
    </p:extLst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63A4E-F370-4E43-88DF-FF35117A42C8}" type="datetimeFigureOut">
              <a:rPr lang="zh-CN" altLang="en-US" smtClean="0"/>
              <a:t>2025/3/1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9466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ransition spd="slow">
    <p:randomBar dir="vert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FA68B-851B-4497-92DD-AD9676CFD6C7}" type="datetimeFigureOut">
              <a:rPr lang="zh-CN" altLang="en-US" smtClean="0"/>
              <a:t>2025/3/1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1F22F1-B11D-414D-9494-480D40A07E96}"/>
              </a:ext>
            </a:extLst>
          </p:cNvPr>
          <p:cNvSpPr txBox="1"/>
          <p:nvPr userDrawn="1"/>
        </p:nvSpPr>
        <p:spPr>
          <a:xfrm>
            <a:off x="9993125" y="61546"/>
            <a:ext cx="19819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Design by: </a:t>
            </a:r>
            <a:r>
              <a:rPr lang="en-US" sz="1200" i="1" dirty="0" err="1"/>
              <a:t>Hương</a:t>
            </a:r>
            <a:r>
              <a:rPr lang="en-US" sz="1200" i="1" dirty="0"/>
              <a:t> </a:t>
            </a:r>
            <a:r>
              <a:rPr lang="en-US" sz="1200" i="1" dirty="0" err="1"/>
              <a:t>Thảo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4169911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ransition spd="slow">
    <p:randomBar dir="vert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6931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</p:sldLayoutIdLst>
  <p:transition spd="slow">
    <p:randomBar dir="vert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202020"/>
          </a:solidFill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  <a:latin typeface="微软雅黑" panose="020B0503020204020204" charset="-122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75000"/>
        <a:buFont typeface="Arial" panose="020B0604020202020204" pitchFamily="34" charset="0"/>
        <a:buChar char="•"/>
        <a:defRPr sz="2800" kern="1200">
          <a:solidFill>
            <a:schemeClr val="tx1">
              <a:lumMod val="85000"/>
              <a:lumOff val="1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1pPr>
      <a:lvl2pPr marL="5759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2pPr>
      <a:lvl3pPr marL="10077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‒"/>
        <a:defRPr sz="2000" kern="1200">
          <a:solidFill>
            <a:schemeClr val="tx1">
              <a:lumMod val="65000"/>
              <a:lumOff val="3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3pPr>
      <a:lvl4pPr marL="1511935" indent="-228600" algn="l" defTabSz="914400" rtl="0" eaLnBrk="1" fontAlgn="auto" latinLnBrk="0" hangingPunct="1">
        <a:lnSpc>
          <a:spcPct val="10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4pPr>
      <a:lvl5pPr marL="1943735" indent="-228600" algn="l" defTabSz="914400" rtl="0" eaLnBrk="1" fontAlgn="auto" latinLnBrk="0" hangingPunct="1">
        <a:lnSpc>
          <a:spcPct val="9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2025/3/1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4668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</p:sldLayoutIdLst>
  <p:transition spd="slow">
    <p:randomBar dir="vert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9Slide.vn - 2019">
            <a:extLst>
              <a:ext uri="{FF2B5EF4-FFF2-40B4-BE49-F238E27FC236}">
                <a16:creationId xmlns:a16="http://schemas.microsoft.com/office/drawing/2014/main" id="{CE7D6091-5FB8-4980-969C-F195DAACCDFE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BAB08-D03A-4FEF-8092-001CB785BBAB}" type="datetimeFigureOut">
              <a:rPr lang="zh-CN" altLang="en-US" smtClean="0"/>
              <a:t>2025/3/1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4026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</p:sldLayoutIdLst>
  <p:transition spd="slow">
    <p:randomBar dir="vert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3027CF-E37C-4A19-89B7-0A47E9319FA7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CE8F7C-2E72-4A15-B81B-377CC7B9AC9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22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925" b="746"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8" name="矩形 23"/>
          <p:cNvSpPr/>
          <p:nvPr userDrawn="1"/>
        </p:nvSpPr>
        <p:spPr>
          <a:xfrm>
            <a:off x="353693" y="387330"/>
            <a:ext cx="11484614" cy="6083341"/>
          </a:xfrm>
          <a:prstGeom prst="rect">
            <a:avLst/>
          </a:prstGeom>
          <a:pattFill prst="lgGrid">
            <a:fgClr>
              <a:schemeClr val="bg1">
                <a:lumMod val="95000"/>
              </a:schemeClr>
            </a:fgClr>
            <a:bgClr>
              <a:schemeClr val="bg1"/>
            </a:bgClr>
          </a:pattFill>
          <a:ln w="57150">
            <a:solidFill>
              <a:srgbClr val="F5D9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35号-经典雅黑" panose="02000000000000000000" pitchFamily="2" charset="-122"/>
              <a:ea typeface="字魂35号-经典雅黑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33018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69235-0A59-468C-8B83-F5E493563A53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D09E97-DB25-450D-9D6E-9954447BCA0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11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39" b="42832"/>
          <a:stretch>
            <a:fillRect/>
          </a:stretch>
        </p:blipFill>
        <p:spPr>
          <a:xfrm>
            <a:off x="-5065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846490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8.xml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9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3.xml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ọc giả quốc tế quan ngại về tình hình Biển Đông | Tạp chí Tuyên giá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13" y="2505713"/>
            <a:ext cx="3333750" cy="37242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" name="Picture 2" descr="A picture containing clipart&#10;&#10;Description automatically generated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84" b="92643" l="9994" r="89942">
                        <a14:foregroundMark x1="47768" y1="91471" x2="47768" y2="91471"/>
                        <a14:foregroundMark x1="47413" y1="92643" x2="47413" y2="890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4583" y="-38313"/>
            <a:ext cx="5440359" cy="435228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FBFCE48-73C8-3FB8-08FB-FF4194841B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70767" y="682514"/>
            <a:ext cx="4450466" cy="54929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" name="图片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8142" y="66974"/>
            <a:ext cx="9220958" cy="644063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3235" y="1112953"/>
            <a:ext cx="4090771" cy="13656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6149" y="2003667"/>
            <a:ext cx="8340051" cy="38164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610654865b9c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-635"/>
            <a:ext cx="12192635" cy="694563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63027"/>
            <a:ext cx="12192000" cy="4181968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756891" y="721391"/>
            <a:ext cx="10860708" cy="5525785"/>
            <a:chOff x="756891" y="721391"/>
            <a:chExt cx="10860708" cy="5525785"/>
          </a:xfrm>
        </p:grpSpPr>
        <p:sp>
          <p:nvSpPr>
            <p:cNvPr id="8" name="矩形 7"/>
            <p:cNvSpPr/>
            <p:nvPr/>
          </p:nvSpPr>
          <p:spPr>
            <a:xfrm rot="206665">
              <a:off x="953671" y="745599"/>
              <a:ext cx="10663928" cy="5501577"/>
            </a:xfrm>
            <a:prstGeom prst="rect">
              <a:avLst/>
            </a:prstGeom>
            <a:solidFill>
              <a:srgbClr val="FE8E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756891" y="721391"/>
              <a:ext cx="10678218" cy="55015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</p:grpSp>
      <p:pic>
        <p:nvPicPr>
          <p:cNvPr id="24" name="图片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33173" y="3015255"/>
            <a:ext cx="1958827" cy="3914339"/>
          </a:xfrm>
          <a:prstGeom prst="rect">
            <a:avLst/>
          </a:prstGeom>
        </p:spPr>
      </p:pic>
      <p:pic>
        <p:nvPicPr>
          <p:cNvPr id="5" name="图片 4" descr="5b30162743781782b2672bfe1ba762b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66875" y="1274445"/>
            <a:ext cx="9062720" cy="4602480"/>
          </a:xfrm>
          <a:prstGeom prst="rect">
            <a:avLst/>
          </a:prstGeom>
        </p:spPr>
      </p:pic>
      <p:pic>
        <p:nvPicPr>
          <p:cNvPr id="13" name="图片 56">
            <a:extLst>
              <a:ext uri="{FF2B5EF4-FFF2-40B4-BE49-F238E27FC236}">
                <a16:creationId xmlns:a16="http://schemas.microsoft.com/office/drawing/2014/main" id="{D2E95745-1BFA-4953-93EB-EC52009F231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659"/>
            <a:ext cx="12208104" cy="164376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9F88255-BDD5-429D-A2F1-0535FF6CA056}"/>
              </a:ext>
            </a:extLst>
          </p:cNvPr>
          <p:cNvSpPr txBox="1"/>
          <p:nvPr/>
        </p:nvSpPr>
        <p:spPr>
          <a:xfrm>
            <a:off x="2179190" y="2923783"/>
            <a:ext cx="8009890" cy="1651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vi-VN" sz="3600" b="1" dirty="0">
                <a:solidFill>
                  <a:srgbClr val="5B9BD5">
                    <a:lumMod val="50000"/>
                  </a:srgbClr>
                </a:solidFill>
              </a:rPr>
              <a:t>1. Tìm đọc bài thơ, câu chuyện viết về các chú bộ đội hải quân.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E64DDF9-755A-4C15-9767-F688C935D2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97" y="87575"/>
            <a:ext cx="7250349" cy="59758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E0AB00D-8538-42FD-8E14-BEF4C9FC6E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8398" y="168676"/>
            <a:ext cx="4293032" cy="6689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91065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8" name="组合 20">
            <a:extLst>
              <a:ext uri="{FF2B5EF4-FFF2-40B4-BE49-F238E27FC236}">
                <a16:creationId xmlns:a16="http://schemas.microsoft.com/office/drawing/2014/main" id="{EC3EFA72-B03A-4D28-B2D6-E3940D8A2A3C}"/>
              </a:ext>
            </a:extLst>
          </p:cNvPr>
          <p:cNvGrpSpPr/>
          <p:nvPr/>
        </p:nvGrpSpPr>
        <p:grpSpPr>
          <a:xfrm>
            <a:off x="2360856" y="541107"/>
            <a:ext cx="6555885" cy="3390814"/>
            <a:chOff x="731883" y="1025738"/>
            <a:chExt cx="7205669" cy="4403171"/>
          </a:xfrm>
        </p:grpSpPr>
        <p:sp>
          <p:nvSpPr>
            <p:cNvPr id="9" name="矩形 1">
              <a:extLst>
                <a:ext uri="{FF2B5EF4-FFF2-40B4-BE49-F238E27FC236}">
                  <a16:creationId xmlns:a16="http://schemas.microsoft.com/office/drawing/2014/main" id="{6E6F4347-D35F-4A78-8639-0A6B80B7DD67}"/>
                </a:ext>
              </a:extLst>
            </p:cNvPr>
            <p:cNvSpPr/>
            <p:nvPr/>
          </p:nvSpPr>
          <p:spPr>
            <a:xfrm>
              <a:off x="731883" y="1025738"/>
              <a:ext cx="7205669" cy="4403171"/>
            </a:xfrm>
            <a:custGeom>
              <a:avLst/>
              <a:gdLst>
                <a:gd name="connsiteX0" fmla="*/ 0 w 7025003"/>
                <a:gd name="connsiteY0" fmla="*/ 0 h 4000500"/>
                <a:gd name="connsiteX1" fmla="*/ 7025003 w 7025003"/>
                <a:gd name="connsiteY1" fmla="*/ 0 h 4000500"/>
                <a:gd name="connsiteX2" fmla="*/ 7025003 w 7025003"/>
                <a:gd name="connsiteY2" fmla="*/ 4000500 h 4000500"/>
                <a:gd name="connsiteX3" fmla="*/ 0 w 7025003"/>
                <a:gd name="connsiteY3" fmla="*/ 4000500 h 4000500"/>
                <a:gd name="connsiteX4" fmla="*/ 0 w 7025003"/>
                <a:gd name="connsiteY4" fmla="*/ 0 h 4000500"/>
                <a:gd name="connsiteX0" fmla="*/ 0 w 7025003"/>
                <a:gd name="connsiteY0" fmla="*/ 296333 h 4296833"/>
                <a:gd name="connsiteX1" fmla="*/ 7025003 w 7025003"/>
                <a:gd name="connsiteY1" fmla="*/ 296333 h 4296833"/>
                <a:gd name="connsiteX2" fmla="*/ 7025003 w 7025003"/>
                <a:gd name="connsiteY2" fmla="*/ 4296833 h 4296833"/>
                <a:gd name="connsiteX3" fmla="*/ 0 w 7025003"/>
                <a:gd name="connsiteY3" fmla="*/ 4296833 h 4296833"/>
                <a:gd name="connsiteX4" fmla="*/ 0 w 7025003"/>
                <a:gd name="connsiteY4" fmla="*/ 296333 h 4296833"/>
                <a:gd name="connsiteX0" fmla="*/ 0 w 7025003"/>
                <a:gd name="connsiteY0" fmla="*/ 769896 h 4770396"/>
                <a:gd name="connsiteX1" fmla="*/ 7025003 w 7025003"/>
                <a:gd name="connsiteY1" fmla="*/ 769896 h 4770396"/>
                <a:gd name="connsiteX2" fmla="*/ 7025003 w 7025003"/>
                <a:gd name="connsiteY2" fmla="*/ 4770396 h 4770396"/>
                <a:gd name="connsiteX3" fmla="*/ 0 w 7025003"/>
                <a:gd name="connsiteY3" fmla="*/ 4770396 h 4770396"/>
                <a:gd name="connsiteX4" fmla="*/ 0 w 7025003"/>
                <a:gd name="connsiteY4" fmla="*/ 769896 h 4770396"/>
                <a:gd name="connsiteX0" fmla="*/ 0 w 7287469"/>
                <a:gd name="connsiteY0" fmla="*/ 786021 h 4786521"/>
                <a:gd name="connsiteX1" fmla="*/ 7025003 w 7287469"/>
                <a:gd name="connsiteY1" fmla="*/ 786021 h 4786521"/>
                <a:gd name="connsiteX2" fmla="*/ 7025003 w 7287469"/>
                <a:gd name="connsiteY2" fmla="*/ 4786521 h 4786521"/>
                <a:gd name="connsiteX3" fmla="*/ 0 w 7287469"/>
                <a:gd name="connsiteY3" fmla="*/ 4786521 h 4786521"/>
                <a:gd name="connsiteX4" fmla="*/ 0 w 7287469"/>
                <a:gd name="connsiteY4" fmla="*/ 786021 h 4786521"/>
                <a:gd name="connsiteX0" fmla="*/ 0 w 7232593"/>
                <a:gd name="connsiteY0" fmla="*/ 537822 h 4538322"/>
                <a:gd name="connsiteX1" fmla="*/ 6948803 w 7232593"/>
                <a:gd name="connsiteY1" fmla="*/ 995022 h 4538322"/>
                <a:gd name="connsiteX2" fmla="*/ 7025003 w 7232593"/>
                <a:gd name="connsiteY2" fmla="*/ 4538322 h 4538322"/>
                <a:gd name="connsiteX3" fmla="*/ 0 w 7232593"/>
                <a:gd name="connsiteY3" fmla="*/ 4538322 h 4538322"/>
                <a:gd name="connsiteX4" fmla="*/ 0 w 7232593"/>
                <a:gd name="connsiteY4" fmla="*/ 537822 h 4538322"/>
                <a:gd name="connsiteX0" fmla="*/ 1348038 w 8580631"/>
                <a:gd name="connsiteY0" fmla="*/ 537822 h 4538322"/>
                <a:gd name="connsiteX1" fmla="*/ 8296841 w 8580631"/>
                <a:gd name="connsiteY1" fmla="*/ 995022 h 4538322"/>
                <a:gd name="connsiteX2" fmla="*/ 8373041 w 8580631"/>
                <a:gd name="connsiteY2" fmla="*/ 4538322 h 4538322"/>
                <a:gd name="connsiteX3" fmla="*/ 1348038 w 8580631"/>
                <a:gd name="connsiteY3" fmla="*/ 4538322 h 4538322"/>
                <a:gd name="connsiteX4" fmla="*/ 1348038 w 8580631"/>
                <a:gd name="connsiteY4" fmla="*/ 537822 h 4538322"/>
                <a:gd name="connsiteX0" fmla="*/ 695843 w 7928436"/>
                <a:gd name="connsiteY0" fmla="*/ 537822 h 4766922"/>
                <a:gd name="connsiteX1" fmla="*/ 7644646 w 7928436"/>
                <a:gd name="connsiteY1" fmla="*/ 995022 h 4766922"/>
                <a:gd name="connsiteX2" fmla="*/ 7720846 w 7928436"/>
                <a:gd name="connsiteY2" fmla="*/ 4538322 h 4766922"/>
                <a:gd name="connsiteX3" fmla="*/ 695843 w 7928436"/>
                <a:gd name="connsiteY3" fmla="*/ 4538322 h 4766922"/>
                <a:gd name="connsiteX4" fmla="*/ 695843 w 7928436"/>
                <a:gd name="connsiteY4" fmla="*/ 537822 h 4766922"/>
                <a:gd name="connsiteX0" fmla="*/ 1324112 w 7934080"/>
                <a:gd name="connsiteY0" fmla="*/ 279182 h 4821548"/>
                <a:gd name="connsiteX1" fmla="*/ 7453765 w 7934080"/>
                <a:gd name="connsiteY1" fmla="*/ 964982 h 4821548"/>
                <a:gd name="connsiteX2" fmla="*/ 7529965 w 7934080"/>
                <a:gd name="connsiteY2" fmla="*/ 4508282 h 4821548"/>
                <a:gd name="connsiteX3" fmla="*/ 504962 w 7934080"/>
                <a:gd name="connsiteY3" fmla="*/ 4508282 h 4821548"/>
                <a:gd name="connsiteX4" fmla="*/ 1324112 w 7934080"/>
                <a:gd name="connsiteY4" fmla="*/ 279182 h 4821548"/>
                <a:gd name="connsiteX0" fmla="*/ 951883 w 7561851"/>
                <a:gd name="connsiteY0" fmla="*/ 279182 h 4864538"/>
                <a:gd name="connsiteX1" fmla="*/ 7081536 w 7561851"/>
                <a:gd name="connsiteY1" fmla="*/ 964982 h 4864538"/>
                <a:gd name="connsiteX2" fmla="*/ 7157736 w 7561851"/>
                <a:gd name="connsiteY2" fmla="*/ 4508282 h 4864538"/>
                <a:gd name="connsiteX3" fmla="*/ 704233 w 7561851"/>
                <a:gd name="connsiteY3" fmla="*/ 4565432 h 4864538"/>
                <a:gd name="connsiteX4" fmla="*/ 951883 w 7561851"/>
                <a:gd name="connsiteY4" fmla="*/ 279182 h 4864538"/>
                <a:gd name="connsiteX0" fmla="*/ 1007038 w 7617006"/>
                <a:gd name="connsiteY0" fmla="*/ 279182 h 4726944"/>
                <a:gd name="connsiteX1" fmla="*/ 7136691 w 7617006"/>
                <a:gd name="connsiteY1" fmla="*/ 964982 h 4726944"/>
                <a:gd name="connsiteX2" fmla="*/ 7212891 w 7617006"/>
                <a:gd name="connsiteY2" fmla="*/ 4508282 h 4726944"/>
                <a:gd name="connsiteX3" fmla="*/ 664138 w 7617006"/>
                <a:gd name="connsiteY3" fmla="*/ 4374932 h 4726944"/>
                <a:gd name="connsiteX4" fmla="*/ 1007038 w 7617006"/>
                <a:gd name="connsiteY4" fmla="*/ 279182 h 4726944"/>
                <a:gd name="connsiteX0" fmla="*/ 1007038 w 7617006"/>
                <a:gd name="connsiteY0" fmla="*/ 314681 h 4762443"/>
                <a:gd name="connsiteX1" fmla="*/ 7136691 w 7617006"/>
                <a:gd name="connsiteY1" fmla="*/ 848081 h 4762443"/>
                <a:gd name="connsiteX2" fmla="*/ 7212891 w 7617006"/>
                <a:gd name="connsiteY2" fmla="*/ 4543781 h 4762443"/>
                <a:gd name="connsiteX3" fmla="*/ 664138 w 7617006"/>
                <a:gd name="connsiteY3" fmla="*/ 4410431 h 4762443"/>
                <a:gd name="connsiteX4" fmla="*/ 1007038 w 7617006"/>
                <a:gd name="connsiteY4" fmla="*/ 314681 h 4762443"/>
                <a:gd name="connsiteX0" fmla="*/ 930313 w 7703948"/>
                <a:gd name="connsiteY0" fmla="*/ 422059 h 4461066"/>
                <a:gd name="connsiteX1" fmla="*/ 7212366 w 7703948"/>
                <a:gd name="connsiteY1" fmla="*/ 574459 h 4461066"/>
                <a:gd name="connsiteX2" fmla="*/ 7288566 w 7703948"/>
                <a:gd name="connsiteY2" fmla="*/ 4270159 h 4461066"/>
                <a:gd name="connsiteX3" fmla="*/ 739813 w 7703948"/>
                <a:gd name="connsiteY3" fmla="*/ 4136809 h 4461066"/>
                <a:gd name="connsiteX4" fmla="*/ 930313 w 7703948"/>
                <a:gd name="connsiteY4" fmla="*/ 422059 h 4461066"/>
                <a:gd name="connsiteX0" fmla="*/ 860277 w 7633912"/>
                <a:gd name="connsiteY0" fmla="*/ 422059 h 4513663"/>
                <a:gd name="connsiteX1" fmla="*/ 7142330 w 7633912"/>
                <a:gd name="connsiteY1" fmla="*/ 574459 h 4513663"/>
                <a:gd name="connsiteX2" fmla="*/ 7218530 w 7633912"/>
                <a:gd name="connsiteY2" fmla="*/ 4270159 h 4513663"/>
                <a:gd name="connsiteX3" fmla="*/ 803127 w 7633912"/>
                <a:gd name="connsiteY3" fmla="*/ 4213009 h 4513663"/>
                <a:gd name="connsiteX4" fmla="*/ 860277 w 7633912"/>
                <a:gd name="connsiteY4" fmla="*/ 422059 h 4513663"/>
                <a:gd name="connsiteX0" fmla="*/ 656670 w 7430305"/>
                <a:gd name="connsiteY0" fmla="*/ 422059 h 4505222"/>
                <a:gd name="connsiteX1" fmla="*/ 6938723 w 7430305"/>
                <a:gd name="connsiteY1" fmla="*/ 574459 h 4505222"/>
                <a:gd name="connsiteX2" fmla="*/ 7014923 w 7430305"/>
                <a:gd name="connsiteY2" fmla="*/ 4270159 h 4505222"/>
                <a:gd name="connsiteX3" fmla="*/ 599520 w 7430305"/>
                <a:gd name="connsiteY3" fmla="*/ 4213009 h 4505222"/>
                <a:gd name="connsiteX4" fmla="*/ 656670 w 7430305"/>
                <a:gd name="connsiteY4" fmla="*/ 422059 h 4505222"/>
                <a:gd name="connsiteX0" fmla="*/ 431685 w 7205320"/>
                <a:gd name="connsiteY0" fmla="*/ 422059 h 4505222"/>
                <a:gd name="connsiteX1" fmla="*/ 6713738 w 7205320"/>
                <a:gd name="connsiteY1" fmla="*/ 574459 h 4505222"/>
                <a:gd name="connsiteX2" fmla="*/ 6789938 w 7205320"/>
                <a:gd name="connsiteY2" fmla="*/ 4270159 h 4505222"/>
                <a:gd name="connsiteX3" fmla="*/ 374535 w 7205320"/>
                <a:gd name="connsiteY3" fmla="*/ 4213009 h 4505222"/>
                <a:gd name="connsiteX4" fmla="*/ 431685 w 7205320"/>
                <a:gd name="connsiteY4" fmla="*/ 422059 h 4505222"/>
                <a:gd name="connsiteX0" fmla="*/ 506369 w 7280004"/>
                <a:gd name="connsiteY0" fmla="*/ 422059 h 4505222"/>
                <a:gd name="connsiteX1" fmla="*/ 6788422 w 7280004"/>
                <a:gd name="connsiteY1" fmla="*/ 574459 h 4505222"/>
                <a:gd name="connsiteX2" fmla="*/ 6864622 w 7280004"/>
                <a:gd name="connsiteY2" fmla="*/ 4270159 h 4505222"/>
                <a:gd name="connsiteX3" fmla="*/ 449219 w 7280004"/>
                <a:gd name="connsiteY3" fmla="*/ 4213009 h 4505222"/>
                <a:gd name="connsiteX4" fmla="*/ 506369 w 7280004"/>
                <a:gd name="connsiteY4" fmla="*/ 422059 h 4505222"/>
                <a:gd name="connsiteX0" fmla="*/ 506369 w 7205669"/>
                <a:gd name="connsiteY0" fmla="*/ 422059 h 4505222"/>
                <a:gd name="connsiteX1" fmla="*/ 6788422 w 7205669"/>
                <a:gd name="connsiteY1" fmla="*/ 574459 h 4505222"/>
                <a:gd name="connsiteX2" fmla="*/ 6864622 w 7205669"/>
                <a:gd name="connsiteY2" fmla="*/ 4270159 h 4505222"/>
                <a:gd name="connsiteX3" fmla="*/ 449219 w 7205669"/>
                <a:gd name="connsiteY3" fmla="*/ 4213009 h 4505222"/>
                <a:gd name="connsiteX4" fmla="*/ 506369 w 7205669"/>
                <a:gd name="connsiteY4" fmla="*/ 422059 h 4505222"/>
                <a:gd name="connsiteX0" fmla="*/ 506369 w 7205669"/>
                <a:gd name="connsiteY0" fmla="*/ 422059 h 4403171"/>
                <a:gd name="connsiteX1" fmla="*/ 6788422 w 7205669"/>
                <a:gd name="connsiteY1" fmla="*/ 574459 h 4403171"/>
                <a:gd name="connsiteX2" fmla="*/ 6864622 w 7205669"/>
                <a:gd name="connsiteY2" fmla="*/ 4270159 h 4403171"/>
                <a:gd name="connsiteX3" fmla="*/ 449219 w 7205669"/>
                <a:gd name="connsiteY3" fmla="*/ 4213009 h 4403171"/>
                <a:gd name="connsiteX4" fmla="*/ 506369 w 7205669"/>
                <a:gd name="connsiteY4" fmla="*/ 422059 h 4403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5669" h="4403171">
                  <a:moveTo>
                    <a:pt x="506369" y="422059"/>
                  </a:moveTo>
                  <a:cubicBezTo>
                    <a:pt x="1677203" y="-244691"/>
                    <a:pt x="5728713" y="-66891"/>
                    <a:pt x="6788422" y="574459"/>
                  </a:cubicBezTo>
                  <a:cubicBezTo>
                    <a:pt x="7848131" y="1215809"/>
                    <a:pt x="6512197" y="2869984"/>
                    <a:pt x="6864622" y="4270159"/>
                  </a:cubicBezTo>
                  <a:cubicBezTo>
                    <a:pt x="4932529" y="3679609"/>
                    <a:pt x="918378" y="4835309"/>
                    <a:pt x="449219" y="4213009"/>
                  </a:cubicBezTo>
                  <a:cubicBezTo>
                    <a:pt x="-19940" y="3590709"/>
                    <a:pt x="-289815" y="1069759"/>
                    <a:pt x="506369" y="422059"/>
                  </a:cubicBezTo>
                  <a:close/>
                </a:path>
              </a:pathLst>
            </a:custGeom>
            <a:solidFill>
              <a:srgbClr val="F4AB3F"/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" name="矩形 1">
              <a:extLst>
                <a:ext uri="{FF2B5EF4-FFF2-40B4-BE49-F238E27FC236}">
                  <a16:creationId xmlns:a16="http://schemas.microsoft.com/office/drawing/2014/main" id="{9D10B9D7-E81A-46D7-85F6-F8DA31B49A73}"/>
                </a:ext>
              </a:extLst>
            </p:cNvPr>
            <p:cNvSpPr/>
            <p:nvPr/>
          </p:nvSpPr>
          <p:spPr>
            <a:xfrm>
              <a:off x="962096" y="1166414"/>
              <a:ext cx="6975456" cy="4262495"/>
            </a:xfrm>
            <a:custGeom>
              <a:avLst/>
              <a:gdLst>
                <a:gd name="connsiteX0" fmla="*/ 0 w 7025003"/>
                <a:gd name="connsiteY0" fmla="*/ 0 h 4000500"/>
                <a:gd name="connsiteX1" fmla="*/ 7025003 w 7025003"/>
                <a:gd name="connsiteY1" fmla="*/ 0 h 4000500"/>
                <a:gd name="connsiteX2" fmla="*/ 7025003 w 7025003"/>
                <a:gd name="connsiteY2" fmla="*/ 4000500 h 4000500"/>
                <a:gd name="connsiteX3" fmla="*/ 0 w 7025003"/>
                <a:gd name="connsiteY3" fmla="*/ 4000500 h 4000500"/>
                <a:gd name="connsiteX4" fmla="*/ 0 w 7025003"/>
                <a:gd name="connsiteY4" fmla="*/ 0 h 4000500"/>
                <a:gd name="connsiteX0" fmla="*/ 0 w 7025003"/>
                <a:gd name="connsiteY0" fmla="*/ 296333 h 4296833"/>
                <a:gd name="connsiteX1" fmla="*/ 7025003 w 7025003"/>
                <a:gd name="connsiteY1" fmla="*/ 296333 h 4296833"/>
                <a:gd name="connsiteX2" fmla="*/ 7025003 w 7025003"/>
                <a:gd name="connsiteY2" fmla="*/ 4296833 h 4296833"/>
                <a:gd name="connsiteX3" fmla="*/ 0 w 7025003"/>
                <a:gd name="connsiteY3" fmla="*/ 4296833 h 4296833"/>
                <a:gd name="connsiteX4" fmla="*/ 0 w 7025003"/>
                <a:gd name="connsiteY4" fmla="*/ 296333 h 4296833"/>
                <a:gd name="connsiteX0" fmla="*/ 0 w 7025003"/>
                <a:gd name="connsiteY0" fmla="*/ 769896 h 4770396"/>
                <a:gd name="connsiteX1" fmla="*/ 7025003 w 7025003"/>
                <a:gd name="connsiteY1" fmla="*/ 769896 h 4770396"/>
                <a:gd name="connsiteX2" fmla="*/ 7025003 w 7025003"/>
                <a:gd name="connsiteY2" fmla="*/ 4770396 h 4770396"/>
                <a:gd name="connsiteX3" fmla="*/ 0 w 7025003"/>
                <a:gd name="connsiteY3" fmla="*/ 4770396 h 4770396"/>
                <a:gd name="connsiteX4" fmla="*/ 0 w 7025003"/>
                <a:gd name="connsiteY4" fmla="*/ 769896 h 4770396"/>
                <a:gd name="connsiteX0" fmla="*/ 0 w 7287469"/>
                <a:gd name="connsiteY0" fmla="*/ 786021 h 4786521"/>
                <a:gd name="connsiteX1" fmla="*/ 7025003 w 7287469"/>
                <a:gd name="connsiteY1" fmla="*/ 786021 h 4786521"/>
                <a:gd name="connsiteX2" fmla="*/ 7025003 w 7287469"/>
                <a:gd name="connsiteY2" fmla="*/ 4786521 h 4786521"/>
                <a:gd name="connsiteX3" fmla="*/ 0 w 7287469"/>
                <a:gd name="connsiteY3" fmla="*/ 4786521 h 4786521"/>
                <a:gd name="connsiteX4" fmla="*/ 0 w 7287469"/>
                <a:gd name="connsiteY4" fmla="*/ 786021 h 4786521"/>
                <a:gd name="connsiteX0" fmla="*/ 0 w 7232593"/>
                <a:gd name="connsiteY0" fmla="*/ 537822 h 4538322"/>
                <a:gd name="connsiteX1" fmla="*/ 6948803 w 7232593"/>
                <a:gd name="connsiteY1" fmla="*/ 995022 h 4538322"/>
                <a:gd name="connsiteX2" fmla="*/ 7025003 w 7232593"/>
                <a:gd name="connsiteY2" fmla="*/ 4538322 h 4538322"/>
                <a:gd name="connsiteX3" fmla="*/ 0 w 7232593"/>
                <a:gd name="connsiteY3" fmla="*/ 4538322 h 4538322"/>
                <a:gd name="connsiteX4" fmla="*/ 0 w 7232593"/>
                <a:gd name="connsiteY4" fmla="*/ 537822 h 4538322"/>
                <a:gd name="connsiteX0" fmla="*/ 1348038 w 8580631"/>
                <a:gd name="connsiteY0" fmla="*/ 537822 h 4538322"/>
                <a:gd name="connsiteX1" fmla="*/ 8296841 w 8580631"/>
                <a:gd name="connsiteY1" fmla="*/ 995022 h 4538322"/>
                <a:gd name="connsiteX2" fmla="*/ 8373041 w 8580631"/>
                <a:gd name="connsiteY2" fmla="*/ 4538322 h 4538322"/>
                <a:gd name="connsiteX3" fmla="*/ 1348038 w 8580631"/>
                <a:gd name="connsiteY3" fmla="*/ 4538322 h 4538322"/>
                <a:gd name="connsiteX4" fmla="*/ 1348038 w 8580631"/>
                <a:gd name="connsiteY4" fmla="*/ 537822 h 4538322"/>
                <a:gd name="connsiteX0" fmla="*/ 695843 w 7928436"/>
                <a:gd name="connsiteY0" fmla="*/ 537822 h 4766922"/>
                <a:gd name="connsiteX1" fmla="*/ 7644646 w 7928436"/>
                <a:gd name="connsiteY1" fmla="*/ 995022 h 4766922"/>
                <a:gd name="connsiteX2" fmla="*/ 7720846 w 7928436"/>
                <a:gd name="connsiteY2" fmla="*/ 4538322 h 4766922"/>
                <a:gd name="connsiteX3" fmla="*/ 695843 w 7928436"/>
                <a:gd name="connsiteY3" fmla="*/ 4538322 h 4766922"/>
                <a:gd name="connsiteX4" fmla="*/ 695843 w 7928436"/>
                <a:gd name="connsiteY4" fmla="*/ 537822 h 4766922"/>
                <a:gd name="connsiteX0" fmla="*/ 1324112 w 7934080"/>
                <a:gd name="connsiteY0" fmla="*/ 279182 h 4821548"/>
                <a:gd name="connsiteX1" fmla="*/ 7453765 w 7934080"/>
                <a:gd name="connsiteY1" fmla="*/ 964982 h 4821548"/>
                <a:gd name="connsiteX2" fmla="*/ 7529965 w 7934080"/>
                <a:gd name="connsiteY2" fmla="*/ 4508282 h 4821548"/>
                <a:gd name="connsiteX3" fmla="*/ 504962 w 7934080"/>
                <a:gd name="connsiteY3" fmla="*/ 4508282 h 4821548"/>
                <a:gd name="connsiteX4" fmla="*/ 1324112 w 7934080"/>
                <a:gd name="connsiteY4" fmla="*/ 279182 h 4821548"/>
                <a:gd name="connsiteX0" fmla="*/ 951883 w 7561851"/>
                <a:gd name="connsiteY0" fmla="*/ 279182 h 4864538"/>
                <a:gd name="connsiteX1" fmla="*/ 7081536 w 7561851"/>
                <a:gd name="connsiteY1" fmla="*/ 964982 h 4864538"/>
                <a:gd name="connsiteX2" fmla="*/ 7157736 w 7561851"/>
                <a:gd name="connsiteY2" fmla="*/ 4508282 h 4864538"/>
                <a:gd name="connsiteX3" fmla="*/ 704233 w 7561851"/>
                <a:gd name="connsiteY3" fmla="*/ 4565432 h 4864538"/>
                <a:gd name="connsiteX4" fmla="*/ 951883 w 7561851"/>
                <a:gd name="connsiteY4" fmla="*/ 279182 h 4864538"/>
                <a:gd name="connsiteX0" fmla="*/ 1007038 w 7617006"/>
                <a:gd name="connsiteY0" fmla="*/ 279182 h 4726944"/>
                <a:gd name="connsiteX1" fmla="*/ 7136691 w 7617006"/>
                <a:gd name="connsiteY1" fmla="*/ 964982 h 4726944"/>
                <a:gd name="connsiteX2" fmla="*/ 7212891 w 7617006"/>
                <a:gd name="connsiteY2" fmla="*/ 4508282 h 4726944"/>
                <a:gd name="connsiteX3" fmla="*/ 664138 w 7617006"/>
                <a:gd name="connsiteY3" fmla="*/ 4374932 h 4726944"/>
                <a:gd name="connsiteX4" fmla="*/ 1007038 w 7617006"/>
                <a:gd name="connsiteY4" fmla="*/ 279182 h 4726944"/>
                <a:gd name="connsiteX0" fmla="*/ 1007038 w 7617006"/>
                <a:gd name="connsiteY0" fmla="*/ 314681 h 4762443"/>
                <a:gd name="connsiteX1" fmla="*/ 7136691 w 7617006"/>
                <a:gd name="connsiteY1" fmla="*/ 848081 h 4762443"/>
                <a:gd name="connsiteX2" fmla="*/ 7212891 w 7617006"/>
                <a:gd name="connsiteY2" fmla="*/ 4543781 h 4762443"/>
                <a:gd name="connsiteX3" fmla="*/ 664138 w 7617006"/>
                <a:gd name="connsiteY3" fmla="*/ 4410431 h 4762443"/>
                <a:gd name="connsiteX4" fmla="*/ 1007038 w 7617006"/>
                <a:gd name="connsiteY4" fmla="*/ 314681 h 4762443"/>
                <a:gd name="connsiteX0" fmla="*/ 930313 w 7703948"/>
                <a:gd name="connsiteY0" fmla="*/ 422059 h 4461066"/>
                <a:gd name="connsiteX1" fmla="*/ 7212366 w 7703948"/>
                <a:gd name="connsiteY1" fmla="*/ 574459 h 4461066"/>
                <a:gd name="connsiteX2" fmla="*/ 7288566 w 7703948"/>
                <a:gd name="connsiteY2" fmla="*/ 4270159 h 4461066"/>
                <a:gd name="connsiteX3" fmla="*/ 739813 w 7703948"/>
                <a:gd name="connsiteY3" fmla="*/ 4136809 h 4461066"/>
                <a:gd name="connsiteX4" fmla="*/ 930313 w 7703948"/>
                <a:gd name="connsiteY4" fmla="*/ 422059 h 4461066"/>
                <a:gd name="connsiteX0" fmla="*/ 860277 w 7633912"/>
                <a:gd name="connsiteY0" fmla="*/ 422059 h 4513663"/>
                <a:gd name="connsiteX1" fmla="*/ 7142330 w 7633912"/>
                <a:gd name="connsiteY1" fmla="*/ 574459 h 4513663"/>
                <a:gd name="connsiteX2" fmla="*/ 7218530 w 7633912"/>
                <a:gd name="connsiteY2" fmla="*/ 4270159 h 4513663"/>
                <a:gd name="connsiteX3" fmla="*/ 803127 w 7633912"/>
                <a:gd name="connsiteY3" fmla="*/ 4213009 h 4513663"/>
                <a:gd name="connsiteX4" fmla="*/ 860277 w 7633912"/>
                <a:gd name="connsiteY4" fmla="*/ 422059 h 4513663"/>
                <a:gd name="connsiteX0" fmla="*/ 656670 w 7430305"/>
                <a:gd name="connsiteY0" fmla="*/ 422059 h 4505222"/>
                <a:gd name="connsiteX1" fmla="*/ 6938723 w 7430305"/>
                <a:gd name="connsiteY1" fmla="*/ 574459 h 4505222"/>
                <a:gd name="connsiteX2" fmla="*/ 7014923 w 7430305"/>
                <a:gd name="connsiteY2" fmla="*/ 4270159 h 4505222"/>
                <a:gd name="connsiteX3" fmla="*/ 599520 w 7430305"/>
                <a:gd name="connsiteY3" fmla="*/ 4213009 h 4505222"/>
                <a:gd name="connsiteX4" fmla="*/ 656670 w 7430305"/>
                <a:gd name="connsiteY4" fmla="*/ 422059 h 4505222"/>
                <a:gd name="connsiteX0" fmla="*/ 431685 w 7205320"/>
                <a:gd name="connsiteY0" fmla="*/ 422059 h 4505222"/>
                <a:gd name="connsiteX1" fmla="*/ 6713738 w 7205320"/>
                <a:gd name="connsiteY1" fmla="*/ 574459 h 4505222"/>
                <a:gd name="connsiteX2" fmla="*/ 6789938 w 7205320"/>
                <a:gd name="connsiteY2" fmla="*/ 4270159 h 4505222"/>
                <a:gd name="connsiteX3" fmla="*/ 374535 w 7205320"/>
                <a:gd name="connsiteY3" fmla="*/ 4213009 h 4505222"/>
                <a:gd name="connsiteX4" fmla="*/ 431685 w 7205320"/>
                <a:gd name="connsiteY4" fmla="*/ 422059 h 4505222"/>
                <a:gd name="connsiteX0" fmla="*/ 506369 w 7280004"/>
                <a:gd name="connsiteY0" fmla="*/ 422059 h 4505222"/>
                <a:gd name="connsiteX1" fmla="*/ 6788422 w 7280004"/>
                <a:gd name="connsiteY1" fmla="*/ 574459 h 4505222"/>
                <a:gd name="connsiteX2" fmla="*/ 6864622 w 7280004"/>
                <a:gd name="connsiteY2" fmla="*/ 4270159 h 4505222"/>
                <a:gd name="connsiteX3" fmla="*/ 449219 w 7280004"/>
                <a:gd name="connsiteY3" fmla="*/ 4213009 h 4505222"/>
                <a:gd name="connsiteX4" fmla="*/ 506369 w 7280004"/>
                <a:gd name="connsiteY4" fmla="*/ 422059 h 4505222"/>
                <a:gd name="connsiteX0" fmla="*/ 506369 w 7205669"/>
                <a:gd name="connsiteY0" fmla="*/ 422059 h 4505222"/>
                <a:gd name="connsiteX1" fmla="*/ 6788422 w 7205669"/>
                <a:gd name="connsiteY1" fmla="*/ 574459 h 4505222"/>
                <a:gd name="connsiteX2" fmla="*/ 6864622 w 7205669"/>
                <a:gd name="connsiteY2" fmla="*/ 4270159 h 4505222"/>
                <a:gd name="connsiteX3" fmla="*/ 449219 w 7205669"/>
                <a:gd name="connsiteY3" fmla="*/ 4213009 h 4505222"/>
                <a:gd name="connsiteX4" fmla="*/ 506369 w 7205669"/>
                <a:gd name="connsiteY4" fmla="*/ 422059 h 4505222"/>
                <a:gd name="connsiteX0" fmla="*/ 506369 w 7205669"/>
                <a:gd name="connsiteY0" fmla="*/ 422059 h 4403171"/>
                <a:gd name="connsiteX1" fmla="*/ 6788422 w 7205669"/>
                <a:gd name="connsiteY1" fmla="*/ 574459 h 4403171"/>
                <a:gd name="connsiteX2" fmla="*/ 6864622 w 7205669"/>
                <a:gd name="connsiteY2" fmla="*/ 4270159 h 4403171"/>
                <a:gd name="connsiteX3" fmla="*/ 449219 w 7205669"/>
                <a:gd name="connsiteY3" fmla="*/ 4213009 h 4403171"/>
                <a:gd name="connsiteX4" fmla="*/ 506369 w 7205669"/>
                <a:gd name="connsiteY4" fmla="*/ 422059 h 4403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5669" h="4403171">
                  <a:moveTo>
                    <a:pt x="506369" y="422059"/>
                  </a:moveTo>
                  <a:cubicBezTo>
                    <a:pt x="1677203" y="-244691"/>
                    <a:pt x="5728713" y="-66891"/>
                    <a:pt x="6788422" y="574459"/>
                  </a:cubicBezTo>
                  <a:cubicBezTo>
                    <a:pt x="7848131" y="1215809"/>
                    <a:pt x="6512197" y="2869984"/>
                    <a:pt x="6864622" y="4270159"/>
                  </a:cubicBezTo>
                  <a:cubicBezTo>
                    <a:pt x="4932529" y="3679609"/>
                    <a:pt x="918378" y="4835309"/>
                    <a:pt x="449219" y="4213009"/>
                  </a:cubicBezTo>
                  <a:cubicBezTo>
                    <a:pt x="-19940" y="3590709"/>
                    <a:pt x="-289815" y="1069759"/>
                    <a:pt x="506369" y="422059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11" name="图片 1">
            <a:extLst>
              <a:ext uri="{FF2B5EF4-FFF2-40B4-BE49-F238E27FC236}">
                <a16:creationId xmlns:a16="http://schemas.microsoft.com/office/drawing/2014/main" id="{24F4AEDC-35A9-4FDB-8524-0141A375119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8099" y="2332161"/>
            <a:ext cx="2334601" cy="219367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6C17343-385B-4ED4-8BA8-50383D28C6F2}"/>
              </a:ext>
            </a:extLst>
          </p:cNvPr>
          <p:cNvSpPr txBox="1"/>
          <p:nvPr/>
        </p:nvSpPr>
        <p:spPr>
          <a:xfrm>
            <a:off x="2779610" y="1082352"/>
            <a:ext cx="5571827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vi-VN" sz="4400" dirty="0">
                <a:solidFill>
                  <a:srgbClr val="45856B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tìm đọc bài thơ, câu chuyện đó ở đâu?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45856B"/>
              </a:solidFill>
              <a:effectLst>
                <a:glow rad="63500">
                  <a:srgbClr val="FFC000">
                    <a:satMod val="175000"/>
                    <a:alpha val="40000"/>
                  </a:srgbClr>
                </a:glow>
              </a:effectLst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255127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图片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08033" y="241493"/>
            <a:ext cx="7800008" cy="5887850"/>
          </a:xfrm>
          <a:prstGeom prst="rect">
            <a:avLst/>
          </a:prstGeom>
        </p:spPr>
      </p:pic>
      <p:sp>
        <p:nvSpPr>
          <p:cNvPr id="10" name="Title 1"/>
          <p:cNvSpPr txBox="1"/>
          <p:nvPr/>
        </p:nvSpPr>
        <p:spPr>
          <a:xfrm>
            <a:off x="2967355" y="2936875"/>
            <a:ext cx="6598285" cy="1600200"/>
          </a:xfrm>
          <a:prstGeom prst="rect">
            <a:avLst/>
          </a:prstGeom>
        </p:spPr>
        <p:txBody>
          <a:bodyPr vert="horz" lIns="121920" tIns="60960" rIns="121920" bIns="60960" rtlCol="0" anchor="b">
            <a:no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 err="1">
                <a:ln>
                  <a:noFill/>
                </a:ln>
                <a:solidFill>
                  <a:srgbClr val="5DC6D1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+mj-cs"/>
                <a:sym typeface="Arial" panose="020B0604020202020204"/>
              </a:rPr>
              <a:t>Thi</a:t>
            </a: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5DC6D1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+mj-cs"/>
                <a:sym typeface="Arial" panose="020B0604020202020204"/>
              </a:rPr>
              <a:t> </a:t>
            </a:r>
            <a:r>
              <a:rPr kumimoji="0" lang="en-US" sz="9600" b="1" i="0" u="none" strike="noStrike" kern="1200" cap="none" spc="0" normalizeH="0" baseline="0" noProof="0" dirty="0" err="1">
                <a:ln>
                  <a:noFill/>
                </a:ln>
                <a:solidFill>
                  <a:srgbClr val="5DC6D1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+mj-cs"/>
                <a:sym typeface="Arial" panose="020B0604020202020204"/>
              </a:rPr>
              <a:t>đọc</a:t>
            </a:r>
            <a:r>
              <a:rPr kumimoji="0" lang="en-US" sz="9600" b="1" i="0" u="none" strike="noStrike" kern="1200" cap="none" spc="0" normalizeH="0" noProof="0" dirty="0">
                <a:ln>
                  <a:noFill/>
                </a:ln>
                <a:solidFill>
                  <a:srgbClr val="5DC6D1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+mj-cs"/>
                <a:sym typeface="Arial" panose="020B0604020202020204"/>
              </a:rPr>
              <a:t> </a:t>
            </a:r>
          </a:p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noProof="0" dirty="0" err="1">
                <a:ln>
                  <a:noFill/>
                </a:ln>
                <a:solidFill>
                  <a:srgbClr val="5DC6D1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+mj-cs"/>
                <a:sym typeface="Arial" panose="020B0604020202020204"/>
              </a:rPr>
              <a:t>trước</a:t>
            </a:r>
            <a:r>
              <a:rPr kumimoji="0" lang="en-US" sz="9600" b="1" i="0" u="none" strike="noStrike" kern="1200" cap="none" spc="0" normalizeH="0" noProof="0" dirty="0">
                <a:ln>
                  <a:noFill/>
                </a:ln>
                <a:solidFill>
                  <a:srgbClr val="5DC6D1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+mj-cs"/>
                <a:sym typeface="Arial" panose="020B0604020202020204"/>
              </a:rPr>
              <a:t> </a:t>
            </a:r>
            <a:r>
              <a:rPr kumimoji="0" lang="en-US" sz="9600" b="1" i="0" u="none" strike="noStrike" kern="1200" cap="none" spc="0" normalizeH="0" noProof="0" dirty="0" err="1">
                <a:ln>
                  <a:noFill/>
                </a:ln>
                <a:solidFill>
                  <a:srgbClr val="5DC6D1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+mj-cs"/>
                <a:sym typeface="Arial" panose="020B0604020202020204"/>
              </a:rPr>
              <a:t>lớp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srgbClr val="5DC6D1"/>
              </a:solidFill>
              <a:effectLst/>
              <a:uLnTx/>
              <a:uFillTx/>
              <a:latin typeface="SVN-Dancing Script" panose="02040603050506020204" pitchFamily="18" charset="0"/>
              <a:ea typeface="+mj-ea"/>
              <a:cs typeface="+mj-cs"/>
              <a:sym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47"/>
          <p:cNvGrpSpPr/>
          <p:nvPr/>
        </p:nvGrpSpPr>
        <p:grpSpPr>
          <a:xfrm>
            <a:off x="2739769" y="1257301"/>
            <a:ext cx="7444361" cy="2160269"/>
            <a:chOff x="3151567" y="4106353"/>
            <a:chExt cx="4182027" cy="1023787"/>
          </a:xfrm>
        </p:grpSpPr>
        <p:grpSp>
          <p:nvGrpSpPr>
            <p:cNvPr id="3" name="组合 31"/>
            <p:cNvGrpSpPr/>
            <p:nvPr/>
          </p:nvGrpSpPr>
          <p:grpSpPr>
            <a:xfrm>
              <a:off x="3151567" y="4106353"/>
              <a:ext cx="4182027" cy="1023787"/>
              <a:chOff x="1346199" y="3302000"/>
              <a:chExt cx="3636545" cy="1136153"/>
            </a:xfrm>
            <a:effectLst>
              <a:outerShdw blurRad="254000" sx="102000" sy="102000" algn="ctr" rotWithShape="0">
                <a:prstClr val="black">
                  <a:alpha val="25000"/>
                </a:prstClr>
              </a:outerShdw>
            </a:effectLst>
          </p:grpSpPr>
          <p:sp>
            <p:nvSpPr>
              <p:cNvPr id="5" name="圆角矩形 32"/>
              <p:cNvSpPr/>
              <p:nvPr/>
            </p:nvSpPr>
            <p:spPr>
              <a:xfrm>
                <a:off x="1346199" y="3302000"/>
                <a:ext cx="3636545" cy="1136153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思源黑体 CN"/>
                  <a:cs typeface="+mn-cs"/>
                </a:endParaRPr>
              </a:p>
            </p:txBody>
          </p:sp>
          <p:sp>
            <p:nvSpPr>
              <p:cNvPr id="6" name="圆角矩形 33"/>
              <p:cNvSpPr/>
              <p:nvPr/>
            </p:nvSpPr>
            <p:spPr>
              <a:xfrm>
                <a:off x="1425654" y="3451354"/>
                <a:ext cx="3477633" cy="858521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28575">
                <a:solidFill>
                  <a:srgbClr val="127366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思源黑体 CN"/>
                  <a:cs typeface="+mn-cs"/>
                </a:endParaRPr>
              </a:p>
            </p:txBody>
          </p:sp>
        </p:grpSp>
        <p:sp>
          <p:nvSpPr>
            <p:cNvPr id="4" name="文本框 41"/>
            <p:cNvSpPr txBox="1"/>
            <p:nvPr/>
          </p:nvSpPr>
          <p:spPr>
            <a:xfrm>
              <a:off x="3302131" y="4279449"/>
              <a:ext cx="3792867" cy="6855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字魂131号-酷乐潮玩体" panose="00000500000000000000" pitchFamily="2" charset="-122"/>
                  <a:cs typeface="+mn-ea"/>
                  <a:sym typeface="思源黑体 CN" panose="020B0500000000000000" pitchFamily="34" charset="-122"/>
                </a:rPr>
                <a:t>Kể cho các bạn nghe điều thú vị em đọc được</a:t>
              </a:r>
            </a:p>
          </p:txBody>
        </p:sp>
      </p:grpSp>
      <p:pic>
        <p:nvPicPr>
          <p:cNvPr id="28" name="图片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7023" y="2246455"/>
            <a:ext cx="4875091" cy="48750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B002894-7D7E-FBCA-A5B9-8D3CE31D9E1C}"/>
              </a:ext>
            </a:extLst>
          </p:cNvPr>
          <p:cNvSpPr txBox="1"/>
          <p:nvPr/>
        </p:nvSpPr>
        <p:spPr>
          <a:xfrm>
            <a:off x="662940" y="1508760"/>
            <a:ext cx="50520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phiếu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endParaRPr lang="en-US" sz="36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8" name="Picture 7" descr="A cartoon of a child on a beach&#10;&#10;AI-generated content may be incorrect.">
            <a:extLst>
              <a:ext uri="{FF2B5EF4-FFF2-40B4-BE49-F238E27FC236}">
                <a16:creationId xmlns:a16="http://schemas.microsoft.com/office/drawing/2014/main" id="{D73D3ADF-B7E9-3FCF-9739-1AFE6A646D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00" y="515954"/>
            <a:ext cx="4176182" cy="59077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云形 12">
            <a:extLst>
              <a:ext uri="{FF2B5EF4-FFF2-40B4-BE49-F238E27FC236}">
                <a16:creationId xmlns:a16="http://schemas.microsoft.com/office/drawing/2014/main" id="{B11B3CAC-55FC-481A-904A-AE53893F3A93}"/>
              </a:ext>
            </a:extLst>
          </p:cNvPr>
          <p:cNvSpPr/>
          <p:nvPr/>
        </p:nvSpPr>
        <p:spPr>
          <a:xfrm rot="150597">
            <a:off x="-67094" y="-295009"/>
            <a:ext cx="12874827" cy="7448018"/>
          </a:xfrm>
          <a:prstGeom prst="cloud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700" b="1" i="0" u="none" strike="noStrike" kern="1200" cap="none" spc="0" normalizeH="0" baseline="0" noProof="0" dirty="0">
              <a:ln>
                <a:noFill/>
              </a:ln>
              <a:solidFill>
                <a:srgbClr val="95AD3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14" name="组合 30">
            <a:extLst>
              <a:ext uri="{FF2B5EF4-FFF2-40B4-BE49-F238E27FC236}">
                <a16:creationId xmlns:a16="http://schemas.microsoft.com/office/drawing/2014/main" id="{175D9E9A-0EA6-4F49-AB22-34623F4C6A22}"/>
              </a:ext>
            </a:extLst>
          </p:cNvPr>
          <p:cNvGrpSpPr/>
          <p:nvPr/>
        </p:nvGrpSpPr>
        <p:grpSpPr>
          <a:xfrm>
            <a:off x="2051583" y="617623"/>
            <a:ext cx="6842915" cy="4453996"/>
            <a:chOff x="1251662" y="1243647"/>
            <a:chExt cx="6556824" cy="4453996"/>
          </a:xfrm>
        </p:grpSpPr>
        <p:sp>
          <p:nvSpPr>
            <p:cNvPr id="15" name="任意多边形: 形状 27">
              <a:extLst>
                <a:ext uri="{FF2B5EF4-FFF2-40B4-BE49-F238E27FC236}">
                  <a16:creationId xmlns:a16="http://schemas.microsoft.com/office/drawing/2014/main" id="{108CE46B-1E60-4171-B336-35D07F51729A}"/>
                </a:ext>
              </a:extLst>
            </p:cNvPr>
            <p:cNvSpPr/>
            <p:nvPr/>
          </p:nvSpPr>
          <p:spPr>
            <a:xfrm>
              <a:off x="1251662" y="1243647"/>
              <a:ext cx="6556824" cy="4453996"/>
            </a:xfrm>
            <a:custGeom>
              <a:avLst/>
              <a:gdLst>
                <a:gd name="connsiteX0" fmla="*/ 6000607 w 6556824"/>
                <a:gd name="connsiteY0" fmla="*/ 0 h 4453996"/>
                <a:gd name="connsiteX1" fmla="*/ 6556824 w 6556824"/>
                <a:gd name="connsiteY1" fmla="*/ 556217 h 4453996"/>
                <a:gd name="connsiteX2" fmla="*/ 6393912 w 6556824"/>
                <a:gd name="connsiteY2" fmla="*/ 949522 h 4453996"/>
                <a:gd name="connsiteX3" fmla="*/ 6382251 w 6556824"/>
                <a:gd name="connsiteY3" fmla="*/ 959143 h 4453996"/>
                <a:gd name="connsiteX4" fmla="*/ 6382251 w 6556824"/>
                <a:gd name="connsiteY4" fmla="*/ 3494854 h 4453996"/>
                <a:gd name="connsiteX5" fmla="*/ 6393912 w 6556824"/>
                <a:gd name="connsiteY5" fmla="*/ 3504475 h 4453996"/>
                <a:gd name="connsiteX6" fmla="*/ 6556824 w 6556824"/>
                <a:gd name="connsiteY6" fmla="*/ 3897779 h 4453996"/>
                <a:gd name="connsiteX7" fmla="*/ 6000607 w 6556824"/>
                <a:gd name="connsiteY7" fmla="*/ 4453996 h 4453996"/>
                <a:gd name="connsiteX8" fmla="*/ 5607302 w 6556824"/>
                <a:gd name="connsiteY8" fmla="*/ 4291084 h 4453996"/>
                <a:gd name="connsiteX9" fmla="*/ 5581144 w 6556824"/>
                <a:gd name="connsiteY9" fmla="*/ 4259379 h 4453996"/>
                <a:gd name="connsiteX10" fmla="*/ 975681 w 6556824"/>
                <a:gd name="connsiteY10" fmla="*/ 4259379 h 4453996"/>
                <a:gd name="connsiteX11" fmla="*/ 949522 w 6556824"/>
                <a:gd name="connsiteY11" fmla="*/ 4291084 h 4453996"/>
                <a:gd name="connsiteX12" fmla="*/ 556217 w 6556824"/>
                <a:gd name="connsiteY12" fmla="*/ 4453996 h 4453996"/>
                <a:gd name="connsiteX13" fmla="*/ 1 w 6556824"/>
                <a:gd name="connsiteY13" fmla="*/ 3897779 h 4453996"/>
                <a:gd name="connsiteX14" fmla="*/ 94994 w 6556824"/>
                <a:gd name="connsiteY14" fmla="*/ 3586793 h 4453996"/>
                <a:gd name="connsiteX15" fmla="*/ 155623 w 6556824"/>
                <a:gd name="connsiteY15" fmla="*/ 3513309 h 4453996"/>
                <a:gd name="connsiteX16" fmla="*/ 155623 w 6556824"/>
                <a:gd name="connsiteY16" fmla="*/ 940687 h 4453996"/>
                <a:gd name="connsiteX17" fmla="*/ 94994 w 6556824"/>
                <a:gd name="connsiteY17" fmla="*/ 867203 h 4453996"/>
                <a:gd name="connsiteX18" fmla="*/ 0 w 6556824"/>
                <a:gd name="connsiteY18" fmla="*/ 556217 h 4453996"/>
                <a:gd name="connsiteX19" fmla="*/ 556217 w 6556824"/>
                <a:gd name="connsiteY19" fmla="*/ 0 h 4453996"/>
                <a:gd name="connsiteX20" fmla="*/ 1017441 w 6556824"/>
                <a:gd name="connsiteY20" fmla="*/ 245231 h 4453996"/>
                <a:gd name="connsiteX21" fmla="*/ 1020008 w 6556824"/>
                <a:gd name="connsiteY21" fmla="*/ 249960 h 4453996"/>
                <a:gd name="connsiteX22" fmla="*/ 5536816 w 6556824"/>
                <a:gd name="connsiteY22" fmla="*/ 249960 h 4453996"/>
                <a:gd name="connsiteX23" fmla="*/ 5539383 w 6556824"/>
                <a:gd name="connsiteY23" fmla="*/ 245231 h 4453996"/>
                <a:gd name="connsiteX24" fmla="*/ 6000607 w 6556824"/>
                <a:gd name="connsiteY24" fmla="*/ 0 h 4453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556824" h="4453996">
                  <a:moveTo>
                    <a:pt x="6000607" y="0"/>
                  </a:moveTo>
                  <a:cubicBezTo>
                    <a:pt x="6307797" y="0"/>
                    <a:pt x="6556824" y="249027"/>
                    <a:pt x="6556824" y="556217"/>
                  </a:cubicBezTo>
                  <a:cubicBezTo>
                    <a:pt x="6556824" y="709812"/>
                    <a:pt x="6494567" y="848866"/>
                    <a:pt x="6393912" y="949522"/>
                  </a:cubicBezTo>
                  <a:lnTo>
                    <a:pt x="6382251" y="959143"/>
                  </a:lnTo>
                  <a:lnTo>
                    <a:pt x="6382251" y="3494854"/>
                  </a:lnTo>
                  <a:lnTo>
                    <a:pt x="6393912" y="3504475"/>
                  </a:lnTo>
                  <a:cubicBezTo>
                    <a:pt x="6494567" y="3605130"/>
                    <a:pt x="6556824" y="3744184"/>
                    <a:pt x="6556824" y="3897779"/>
                  </a:cubicBezTo>
                  <a:cubicBezTo>
                    <a:pt x="6556824" y="4204969"/>
                    <a:pt x="6307797" y="4453996"/>
                    <a:pt x="6000607" y="4453996"/>
                  </a:cubicBezTo>
                  <a:cubicBezTo>
                    <a:pt x="5847012" y="4453996"/>
                    <a:pt x="5707958" y="4391740"/>
                    <a:pt x="5607302" y="4291084"/>
                  </a:cubicBezTo>
                  <a:lnTo>
                    <a:pt x="5581144" y="4259379"/>
                  </a:lnTo>
                  <a:lnTo>
                    <a:pt x="975681" y="4259379"/>
                  </a:lnTo>
                  <a:lnTo>
                    <a:pt x="949522" y="4291084"/>
                  </a:lnTo>
                  <a:cubicBezTo>
                    <a:pt x="848867" y="4391740"/>
                    <a:pt x="709813" y="4453996"/>
                    <a:pt x="556217" y="4453996"/>
                  </a:cubicBezTo>
                  <a:cubicBezTo>
                    <a:pt x="249027" y="4453996"/>
                    <a:pt x="1" y="4204969"/>
                    <a:pt x="1" y="3897779"/>
                  </a:cubicBezTo>
                  <a:cubicBezTo>
                    <a:pt x="1" y="3782583"/>
                    <a:pt x="35020" y="3675566"/>
                    <a:pt x="94994" y="3586793"/>
                  </a:cubicBezTo>
                  <a:lnTo>
                    <a:pt x="155623" y="3513309"/>
                  </a:lnTo>
                  <a:lnTo>
                    <a:pt x="155623" y="940687"/>
                  </a:lnTo>
                  <a:lnTo>
                    <a:pt x="94994" y="867203"/>
                  </a:lnTo>
                  <a:cubicBezTo>
                    <a:pt x="35020" y="778430"/>
                    <a:pt x="0" y="671413"/>
                    <a:pt x="0" y="556217"/>
                  </a:cubicBezTo>
                  <a:cubicBezTo>
                    <a:pt x="0" y="249027"/>
                    <a:pt x="249027" y="0"/>
                    <a:pt x="556217" y="0"/>
                  </a:cubicBezTo>
                  <a:cubicBezTo>
                    <a:pt x="748211" y="0"/>
                    <a:pt x="917485" y="97276"/>
                    <a:pt x="1017441" y="245231"/>
                  </a:cubicBezTo>
                  <a:lnTo>
                    <a:pt x="1020008" y="249960"/>
                  </a:lnTo>
                  <a:lnTo>
                    <a:pt x="5536816" y="249960"/>
                  </a:lnTo>
                  <a:lnTo>
                    <a:pt x="5539383" y="245231"/>
                  </a:lnTo>
                  <a:cubicBezTo>
                    <a:pt x="5639340" y="97276"/>
                    <a:pt x="5808614" y="0"/>
                    <a:pt x="6000607" y="0"/>
                  </a:cubicBezTo>
                  <a:close/>
                </a:path>
              </a:pathLst>
            </a:custGeom>
            <a:solidFill>
              <a:srgbClr val="F4AB3F"/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" name="矩形: 圆角 29">
              <a:extLst>
                <a:ext uri="{FF2B5EF4-FFF2-40B4-BE49-F238E27FC236}">
                  <a16:creationId xmlns:a16="http://schemas.microsoft.com/office/drawing/2014/main" id="{B0FE7E61-CBC9-4312-8171-56F6B79A2CD9}"/>
                </a:ext>
              </a:extLst>
            </p:cNvPr>
            <p:cNvSpPr/>
            <p:nvPr/>
          </p:nvSpPr>
          <p:spPr>
            <a:xfrm>
              <a:off x="1561009" y="1651861"/>
              <a:ext cx="5913699" cy="3688406"/>
            </a:xfrm>
            <a:prstGeom prst="roundRect">
              <a:avLst>
                <a:gd name="adj" fmla="val 1092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13" name="图片 58">
            <a:extLst>
              <a:ext uri="{FF2B5EF4-FFF2-40B4-BE49-F238E27FC236}">
                <a16:creationId xmlns:a16="http://schemas.microsoft.com/office/drawing/2014/main" id="{81BE3F0F-5827-4B88-BAB7-3248639F31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7871" y="2002537"/>
            <a:ext cx="4535502" cy="453550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8C85FD7-2C85-487E-9EDE-1791A989A139}"/>
              </a:ext>
            </a:extLst>
          </p:cNvPr>
          <p:cNvSpPr txBox="1"/>
          <p:nvPr/>
        </p:nvSpPr>
        <p:spPr>
          <a:xfrm>
            <a:off x="2630137" y="1690459"/>
            <a:ext cx="5660309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vi-VN" sz="4000" b="1" dirty="0">
                <a:solidFill>
                  <a:srgbClr val="45856B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 bài thơ/ câu chuyện </a:t>
            </a:r>
          </a:p>
          <a:p>
            <a:pPr lvl="0" algn="ctr">
              <a:defRPr/>
            </a:pPr>
            <a:r>
              <a:rPr lang="vi-VN" sz="4000" b="1" dirty="0">
                <a:solidFill>
                  <a:srgbClr val="45856B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đó, em biết thêm được điều gì về các chú bộ đội hải quân.</a:t>
            </a:r>
          </a:p>
        </p:txBody>
      </p:sp>
    </p:spTree>
    <p:extLst>
      <p:ext uri="{BB962C8B-B14F-4D97-AF65-F5344CB8AC3E}">
        <p14:creationId xmlns:p14="http://schemas.microsoft.com/office/powerpoint/2010/main" val="342240581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图片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83556" y="263902"/>
            <a:ext cx="9220958" cy="644063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45416" y="2523823"/>
            <a:ext cx="751494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65317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rPr>
              <a:t>-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65317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rPr>
              <a:t>Về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65317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65317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rPr>
              <a:t>nhà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65317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65317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rPr>
              <a:t>tiếp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65317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65317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rPr>
              <a:t>tục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65317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65317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rPr>
              <a:t>luyện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65317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65317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rPr>
              <a:t>viết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F65317"/>
              </a:solidFill>
              <a:effectLst/>
              <a:uLnTx/>
              <a:uFillTx/>
              <a:latin typeface="Cambria" panose="02040503050406030204" pitchFamily="18" charset="0"/>
              <a:ea typeface="思源黑体 CN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91616" y="3545762"/>
            <a:ext cx="751494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65317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rPr>
              <a:t>-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65317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rPr>
              <a:t>Hoàn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65317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65317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rPr>
              <a:t>thành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65317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65317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rPr>
              <a:t>vở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F65317"/>
              </a:solidFill>
              <a:effectLst/>
              <a:uLnTx/>
              <a:uFillTx/>
              <a:latin typeface="Cambria" panose="02040503050406030204" pitchFamily="18" charset="0"/>
              <a:ea typeface="思源黑体 CN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5473" y="847992"/>
            <a:ext cx="5121084" cy="24751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theme/theme1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2sljho3q">
      <a:majorFont>
        <a:latin typeface="Arial"/>
        <a:ea typeface="汉仪跳跳体简"/>
        <a:cs typeface=""/>
      </a:majorFont>
      <a:minorFont>
        <a:latin typeface="Arial"/>
        <a:ea typeface="汉仪跳跳体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97</Words>
  <Application>Microsoft Office PowerPoint</Application>
  <PresentationFormat>Widescreen</PresentationFormat>
  <Paragraphs>13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10</vt:i4>
      </vt:variant>
    </vt:vector>
  </HeadingPairs>
  <TitlesOfParts>
    <vt:vector size="27" baseType="lpstr">
      <vt:lpstr>等线</vt:lpstr>
      <vt:lpstr>等线 Light</vt:lpstr>
      <vt:lpstr>微软雅黑</vt:lpstr>
      <vt:lpstr>字魂35号-经典雅黑</vt:lpstr>
      <vt:lpstr>Arial</vt:lpstr>
      <vt:lpstr>Arial-Rounded</vt:lpstr>
      <vt:lpstr>Calibri</vt:lpstr>
      <vt:lpstr>Calibri Light</vt:lpstr>
      <vt:lpstr>Cambria</vt:lpstr>
      <vt:lpstr>SVN-Dancing Script</vt:lpstr>
      <vt:lpstr>https://www.freeppt7.com</vt:lpstr>
      <vt:lpstr>Office 主题</vt:lpstr>
      <vt:lpstr>1_https://www.freeppt7.com</vt:lpstr>
      <vt:lpstr>2_Office 主题</vt:lpstr>
      <vt:lpstr>​​</vt:lpstr>
      <vt:lpstr>Office Theme</vt:lpstr>
      <vt:lpstr>2_Custom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Thao Tran</cp:lastModifiedBy>
  <cp:revision>7</cp:revision>
  <dcterms:created xsi:type="dcterms:W3CDTF">2021-08-06T15:14:42Z</dcterms:created>
  <dcterms:modified xsi:type="dcterms:W3CDTF">2025-03-01T02:32:29Z</dcterms:modified>
</cp:coreProperties>
</file>