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10.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885" r:id="rId4"/>
    <p:sldMasterId id="2147483898" r:id="rId5"/>
    <p:sldMasterId id="2147483911" r:id="rId6"/>
    <p:sldMasterId id="2147483923" r:id="rId7"/>
    <p:sldMasterId id="2147483935" r:id="rId8"/>
    <p:sldMasterId id="2147483938" r:id="rId9"/>
  </p:sldMasterIdLst>
  <p:notesMasterIdLst>
    <p:notesMasterId r:id="rId24"/>
  </p:notesMasterIdLst>
  <p:sldIdLst>
    <p:sldId id="258" r:id="rId10"/>
    <p:sldId id="261" r:id="rId11"/>
    <p:sldId id="257" r:id="rId12"/>
    <p:sldId id="321" r:id="rId13"/>
    <p:sldId id="326" r:id="rId14"/>
    <p:sldId id="260" r:id="rId15"/>
    <p:sldId id="3238" r:id="rId16"/>
    <p:sldId id="262" r:id="rId17"/>
    <p:sldId id="345" r:id="rId18"/>
    <p:sldId id="3239" r:id="rId19"/>
    <p:sldId id="311" r:id="rId20"/>
    <p:sldId id="3237" r:id="rId21"/>
    <p:sldId id="465" r:id="rId22"/>
    <p:sldId id="32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4" d="100"/>
          <a:sy n="64" d="100"/>
        </p:scale>
        <p:origin x="6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670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0916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982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459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5136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782805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9729038"/>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05260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545950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79526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495375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8422475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109904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303765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325240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050956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0859181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9766286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461345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67566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655188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377386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622709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491191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5035617"/>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016857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669223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24857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1846118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8078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15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503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49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145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1829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5089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168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0904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7048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75847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3124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418217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16000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174273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183141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7186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64399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62407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03090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2881178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29531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885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487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02969" y="2505075"/>
            <a:ext cx="9144000" cy="1135824"/>
          </a:xfrm>
          <a:prstGeom prst="rect">
            <a:avLst/>
          </a:prstGeom>
        </p:spPr>
        <p:txBody>
          <a:bodyPr anchor="b"/>
          <a:lstStyle>
            <a:lvl1pPr algn="ctr">
              <a:defRPr sz="4000">
                <a:solidFill>
                  <a:schemeClr val="accent3">
                    <a:lumMod val="50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002969" y="3640899"/>
            <a:ext cx="9144000" cy="588201"/>
          </a:xfrm>
          <a:prstGeom prst="rect">
            <a:avLst/>
          </a:prstGeom>
          <a:blipFill>
            <a:blip r:embed="rId3"/>
            <a:stretch>
              <a:fillRect/>
            </a:stretch>
          </a:blipFill>
          <a:ln>
            <a:noFill/>
          </a:ln>
        </p:spPr>
        <p:txBody>
          <a:bodyPr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24860996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478280"/>
            <a:ext cx="10515600" cy="469868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27456627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13791" y="1505377"/>
            <a:ext cx="8564418" cy="1659618"/>
          </a:xfrm>
          <a:prstGeom prst="rect">
            <a:avLst/>
          </a:prstGeom>
        </p:spPr>
        <p:txBody>
          <a:bodyPr anchor="b">
            <a:normAutofit/>
          </a:bodyPr>
          <a:lstStyle>
            <a:lvl1pPr algn="ctr">
              <a:defRPr sz="32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813791" y="3189178"/>
            <a:ext cx="8564418" cy="872754"/>
          </a:xfrm>
          <a:prstGeom prst="rect">
            <a:avLst/>
          </a:prstGeom>
          <a:blipFill>
            <a:blip r:embed="rId2"/>
            <a:stretch>
              <a:fillRect t="-2000"/>
            </a:stretch>
          </a:blipFill>
        </p:spPr>
        <p:txBody>
          <a:bodyPr anchor="ctr">
            <a:normAutofit/>
          </a:bodyPr>
          <a:lstStyle>
            <a:lvl1pPr marL="0" indent="0" algn="ctr">
              <a:buNone/>
              <a:defRPr sz="18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3343342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a:prstGeom prst="rect">
            <a:avLst/>
          </a:prstGeom>
        </p:spPr>
        <p:txBody>
          <a:bodyPr anchor="ctr">
            <a:normAutofit/>
          </a:bodyPr>
          <a:lstStyle>
            <a:lvl1pPr>
              <a:defRPr sz="3200"/>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474787"/>
            <a:ext cx="10515600" cy="2289625"/>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838200" y="3943799"/>
            <a:ext cx="10515600" cy="22896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2955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75630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45687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280786"/>
            <a:ext cx="5157787" cy="368458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45687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280786"/>
            <a:ext cx="5183188" cy="368458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698047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882712"/>
            <a:ext cx="10515600" cy="930275"/>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09850D-0D6D-4A73-86CC-0144F5CF1F23}"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85E4F-3AC7-4976-9CE3-A9364AC471BC}"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3238240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矩形 4"/>
          <p:cNvSpPr/>
          <p:nvPr/>
        </p:nvSpPr>
        <p:spPr>
          <a:xfrm>
            <a:off x="0" y="-2"/>
            <a:ext cx="12192000" cy="6858002"/>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1923361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a:prstGeom prst="rect">
            <a:avLst/>
          </a:prstGeom>
        </p:spPr>
        <p:txBody>
          <a:bodyPr anchor="b"/>
          <a:lstStyle>
            <a:lvl1pPr>
              <a:defRPr sz="3200"/>
            </a:lvl1pPr>
          </a:lstStyle>
          <a:p>
            <a:r>
              <a:rPr lang="zh-CN" altLang="en-US" dirty="0"/>
              <a:t>单击此处编辑母版标题样式</a:t>
            </a:r>
            <a:endParaRPr lang="en-US" dirty="0"/>
          </a:p>
        </p:txBody>
      </p:sp>
      <p:sp>
        <p:nvSpPr>
          <p:cNvPr id="4" name="Text Placeholder 3"/>
          <p:cNvSpPr>
            <a:spLocks noGrp="1"/>
          </p:cNvSpPr>
          <p:nvPr>
            <p:ph type="body" sz="half" idx="2"/>
          </p:nvPr>
        </p:nvSpPr>
        <p:spPr>
          <a:xfrm>
            <a:off x="837990" y="2074653"/>
            <a:ext cx="416520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9" name="图片占位符 2"/>
          <p:cNvSpPr>
            <a:spLocks noGrp="1"/>
          </p:cNvSpPr>
          <p:nvPr>
            <p:ph type="pic" idx="1" hasCustomPrompt="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单击添加图片</a:t>
            </a:r>
          </a:p>
        </p:txBody>
      </p:sp>
    </p:spTree>
    <p:extLst>
      <p:ext uri="{BB962C8B-B14F-4D97-AF65-F5344CB8AC3E}">
        <p14:creationId xmlns:p14="http://schemas.microsoft.com/office/powerpoint/2010/main" val="280588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180" y="365125"/>
            <a:ext cx="1105619" cy="5811838"/>
          </a:xfrm>
          <a:prstGeom prst="rect">
            <a:avLst/>
          </a:prstGeo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0" y="365125"/>
            <a:ext cx="9185694"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25966278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内容占位符 6"/>
          <p:cNvSpPr>
            <a:spLocks noGrp="1"/>
          </p:cNvSpPr>
          <p:nvPr>
            <p:ph sz="quarter" idx="13"/>
          </p:nvPr>
        </p:nvSpPr>
        <p:spPr>
          <a:xfrm>
            <a:off x="838201" y="555626"/>
            <a:ext cx="10644716" cy="5178425"/>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7949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ags" Target="../tags/tag2.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ags" Target="../tags/tag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9.xml"/><Relationship Id="rId5" Type="http://schemas.openxmlformats.org/officeDocument/2006/relationships/slideLayout" Target="../slideLayouts/slideLayout86.xml"/><Relationship Id="rId15" Type="http://schemas.openxmlformats.org/officeDocument/2006/relationships/image" Target="../media/image6.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559391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mc:AlternateContent xmlns:mc="http://schemas.openxmlformats.org/markup-compatibility/2006" xmlns:p14="http://schemas.microsoft.com/office/powerpoint/2010/main">
    <mc:Choice Requires="p14">
      <p:transition>
        <p14:prism/>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70849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mc:AlternateContent xmlns:mc="http://schemas.openxmlformats.org/markup-compatibility/2006" xmlns:p14="http://schemas.microsoft.com/office/powerpoint/2010/main">
    <mc:Choice Requires="p14">
      <p:transition>
        <p14:prism/>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15727293"/>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99774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18545"/>
      </p:ext>
    </p:extLst>
  </p:cSld>
  <p:clrMap bg1="lt1" tx1="dk1" bg2="lt2" tx2="dk2" accent1="accent1" accent2="accent2" accent3="accent3" accent4="accent4" accent5="accent5" accent6="accent6" hlink="hlink" folHlink="folHlink"/>
  <p:sldLayoutIdLst>
    <p:sldLayoutId id="2147483936" r:id="rId1"/>
    <p:sldLayoutId id="21474839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4">
            <a:extLst>
              <a:ext uri="{28A0092B-C50C-407E-A947-70E740481C1C}">
                <a14:useLocalDpi xmlns:a14="http://schemas.microsoft.com/office/drawing/2010/main" val="0"/>
              </a:ext>
            </a:extLst>
          </a:blip>
          <a:srcRect l="398" t="-1" b="11852"/>
          <a:stretch>
            <a:fillRect/>
          </a:stretch>
        </p:blipFill>
        <p:spPr>
          <a:xfrm>
            <a:off x="0" y="707370"/>
            <a:ext cx="12192000" cy="6150630"/>
          </a:xfrm>
          <a:prstGeom prst="rect">
            <a:avLst/>
          </a:prstGeom>
        </p:spPr>
      </p:pic>
      <p:sp>
        <p:nvSpPr>
          <p:cNvPr id="8" name="矩形 7"/>
          <p:cNvSpPr/>
          <p:nvPr/>
        </p:nvSpPr>
        <p:spPr>
          <a:xfrm>
            <a:off x="0" y="0"/>
            <a:ext cx="12192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
        <p:nvSpPr>
          <p:cNvPr id="2" name="Title Placeholder 1"/>
          <p:cNvSpPr>
            <a:spLocks noGrp="1"/>
          </p:cNvSpPr>
          <p:nvPr>
            <p:ph type="title"/>
            <p:custDataLst>
              <p:tags r:id="rId12"/>
            </p:custDataLst>
          </p:nvPr>
        </p:nvSpPr>
        <p:spPr>
          <a:xfrm>
            <a:off x="838200" y="365125"/>
            <a:ext cx="10515600" cy="930275"/>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3"/>
            </p:custDataLst>
          </p:nvPr>
        </p:nvSpPr>
        <p:spPr>
          <a:xfrm>
            <a:off x="838200" y="1478280"/>
            <a:ext cx="10515600" cy="469868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3520814706"/>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Lst>
  <p:txStyles>
    <p:titleStyle>
      <a:lvl1pPr algn="l" defTabSz="914400" rtl="0" eaLnBrk="1" latinLnBrk="0" hangingPunct="1">
        <a:lnSpc>
          <a:spcPct val="90000"/>
        </a:lnSpc>
        <a:spcBef>
          <a:spcPct val="0"/>
        </a:spcBef>
        <a:buNone/>
        <a:defRPr sz="2800" b="1" kern="1200">
          <a:solidFill>
            <a:schemeClr val="accent1">
              <a:lumMod val="50000"/>
            </a:schemeClr>
          </a:solidFill>
          <a:latin typeface="黑体" pitchFamily="49" charset="-122"/>
          <a:ea typeface="黑体" pitchFamily="49" charset="-122"/>
          <a:cs typeface="+mj-cs"/>
        </a:defRPr>
      </a:lvl1pPr>
    </p:titleStyle>
    <p:bodyStyle>
      <a:lvl1pPr marL="228600" indent="-228600" algn="l" defTabSz="914400" rtl="0" eaLnBrk="1" latinLnBrk="0" hangingPunct="1">
        <a:lnSpc>
          <a:spcPct val="90000"/>
        </a:lnSpc>
        <a:spcBef>
          <a:spcPts val="1000"/>
        </a:spcBef>
        <a:buFontTx/>
        <a:buBlip>
          <a:blip r:embed="rId15"/>
        </a:buBlip>
        <a:defRPr sz="2400" kern="1200">
          <a:solidFill>
            <a:schemeClr val="tx1"/>
          </a:solidFill>
          <a:latin typeface="黑体" pitchFamily="49" charset="-122"/>
          <a:ea typeface="黑体" pitchFamily="49" charset="-122"/>
          <a:cs typeface="+mn-cs"/>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solidFill>
          <a:latin typeface="黑体" pitchFamily="49" charset="-122"/>
          <a:ea typeface="黑体" pitchFamily="49" charset="-122"/>
          <a:cs typeface="+mn-cs"/>
        </a:defRPr>
      </a:lvl2pPr>
      <a:lvl3pPr marL="11430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85.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3.xml"/><Relationship Id="rId1" Type="http://schemas.openxmlformats.org/officeDocument/2006/relationships/tags" Target="../tags/tag1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5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jpe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28.png"/><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Layout" Target="../slideLayouts/slideLayout47.xml"/><Relationship Id="rId6" Type="http://schemas.microsoft.com/office/2007/relationships/hdphoto" Target="../media/hdphoto6.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4.xml"/><Relationship Id="rId4"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tags" Target="../tags/tag11.xml"/><Relationship Id="rId7" Type="http://schemas.microsoft.com/office/2007/relationships/hdphoto" Target="../media/hdphoto10.wdp"/><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notesSlide" Target="../notesSlides/notesSlide6.xml"/><Relationship Id="rId4"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
            <a:extLst>
              <a:ext uri="{FF2B5EF4-FFF2-40B4-BE49-F238E27FC236}">
                <a16:creationId xmlns:a16="http://schemas.microsoft.com/office/drawing/2014/main" id="{361D4EAB-336E-4B29-B514-09E9EA33B1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pic>
        <p:nvPicPr>
          <p:cNvPr id="8" name="图片 5">
            <a:extLst>
              <a:ext uri="{FF2B5EF4-FFF2-40B4-BE49-F238E27FC236}">
                <a16:creationId xmlns:a16="http://schemas.microsoft.com/office/drawing/2014/main" id="{CF79171E-F9EC-430B-8266-59244DDCCF5E}"/>
              </a:ext>
            </a:extLst>
          </p:cNvPr>
          <p:cNvPicPr>
            <a:picLocks noChangeAspect="1"/>
          </p:cNvPicPr>
          <p:nvPr/>
        </p:nvPicPr>
        <p:blipFill>
          <a:blip r:embed="rId5"/>
          <a:stretch>
            <a:fillRect/>
          </a:stretch>
        </p:blipFill>
        <p:spPr>
          <a:xfrm>
            <a:off x="1410790" y="360786"/>
            <a:ext cx="7315200" cy="5395488"/>
          </a:xfrm>
          <a:prstGeom prst="rect">
            <a:avLst/>
          </a:prstGeom>
        </p:spPr>
      </p:pic>
      <p:pic>
        <p:nvPicPr>
          <p:cNvPr id="9" name="图片 7">
            <a:extLst>
              <a:ext uri="{FF2B5EF4-FFF2-40B4-BE49-F238E27FC236}">
                <a16:creationId xmlns:a16="http://schemas.microsoft.com/office/drawing/2014/main" id="{35F3A632-EAAE-435F-B060-CEF19BAF7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0" name="图片 11">
            <a:extLst>
              <a:ext uri="{FF2B5EF4-FFF2-40B4-BE49-F238E27FC236}">
                <a16:creationId xmlns:a16="http://schemas.microsoft.com/office/drawing/2014/main" id="{C9502201-D05A-4517-8A35-13D7D3B36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2" name="图片 20">
            <a:extLst>
              <a:ext uri="{FF2B5EF4-FFF2-40B4-BE49-F238E27FC236}">
                <a16:creationId xmlns:a16="http://schemas.microsoft.com/office/drawing/2014/main" id="{B6AAA7AA-E5AE-4F8A-BB6E-2F19B6CBA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pic>
        <p:nvPicPr>
          <p:cNvPr id="2" name="Picture 1">
            <a:extLst>
              <a:ext uri="{FF2B5EF4-FFF2-40B4-BE49-F238E27FC236}">
                <a16:creationId xmlns:a16="http://schemas.microsoft.com/office/drawing/2014/main" id="{F7EDD59C-178D-D667-4747-2A7EEEB5B99B}"/>
              </a:ext>
            </a:extLst>
          </p:cNvPr>
          <p:cNvPicPr>
            <a:picLocks noChangeAspect="1"/>
          </p:cNvPicPr>
          <p:nvPr/>
        </p:nvPicPr>
        <p:blipFill>
          <a:blip r:embed="rId9"/>
          <a:stretch>
            <a:fillRect/>
          </a:stretch>
        </p:blipFill>
        <p:spPr>
          <a:xfrm>
            <a:off x="2552388" y="685751"/>
            <a:ext cx="5675868" cy="4194412"/>
          </a:xfrm>
          <a:prstGeom prst="rect">
            <a:avLst/>
          </a:prstGeom>
        </p:spPr>
      </p:pic>
    </p:spTree>
    <p:custDataLst>
      <p:tags r:id="rId1"/>
    </p:custDataLst>
    <p:extLst>
      <p:ext uri="{BB962C8B-B14F-4D97-AF65-F5344CB8AC3E}">
        <p14:creationId xmlns:p14="http://schemas.microsoft.com/office/powerpoint/2010/main" val="22394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B5553C-CBB8-7F7C-2FB8-4A61717406F2}"/>
              </a:ext>
            </a:extLst>
          </p:cNvPr>
          <p:cNvPicPr>
            <a:picLocks noChangeAspect="1"/>
          </p:cNvPicPr>
          <p:nvPr/>
        </p:nvPicPr>
        <p:blipFill>
          <a:blip r:embed="rId4"/>
          <a:stretch>
            <a:fillRect/>
          </a:stretch>
        </p:blipFill>
        <p:spPr>
          <a:xfrm>
            <a:off x="2246244" y="0"/>
            <a:ext cx="7615892" cy="6858000"/>
          </a:xfrm>
          <a:prstGeom prst="rect">
            <a:avLst/>
          </a:prstGeom>
        </p:spPr>
      </p:pic>
    </p:spTree>
    <p:custDataLst>
      <p:tags r:id="rId1"/>
    </p:custDataLst>
    <p:extLst>
      <p:ext uri="{BB962C8B-B14F-4D97-AF65-F5344CB8AC3E}">
        <p14:creationId xmlns:p14="http://schemas.microsoft.com/office/powerpoint/2010/main" val="19617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524000" y="1568049"/>
            <a:ext cx="9699693" cy="4194353"/>
          </a:xfrm>
          <a:prstGeom prst="rect">
            <a:avLst/>
          </a:prstGeom>
          <a:noFill/>
        </p:spPr>
        <p:txBody>
          <a:bodyPr wrap="square" anchor="b">
            <a:spAutoFit/>
          </a:bodyPr>
          <a:lstStyle/>
          <a:p>
            <a:pPr lvl="0" algn="just">
              <a:lnSpc>
                <a:spcPct val="120000"/>
              </a:lnSpc>
            </a:pPr>
            <a:r>
              <a:rPr lang="vi-VN" sz="2800" dirty="0">
                <a:solidFill>
                  <a:srgbClr val="222222"/>
                </a:solidFill>
                <a:latin typeface="Calibri" panose="020F0502020204030204" pitchFamily="34" charset="0"/>
                <a:cs typeface="Calibri" panose="020F0502020204030204" pitchFamily="34" charset="0"/>
              </a:rPr>
              <a:t>Vào một buổi sáng nọ, Bác Hồ đi dạo trong vườn thì bắt gặp một chiếc rễ đa nhỏ rơi trên mặt đất. Bác bảo anh cần vụ cuốn chiếc rễ thành hình tròn và trồng xuống mặt đất. Chẳng bao lâu sau, chiếc rễ đa đã lớn, lá mọc tươi tốt xung quanh nhìn như một chiếc cổng chào. Khi đến chơi, các em nhỏ rất thích chiếc rễ đa này, thường cùng nhau chơi trò chơi chui qua, chui lại vòng lá. Qua câu chuyện về chiếc rễ đa tròn, em cảm nhận được sự quan tâm và yêu thương của Bác dành cho các em thiếu nhi.</a:t>
            </a:r>
            <a:endParaRPr kumimoji="0" lang="vi-VN" sz="28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434699"/>
            <a:ext cx="9340371" cy="4194353"/>
          </a:xfrm>
          <a:prstGeom prst="rect">
            <a:avLst/>
          </a:prstGeom>
          <a:noFill/>
        </p:spPr>
        <p:txBody>
          <a:bodyPr wrap="square" anchor="b">
            <a:spAutoFit/>
          </a:bodyPr>
          <a:lstStyle/>
          <a:p>
            <a:pPr lvl="0" algn="just">
              <a:lnSpc>
                <a:spcPct val="120000"/>
              </a:lnSpc>
            </a:pPr>
            <a:r>
              <a:rPr lang="vi-VN" sz="2800" dirty="0">
                <a:solidFill>
                  <a:srgbClr val="222222"/>
                </a:solidFill>
                <a:latin typeface="Calibri" panose="020F0502020204030204" pitchFamily="34" charset="0"/>
                <a:cs typeface="Calibri" panose="020F0502020204030204" pitchFamily="34" charset="0"/>
              </a:rPr>
              <a:t>Sau trận gió đêm qua, một chiếc rễ đa nhỏ bị thổi bay xuống mặt đất. Nhìn thấy chiếc rễ đa nhỏ nằm trên mặt đất, Bác Hồ đã nhờ anh cần vụ cuốn tròn chiếc rễ và trồng xuống đất. Không lâu sau đó, chiếc rễ đa gầy guộc, nhỏ bé ngày nào đã phát triển tươi tốt, nhìn từ xa giống như một chiếc cổng chào bằng lá xanh mướt. Các em thiếu nhi rất thích chiếc cổng nhỏ này, mỗi lần đến vườn của Bác đều chơi xung quanh chiếc vòng lá rất vui vẻ.</a:t>
            </a:r>
            <a:endParaRPr kumimoji="0" lang="vi-VN" sz="28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4" name="Picture 3" descr="A group of blue and pink letters&#10;&#10;AI-generated content may be incorrect.">
            <a:extLst>
              <a:ext uri="{FF2B5EF4-FFF2-40B4-BE49-F238E27FC236}">
                <a16:creationId xmlns:a16="http://schemas.microsoft.com/office/drawing/2014/main" id="{D436C04E-4520-E553-9A3B-1CBA9E3E14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795" y="2196548"/>
            <a:ext cx="7116504" cy="2162322"/>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665646" y="721391"/>
            <a:ext cx="10860708" cy="5525785"/>
            <a:chOff x="756891" y="721391"/>
            <a:chExt cx="10860708" cy="5525785"/>
          </a:xfrm>
        </p:grpSpPr>
        <p:sp>
          <p:nvSpPr>
            <p:cNvPr id="8" name="矩形 7"/>
            <p:cNvSpPr/>
            <p:nvPr/>
          </p:nvSpPr>
          <p:spPr>
            <a:xfrm rot="206665">
              <a:off x="953671" y="745599"/>
              <a:ext cx="10663928" cy="5501577"/>
            </a:xfrm>
            <a:custGeom>
              <a:avLst/>
              <a:gdLst>
                <a:gd name="connsiteX0" fmla="*/ 0 w 10663928"/>
                <a:gd name="connsiteY0" fmla="*/ 0 h 5501577"/>
                <a:gd name="connsiteX1" fmla="*/ 666496 w 10663928"/>
                <a:gd name="connsiteY1" fmla="*/ 0 h 5501577"/>
                <a:gd name="connsiteX2" fmla="*/ 1332991 w 10663928"/>
                <a:gd name="connsiteY2" fmla="*/ 0 h 5501577"/>
                <a:gd name="connsiteX3" fmla="*/ 1999487 w 10663928"/>
                <a:gd name="connsiteY3" fmla="*/ 0 h 5501577"/>
                <a:gd name="connsiteX4" fmla="*/ 2559343 w 10663928"/>
                <a:gd name="connsiteY4" fmla="*/ 0 h 5501577"/>
                <a:gd name="connsiteX5" fmla="*/ 3332478 w 10663928"/>
                <a:gd name="connsiteY5" fmla="*/ 0 h 5501577"/>
                <a:gd name="connsiteX6" fmla="*/ 4105612 w 10663928"/>
                <a:gd name="connsiteY6" fmla="*/ 0 h 5501577"/>
                <a:gd name="connsiteX7" fmla="*/ 4665469 w 10663928"/>
                <a:gd name="connsiteY7" fmla="*/ 0 h 5501577"/>
                <a:gd name="connsiteX8" fmla="*/ 5331964 w 10663928"/>
                <a:gd name="connsiteY8" fmla="*/ 0 h 5501577"/>
                <a:gd name="connsiteX9" fmla="*/ 6105099 w 10663928"/>
                <a:gd name="connsiteY9" fmla="*/ 0 h 5501577"/>
                <a:gd name="connsiteX10" fmla="*/ 6878234 w 10663928"/>
                <a:gd name="connsiteY10" fmla="*/ 0 h 5501577"/>
                <a:gd name="connsiteX11" fmla="*/ 7331451 w 10663928"/>
                <a:gd name="connsiteY11" fmla="*/ 0 h 5501577"/>
                <a:gd name="connsiteX12" fmla="*/ 7891307 w 10663928"/>
                <a:gd name="connsiteY12" fmla="*/ 0 h 5501577"/>
                <a:gd name="connsiteX13" fmla="*/ 8237884 w 10663928"/>
                <a:gd name="connsiteY13" fmla="*/ 0 h 5501577"/>
                <a:gd name="connsiteX14" fmla="*/ 9117658 w 10663928"/>
                <a:gd name="connsiteY14" fmla="*/ 0 h 5501577"/>
                <a:gd name="connsiteX15" fmla="*/ 9464236 w 10663928"/>
                <a:gd name="connsiteY15" fmla="*/ 0 h 5501577"/>
                <a:gd name="connsiteX16" fmla="*/ 10663928 w 10663928"/>
                <a:gd name="connsiteY16" fmla="*/ 0 h 5501577"/>
                <a:gd name="connsiteX17" fmla="*/ 10663928 w 10663928"/>
                <a:gd name="connsiteY17" fmla="*/ 742713 h 5501577"/>
                <a:gd name="connsiteX18" fmla="*/ 10663928 w 10663928"/>
                <a:gd name="connsiteY18" fmla="*/ 1320378 h 5501577"/>
                <a:gd name="connsiteX19" fmla="*/ 10663928 w 10663928"/>
                <a:gd name="connsiteY19" fmla="*/ 1843028 h 5501577"/>
                <a:gd name="connsiteX20" fmla="*/ 10663928 w 10663928"/>
                <a:gd name="connsiteY20" fmla="*/ 2585741 h 5501577"/>
                <a:gd name="connsiteX21" fmla="*/ 10663928 w 10663928"/>
                <a:gd name="connsiteY21" fmla="*/ 3328454 h 5501577"/>
                <a:gd name="connsiteX22" fmla="*/ 10663928 w 10663928"/>
                <a:gd name="connsiteY22" fmla="*/ 3906120 h 5501577"/>
                <a:gd name="connsiteX23" fmla="*/ 10663928 w 10663928"/>
                <a:gd name="connsiteY23" fmla="*/ 4538801 h 5501577"/>
                <a:gd name="connsiteX24" fmla="*/ 10663928 w 10663928"/>
                <a:gd name="connsiteY24" fmla="*/ 5501577 h 5501577"/>
                <a:gd name="connsiteX25" fmla="*/ 9784154 w 10663928"/>
                <a:gd name="connsiteY25" fmla="*/ 5501577 h 5501577"/>
                <a:gd name="connsiteX26" fmla="*/ 9330937 w 10663928"/>
                <a:gd name="connsiteY26" fmla="*/ 5501577 h 5501577"/>
                <a:gd name="connsiteX27" fmla="*/ 8771081 w 10663928"/>
                <a:gd name="connsiteY27" fmla="*/ 5501577 h 5501577"/>
                <a:gd name="connsiteX28" fmla="*/ 8211225 w 10663928"/>
                <a:gd name="connsiteY28" fmla="*/ 5501577 h 5501577"/>
                <a:gd name="connsiteX29" fmla="*/ 7864647 w 10663928"/>
                <a:gd name="connsiteY29" fmla="*/ 5501577 h 5501577"/>
                <a:gd name="connsiteX30" fmla="*/ 7304791 w 10663928"/>
                <a:gd name="connsiteY30" fmla="*/ 5501577 h 5501577"/>
                <a:gd name="connsiteX31" fmla="*/ 6851574 w 10663928"/>
                <a:gd name="connsiteY31" fmla="*/ 5501577 h 5501577"/>
                <a:gd name="connsiteX32" fmla="*/ 6078439 w 10663928"/>
                <a:gd name="connsiteY32" fmla="*/ 5501577 h 5501577"/>
                <a:gd name="connsiteX33" fmla="*/ 5305304 w 10663928"/>
                <a:gd name="connsiteY33" fmla="*/ 5501577 h 5501577"/>
                <a:gd name="connsiteX34" fmla="*/ 4852087 w 10663928"/>
                <a:gd name="connsiteY34" fmla="*/ 5501577 h 5501577"/>
                <a:gd name="connsiteX35" fmla="*/ 4292231 w 10663928"/>
                <a:gd name="connsiteY35" fmla="*/ 5501577 h 5501577"/>
                <a:gd name="connsiteX36" fmla="*/ 3519096 w 10663928"/>
                <a:gd name="connsiteY36" fmla="*/ 5501577 h 5501577"/>
                <a:gd name="connsiteX37" fmla="*/ 2959240 w 10663928"/>
                <a:gd name="connsiteY37" fmla="*/ 5501577 h 5501577"/>
                <a:gd name="connsiteX38" fmla="*/ 2186105 w 10663928"/>
                <a:gd name="connsiteY38" fmla="*/ 5501577 h 5501577"/>
                <a:gd name="connsiteX39" fmla="*/ 1732888 w 10663928"/>
                <a:gd name="connsiteY39" fmla="*/ 5501577 h 5501577"/>
                <a:gd name="connsiteX40" fmla="*/ 853114 w 10663928"/>
                <a:gd name="connsiteY40" fmla="*/ 5501577 h 5501577"/>
                <a:gd name="connsiteX41" fmla="*/ 0 w 10663928"/>
                <a:gd name="connsiteY41" fmla="*/ 5501577 h 5501577"/>
                <a:gd name="connsiteX42" fmla="*/ 0 w 10663928"/>
                <a:gd name="connsiteY42" fmla="*/ 4868896 h 5501577"/>
                <a:gd name="connsiteX43" fmla="*/ 0 w 10663928"/>
                <a:gd name="connsiteY43" fmla="*/ 4126183 h 5501577"/>
                <a:gd name="connsiteX44" fmla="*/ 0 w 10663928"/>
                <a:gd name="connsiteY44" fmla="*/ 3383470 h 5501577"/>
                <a:gd name="connsiteX45" fmla="*/ 0 w 10663928"/>
                <a:gd name="connsiteY45" fmla="*/ 2750789 h 5501577"/>
                <a:gd name="connsiteX46" fmla="*/ 0 w 10663928"/>
                <a:gd name="connsiteY46" fmla="*/ 2063091 h 5501577"/>
                <a:gd name="connsiteX47" fmla="*/ 0 w 10663928"/>
                <a:gd name="connsiteY47" fmla="*/ 1320378 h 5501577"/>
                <a:gd name="connsiteX48" fmla="*/ 0 w 10663928"/>
                <a:gd name="connsiteY48" fmla="*/ 742713 h 5501577"/>
                <a:gd name="connsiteX49" fmla="*/ 0 w 10663928"/>
                <a:gd name="connsiteY49" fmla="*/ 0 h 550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63928" h="5501577" fill="none" extrusionOk="0">
                  <a:moveTo>
                    <a:pt x="0" y="0"/>
                  </a:moveTo>
                  <a:cubicBezTo>
                    <a:pt x="214895" y="28321"/>
                    <a:pt x="388087" y="-6611"/>
                    <a:pt x="666496" y="0"/>
                  </a:cubicBezTo>
                  <a:cubicBezTo>
                    <a:pt x="944905" y="6611"/>
                    <a:pt x="1193364" y="-7570"/>
                    <a:pt x="1332991" y="0"/>
                  </a:cubicBezTo>
                  <a:cubicBezTo>
                    <a:pt x="1472618" y="7570"/>
                    <a:pt x="1842066" y="26446"/>
                    <a:pt x="1999487" y="0"/>
                  </a:cubicBezTo>
                  <a:cubicBezTo>
                    <a:pt x="2156908" y="-26446"/>
                    <a:pt x="2316421" y="21015"/>
                    <a:pt x="2559343" y="0"/>
                  </a:cubicBezTo>
                  <a:cubicBezTo>
                    <a:pt x="2802265" y="-21015"/>
                    <a:pt x="3076646" y="-22550"/>
                    <a:pt x="3332478" y="0"/>
                  </a:cubicBezTo>
                  <a:cubicBezTo>
                    <a:pt x="3588311" y="22550"/>
                    <a:pt x="3803584" y="4583"/>
                    <a:pt x="4105612" y="0"/>
                  </a:cubicBezTo>
                  <a:cubicBezTo>
                    <a:pt x="4407640" y="-4583"/>
                    <a:pt x="4552975" y="7609"/>
                    <a:pt x="4665469" y="0"/>
                  </a:cubicBezTo>
                  <a:cubicBezTo>
                    <a:pt x="4777963" y="-7609"/>
                    <a:pt x="5010335" y="-27737"/>
                    <a:pt x="5331964" y="0"/>
                  </a:cubicBezTo>
                  <a:cubicBezTo>
                    <a:pt x="5653593" y="27737"/>
                    <a:pt x="5885256" y="-1444"/>
                    <a:pt x="6105099" y="0"/>
                  </a:cubicBezTo>
                  <a:cubicBezTo>
                    <a:pt x="6324942" y="1444"/>
                    <a:pt x="6681201" y="32019"/>
                    <a:pt x="6878234" y="0"/>
                  </a:cubicBezTo>
                  <a:cubicBezTo>
                    <a:pt x="7075268" y="-32019"/>
                    <a:pt x="7125155" y="13555"/>
                    <a:pt x="7331451" y="0"/>
                  </a:cubicBezTo>
                  <a:cubicBezTo>
                    <a:pt x="7537747" y="-13555"/>
                    <a:pt x="7657535" y="14000"/>
                    <a:pt x="7891307" y="0"/>
                  </a:cubicBezTo>
                  <a:cubicBezTo>
                    <a:pt x="8125079" y="-14000"/>
                    <a:pt x="8122374" y="8944"/>
                    <a:pt x="8237884" y="0"/>
                  </a:cubicBezTo>
                  <a:cubicBezTo>
                    <a:pt x="8353394" y="-8944"/>
                    <a:pt x="8799796" y="43354"/>
                    <a:pt x="9117658" y="0"/>
                  </a:cubicBezTo>
                  <a:cubicBezTo>
                    <a:pt x="9435520" y="-43354"/>
                    <a:pt x="9349306" y="-5448"/>
                    <a:pt x="9464236" y="0"/>
                  </a:cubicBezTo>
                  <a:cubicBezTo>
                    <a:pt x="9579166" y="5448"/>
                    <a:pt x="10067832" y="-51196"/>
                    <a:pt x="10663928" y="0"/>
                  </a:cubicBezTo>
                  <a:cubicBezTo>
                    <a:pt x="10641582" y="288482"/>
                    <a:pt x="10637690" y="532151"/>
                    <a:pt x="10663928" y="742713"/>
                  </a:cubicBezTo>
                  <a:cubicBezTo>
                    <a:pt x="10690166" y="953275"/>
                    <a:pt x="10683992" y="1091545"/>
                    <a:pt x="10663928" y="1320378"/>
                  </a:cubicBezTo>
                  <a:cubicBezTo>
                    <a:pt x="10643864" y="1549212"/>
                    <a:pt x="10678690" y="1672082"/>
                    <a:pt x="10663928" y="1843028"/>
                  </a:cubicBezTo>
                  <a:cubicBezTo>
                    <a:pt x="10649167" y="2013974"/>
                    <a:pt x="10677225" y="2369341"/>
                    <a:pt x="10663928" y="2585741"/>
                  </a:cubicBezTo>
                  <a:cubicBezTo>
                    <a:pt x="10650631" y="2802141"/>
                    <a:pt x="10646291" y="2984969"/>
                    <a:pt x="10663928" y="3328454"/>
                  </a:cubicBezTo>
                  <a:cubicBezTo>
                    <a:pt x="10681565" y="3671939"/>
                    <a:pt x="10650628" y="3732560"/>
                    <a:pt x="10663928" y="3906120"/>
                  </a:cubicBezTo>
                  <a:cubicBezTo>
                    <a:pt x="10677228" y="4079680"/>
                    <a:pt x="10687931" y="4304514"/>
                    <a:pt x="10663928" y="4538801"/>
                  </a:cubicBezTo>
                  <a:cubicBezTo>
                    <a:pt x="10639925" y="4773088"/>
                    <a:pt x="10670646" y="5174160"/>
                    <a:pt x="10663928" y="5501577"/>
                  </a:cubicBezTo>
                  <a:cubicBezTo>
                    <a:pt x="10366797" y="5535479"/>
                    <a:pt x="10069997" y="5510270"/>
                    <a:pt x="9784154" y="5501577"/>
                  </a:cubicBezTo>
                  <a:cubicBezTo>
                    <a:pt x="9498311" y="5492884"/>
                    <a:pt x="9485825" y="5490875"/>
                    <a:pt x="9330937" y="5501577"/>
                  </a:cubicBezTo>
                  <a:cubicBezTo>
                    <a:pt x="9176049" y="5512279"/>
                    <a:pt x="8924850" y="5518916"/>
                    <a:pt x="8771081" y="5501577"/>
                  </a:cubicBezTo>
                  <a:cubicBezTo>
                    <a:pt x="8617312" y="5484238"/>
                    <a:pt x="8372385" y="5474993"/>
                    <a:pt x="8211225" y="5501577"/>
                  </a:cubicBezTo>
                  <a:cubicBezTo>
                    <a:pt x="8050065" y="5528161"/>
                    <a:pt x="8031615" y="5511579"/>
                    <a:pt x="7864647" y="5501577"/>
                  </a:cubicBezTo>
                  <a:cubicBezTo>
                    <a:pt x="7697679" y="5491575"/>
                    <a:pt x="7571052" y="5507145"/>
                    <a:pt x="7304791" y="5501577"/>
                  </a:cubicBezTo>
                  <a:cubicBezTo>
                    <a:pt x="7038530" y="5496009"/>
                    <a:pt x="7050632" y="5484334"/>
                    <a:pt x="6851574" y="5501577"/>
                  </a:cubicBezTo>
                  <a:cubicBezTo>
                    <a:pt x="6652516" y="5518820"/>
                    <a:pt x="6288561" y="5463096"/>
                    <a:pt x="6078439" y="5501577"/>
                  </a:cubicBezTo>
                  <a:cubicBezTo>
                    <a:pt x="5868318" y="5540058"/>
                    <a:pt x="5476019" y="5485539"/>
                    <a:pt x="5305304" y="5501577"/>
                  </a:cubicBezTo>
                  <a:cubicBezTo>
                    <a:pt x="5134590" y="5517615"/>
                    <a:pt x="4989372" y="5501187"/>
                    <a:pt x="4852087" y="5501577"/>
                  </a:cubicBezTo>
                  <a:cubicBezTo>
                    <a:pt x="4714802" y="5501967"/>
                    <a:pt x="4556654" y="5495675"/>
                    <a:pt x="4292231" y="5501577"/>
                  </a:cubicBezTo>
                  <a:cubicBezTo>
                    <a:pt x="4027808" y="5507479"/>
                    <a:pt x="3854624" y="5476292"/>
                    <a:pt x="3519096" y="5501577"/>
                  </a:cubicBezTo>
                  <a:cubicBezTo>
                    <a:pt x="3183568" y="5526862"/>
                    <a:pt x="3157234" y="5491190"/>
                    <a:pt x="2959240" y="5501577"/>
                  </a:cubicBezTo>
                  <a:cubicBezTo>
                    <a:pt x="2761246" y="5511964"/>
                    <a:pt x="2570487" y="5487311"/>
                    <a:pt x="2186105" y="5501577"/>
                  </a:cubicBezTo>
                  <a:cubicBezTo>
                    <a:pt x="1801724" y="5515843"/>
                    <a:pt x="1869426" y="5491802"/>
                    <a:pt x="1732888" y="5501577"/>
                  </a:cubicBezTo>
                  <a:cubicBezTo>
                    <a:pt x="1596350" y="5511352"/>
                    <a:pt x="1282884" y="5502436"/>
                    <a:pt x="853114" y="5501577"/>
                  </a:cubicBezTo>
                  <a:cubicBezTo>
                    <a:pt x="423344" y="5500718"/>
                    <a:pt x="176540" y="5461124"/>
                    <a:pt x="0" y="5501577"/>
                  </a:cubicBezTo>
                  <a:cubicBezTo>
                    <a:pt x="-2037" y="5322346"/>
                    <a:pt x="-30733" y="5027614"/>
                    <a:pt x="0" y="4868896"/>
                  </a:cubicBezTo>
                  <a:cubicBezTo>
                    <a:pt x="30733" y="4710178"/>
                    <a:pt x="13531" y="4304249"/>
                    <a:pt x="0" y="4126183"/>
                  </a:cubicBezTo>
                  <a:cubicBezTo>
                    <a:pt x="-13531" y="3948117"/>
                    <a:pt x="9317" y="3740102"/>
                    <a:pt x="0" y="3383470"/>
                  </a:cubicBezTo>
                  <a:cubicBezTo>
                    <a:pt x="-9317" y="3026838"/>
                    <a:pt x="14401" y="2984088"/>
                    <a:pt x="0" y="2750789"/>
                  </a:cubicBezTo>
                  <a:cubicBezTo>
                    <a:pt x="-14401" y="2517490"/>
                    <a:pt x="29857" y="2372058"/>
                    <a:pt x="0" y="2063091"/>
                  </a:cubicBezTo>
                  <a:cubicBezTo>
                    <a:pt x="-29857" y="1754124"/>
                    <a:pt x="-17613" y="1569658"/>
                    <a:pt x="0" y="1320378"/>
                  </a:cubicBezTo>
                  <a:cubicBezTo>
                    <a:pt x="17613" y="1071098"/>
                    <a:pt x="25152" y="949014"/>
                    <a:pt x="0" y="742713"/>
                  </a:cubicBezTo>
                  <a:cubicBezTo>
                    <a:pt x="-25152" y="536412"/>
                    <a:pt x="25177" y="268176"/>
                    <a:pt x="0" y="0"/>
                  </a:cubicBezTo>
                  <a:close/>
                </a:path>
                <a:path w="10663928" h="5501577" stroke="0" extrusionOk="0">
                  <a:moveTo>
                    <a:pt x="0" y="0"/>
                  </a:moveTo>
                  <a:cubicBezTo>
                    <a:pt x="69618" y="-5578"/>
                    <a:pt x="232346" y="7234"/>
                    <a:pt x="346578" y="0"/>
                  </a:cubicBezTo>
                  <a:cubicBezTo>
                    <a:pt x="460810" y="-7234"/>
                    <a:pt x="628107" y="-13830"/>
                    <a:pt x="799795" y="0"/>
                  </a:cubicBezTo>
                  <a:cubicBezTo>
                    <a:pt x="971483" y="13830"/>
                    <a:pt x="1156571" y="-6071"/>
                    <a:pt x="1359651" y="0"/>
                  </a:cubicBezTo>
                  <a:cubicBezTo>
                    <a:pt x="1562731" y="6071"/>
                    <a:pt x="1786251" y="27771"/>
                    <a:pt x="2132786" y="0"/>
                  </a:cubicBezTo>
                  <a:cubicBezTo>
                    <a:pt x="2479322" y="-27771"/>
                    <a:pt x="2680619" y="26664"/>
                    <a:pt x="3012560" y="0"/>
                  </a:cubicBezTo>
                  <a:cubicBezTo>
                    <a:pt x="3344501" y="-26664"/>
                    <a:pt x="3625494" y="-34644"/>
                    <a:pt x="3785694" y="0"/>
                  </a:cubicBezTo>
                  <a:cubicBezTo>
                    <a:pt x="3945894" y="34644"/>
                    <a:pt x="4126136" y="12465"/>
                    <a:pt x="4238911" y="0"/>
                  </a:cubicBezTo>
                  <a:cubicBezTo>
                    <a:pt x="4351686" y="-12465"/>
                    <a:pt x="4624923" y="3948"/>
                    <a:pt x="4905407" y="0"/>
                  </a:cubicBezTo>
                  <a:cubicBezTo>
                    <a:pt x="5185891" y="-3948"/>
                    <a:pt x="5143394" y="-5668"/>
                    <a:pt x="5251985" y="0"/>
                  </a:cubicBezTo>
                  <a:cubicBezTo>
                    <a:pt x="5360576" y="5668"/>
                    <a:pt x="5864351" y="14697"/>
                    <a:pt x="6025119" y="0"/>
                  </a:cubicBezTo>
                  <a:cubicBezTo>
                    <a:pt x="6185887" y="-14697"/>
                    <a:pt x="6639485" y="-38374"/>
                    <a:pt x="6798254" y="0"/>
                  </a:cubicBezTo>
                  <a:cubicBezTo>
                    <a:pt x="6957024" y="38374"/>
                    <a:pt x="7256733" y="9917"/>
                    <a:pt x="7571389" y="0"/>
                  </a:cubicBezTo>
                  <a:cubicBezTo>
                    <a:pt x="7886045" y="-9917"/>
                    <a:pt x="7804204" y="1178"/>
                    <a:pt x="7917967" y="0"/>
                  </a:cubicBezTo>
                  <a:cubicBezTo>
                    <a:pt x="8031730" y="-1178"/>
                    <a:pt x="8234599" y="9319"/>
                    <a:pt x="8371183" y="0"/>
                  </a:cubicBezTo>
                  <a:cubicBezTo>
                    <a:pt x="8507767" y="-9319"/>
                    <a:pt x="8648419" y="5224"/>
                    <a:pt x="8824400" y="0"/>
                  </a:cubicBezTo>
                  <a:cubicBezTo>
                    <a:pt x="9000381" y="-5224"/>
                    <a:pt x="9359216" y="-15638"/>
                    <a:pt x="9597535" y="0"/>
                  </a:cubicBezTo>
                  <a:cubicBezTo>
                    <a:pt x="9835854" y="15638"/>
                    <a:pt x="9850085" y="-11399"/>
                    <a:pt x="9944113" y="0"/>
                  </a:cubicBezTo>
                  <a:cubicBezTo>
                    <a:pt x="10038141" y="11399"/>
                    <a:pt x="10471135" y="-176"/>
                    <a:pt x="10663928" y="0"/>
                  </a:cubicBezTo>
                  <a:cubicBezTo>
                    <a:pt x="10668878" y="290510"/>
                    <a:pt x="10700870" y="550764"/>
                    <a:pt x="10663928" y="742713"/>
                  </a:cubicBezTo>
                  <a:cubicBezTo>
                    <a:pt x="10626986" y="934662"/>
                    <a:pt x="10667603" y="1015496"/>
                    <a:pt x="10663928" y="1265363"/>
                  </a:cubicBezTo>
                  <a:cubicBezTo>
                    <a:pt x="10660254" y="1515230"/>
                    <a:pt x="10638412" y="1619481"/>
                    <a:pt x="10663928" y="1953060"/>
                  </a:cubicBezTo>
                  <a:cubicBezTo>
                    <a:pt x="10689444" y="2286639"/>
                    <a:pt x="10681064" y="2408957"/>
                    <a:pt x="10663928" y="2695773"/>
                  </a:cubicBezTo>
                  <a:cubicBezTo>
                    <a:pt x="10646792" y="2982589"/>
                    <a:pt x="10683445" y="2995052"/>
                    <a:pt x="10663928" y="3273438"/>
                  </a:cubicBezTo>
                  <a:cubicBezTo>
                    <a:pt x="10644411" y="3551824"/>
                    <a:pt x="10651506" y="3544377"/>
                    <a:pt x="10663928" y="3796088"/>
                  </a:cubicBezTo>
                  <a:cubicBezTo>
                    <a:pt x="10676351" y="4047799"/>
                    <a:pt x="10682471" y="4179615"/>
                    <a:pt x="10663928" y="4318738"/>
                  </a:cubicBezTo>
                  <a:cubicBezTo>
                    <a:pt x="10645386" y="4457861"/>
                    <a:pt x="10649070" y="5014516"/>
                    <a:pt x="10663928" y="5501577"/>
                  </a:cubicBezTo>
                  <a:cubicBezTo>
                    <a:pt x="10589628" y="5502900"/>
                    <a:pt x="10390890" y="5517129"/>
                    <a:pt x="10317350" y="5501577"/>
                  </a:cubicBezTo>
                  <a:cubicBezTo>
                    <a:pt x="10243810" y="5486025"/>
                    <a:pt x="9889627" y="5523421"/>
                    <a:pt x="9757494" y="5501577"/>
                  </a:cubicBezTo>
                  <a:cubicBezTo>
                    <a:pt x="9625361" y="5479733"/>
                    <a:pt x="9097900" y="5511416"/>
                    <a:pt x="8877720" y="5501577"/>
                  </a:cubicBezTo>
                  <a:cubicBezTo>
                    <a:pt x="8657540" y="5491738"/>
                    <a:pt x="8336222" y="5537319"/>
                    <a:pt x="8104585" y="5501577"/>
                  </a:cubicBezTo>
                  <a:cubicBezTo>
                    <a:pt x="7872948" y="5465835"/>
                    <a:pt x="7744625" y="5514304"/>
                    <a:pt x="7651368" y="5501577"/>
                  </a:cubicBezTo>
                  <a:cubicBezTo>
                    <a:pt x="7558111" y="5488850"/>
                    <a:pt x="7313898" y="5521223"/>
                    <a:pt x="7198151" y="5501577"/>
                  </a:cubicBezTo>
                  <a:cubicBezTo>
                    <a:pt x="7082404" y="5481931"/>
                    <a:pt x="6988480" y="5511959"/>
                    <a:pt x="6851574" y="5501577"/>
                  </a:cubicBezTo>
                  <a:cubicBezTo>
                    <a:pt x="6714668" y="5491195"/>
                    <a:pt x="6403396" y="5544591"/>
                    <a:pt x="5971800" y="5501577"/>
                  </a:cubicBezTo>
                  <a:cubicBezTo>
                    <a:pt x="5540204" y="5458563"/>
                    <a:pt x="5629397" y="5522678"/>
                    <a:pt x="5518583" y="5501577"/>
                  </a:cubicBezTo>
                  <a:cubicBezTo>
                    <a:pt x="5407769" y="5480476"/>
                    <a:pt x="5166908" y="5496222"/>
                    <a:pt x="5065366" y="5501577"/>
                  </a:cubicBezTo>
                  <a:cubicBezTo>
                    <a:pt x="4963824" y="5506932"/>
                    <a:pt x="4536638" y="5531872"/>
                    <a:pt x="4292231" y="5501577"/>
                  </a:cubicBezTo>
                  <a:cubicBezTo>
                    <a:pt x="4047824" y="5471282"/>
                    <a:pt x="4051192" y="5512686"/>
                    <a:pt x="3945653" y="5501577"/>
                  </a:cubicBezTo>
                  <a:cubicBezTo>
                    <a:pt x="3840114" y="5490468"/>
                    <a:pt x="3423652" y="5504363"/>
                    <a:pt x="3065879" y="5501577"/>
                  </a:cubicBezTo>
                  <a:cubicBezTo>
                    <a:pt x="2708106" y="5498791"/>
                    <a:pt x="2880870" y="5505757"/>
                    <a:pt x="2719302" y="5501577"/>
                  </a:cubicBezTo>
                  <a:cubicBezTo>
                    <a:pt x="2557734" y="5497397"/>
                    <a:pt x="2180393" y="5516823"/>
                    <a:pt x="1946167" y="5501577"/>
                  </a:cubicBezTo>
                  <a:cubicBezTo>
                    <a:pt x="1711942" y="5486331"/>
                    <a:pt x="1545079" y="5538927"/>
                    <a:pt x="1173032" y="5501577"/>
                  </a:cubicBezTo>
                  <a:cubicBezTo>
                    <a:pt x="800986" y="5464227"/>
                    <a:pt x="444593" y="5559873"/>
                    <a:pt x="0" y="5501577"/>
                  </a:cubicBezTo>
                  <a:cubicBezTo>
                    <a:pt x="13383" y="5293101"/>
                    <a:pt x="-23228" y="5088802"/>
                    <a:pt x="0" y="4923911"/>
                  </a:cubicBezTo>
                  <a:cubicBezTo>
                    <a:pt x="23228" y="4759020"/>
                    <a:pt x="20644" y="4329839"/>
                    <a:pt x="0" y="4126183"/>
                  </a:cubicBezTo>
                  <a:cubicBezTo>
                    <a:pt x="-20644" y="3922527"/>
                    <a:pt x="-26034" y="3845814"/>
                    <a:pt x="0" y="3603533"/>
                  </a:cubicBezTo>
                  <a:cubicBezTo>
                    <a:pt x="26034" y="3361252"/>
                    <a:pt x="27676" y="3285541"/>
                    <a:pt x="0" y="3025867"/>
                  </a:cubicBezTo>
                  <a:cubicBezTo>
                    <a:pt x="-27676" y="2766193"/>
                    <a:pt x="20791" y="2560714"/>
                    <a:pt x="0" y="2393186"/>
                  </a:cubicBezTo>
                  <a:cubicBezTo>
                    <a:pt x="-20791" y="2225658"/>
                    <a:pt x="-4051" y="1999828"/>
                    <a:pt x="0" y="1705489"/>
                  </a:cubicBezTo>
                  <a:cubicBezTo>
                    <a:pt x="4051" y="1411150"/>
                    <a:pt x="32255" y="1250754"/>
                    <a:pt x="0" y="962776"/>
                  </a:cubicBezTo>
                  <a:cubicBezTo>
                    <a:pt x="-32255" y="674798"/>
                    <a:pt x="-16599" y="277228"/>
                    <a:pt x="0" y="0"/>
                  </a:cubicBezTo>
                  <a:close/>
                </a:path>
              </a:pathLst>
            </a:custGeom>
            <a:solidFill>
              <a:srgbClr val="FE8E93"/>
            </a:solidFill>
            <a:ln>
              <a:solidFill>
                <a:schemeClr val="tx1"/>
              </a:solidFill>
              <a:extLst>
                <a:ext uri="{C807C97D-BFC1-408E-A445-0C87EB9F89A2}">
                  <ask:lineSketchStyleProps xmlns:ask="http://schemas.microsoft.com/office/drawing/2018/sketchyshapes" sd="3244278011">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custGeom>
              <a:avLst/>
              <a:gdLst>
                <a:gd name="connsiteX0" fmla="*/ 0 w 10678218"/>
                <a:gd name="connsiteY0" fmla="*/ 0 h 5501577"/>
                <a:gd name="connsiteX1" fmla="*/ 560606 w 10678218"/>
                <a:gd name="connsiteY1" fmla="*/ 0 h 5501577"/>
                <a:gd name="connsiteX2" fmla="*/ 1227995 w 10678218"/>
                <a:gd name="connsiteY2" fmla="*/ 0 h 5501577"/>
                <a:gd name="connsiteX3" fmla="*/ 1575037 w 10678218"/>
                <a:gd name="connsiteY3" fmla="*/ 0 h 5501577"/>
                <a:gd name="connsiteX4" fmla="*/ 2349208 w 10678218"/>
                <a:gd name="connsiteY4" fmla="*/ 0 h 5501577"/>
                <a:gd name="connsiteX5" fmla="*/ 2909814 w 10678218"/>
                <a:gd name="connsiteY5" fmla="*/ 0 h 5501577"/>
                <a:gd name="connsiteX6" fmla="*/ 3790767 w 10678218"/>
                <a:gd name="connsiteY6" fmla="*/ 0 h 5501577"/>
                <a:gd name="connsiteX7" fmla="*/ 4564938 w 10678218"/>
                <a:gd name="connsiteY7" fmla="*/ 0 h 5501577"/>
                <a:gd name="connsiteX8" fmla="*/ 4911980 w 10678218"/>
                <a:gd name="connsiteY8" fmla="*/ 0 h 5501577"/>
                <a:gd name="connsiteX9" fmla="*/ 5792933 w 10678218"/>
                <a:gd name="connsiteY9" fmla="*/ 0 h 5501577"/>
                <a:gd name="connsiteX10" fmla="*/ 6460322 w 10678218"/>
                <a:gd name="connsiteY10" fmla="*/ 0 h 5501577"/>
                <a:gd name="connsiteX11" fmla="*/ 6914146 w 10678218"/>
                <a:gd name="connsiteY11" fmla="*/ 0 h 5501577"/>
                <a:gd name="connsiteX12" fmla="*/ 7367970 w 10678218"/>
                <a:gd name="connsiteY12" fmla="*/ 0 h 5501577"/>
                <a:gd name="connsiteX13" fmla="*/ 8248923 w 10678218"/>
                <a:gd name="connsiteY13" fmla="*/ 0 h 5501577"/>
                <a:gd name="connsiteX14" fmla="*/ 9129876 w 10678218"/>
                <a:gd name="connsiteY14" fmla="*/ 0 h 5501577"/>
                <a:gd name="connsiteX15" fmla="*/ 9583701 w 10678218"/>
                <a:gd name="connsiteY15" fmla="*/ 0 h 5501577"/>
                <a:gd name="connsiteX16" fmla="*/ 10678218 w 10678218"/>
                <a:gd name="connsiteY16" fmla="*/ 0 h 5501577"/>
                <a:gd name="connsiteX17" fmla="*/ 10678218 w 10678218"/>
                <a:gd name="connsiteY17" fmla="*/ 687697 h 5501577"/>
                <a:gd name="connsiteX18" fmla="*/ 10678218 w 10678218"/>
                <a:gd name="connsiteY18" fmla="*/ 1485426 h 5501577"/>
                <a:gd name="connsiteX19" fmla="*/ 10678218 w 10678218"/>
                <a:gd name="connsiteY19" fmla="*/ 2063091 h 5501577"/>
                <a:gd name="connsiteX20" fmla="*/ 10678218 w 10678218"/>
                <a:gd name="connsiteY20" fmla="*/ 2805804 h 5501577"/>
                <a:gd name="connsiteX21" fmla="*/ 10678218 w 10678218"/>
                <a:gd name="connsiteY21" fmla="*/ 3438486 h 5501577"/>
                <a:gd name="connsiteX22" fmla="*/ 10678218 w 10678218"/>
                <a:gd name="connsiteY22" fmla="*/ 4016151 h 5501577"/>
                <a:gd name="connsiteX23" fmla="*/ 10678218 w 10678218"/>
                <a:gd name="connsiteY23" fmla="*/ 4703848 h 5501577"/>
                <a:gd name="connsiteX24" fmla="*/ 10678218 w 10678218"/>
                <a:gd name="connsiteY24" fmla="*/ 5501577 h 5501577"/>
                <a:gd name="connsiteX25" fmla="*/ 10010829 w 10678218"/>
                <a:gd name="connsiteY25" fmla="*/ 5501577 h 5501577"/>
                <a:gd name="connsiteX26" fmla="*/ 9450223 w 10678218"/>
                <a:gd name="connsiteY26" fmla="*/ 5501577 h 5501577"/>
                <a:gd name="connsiteX27" fmla="*/ 8996399 w 10678218"/>
                <a:gd name="connsiteY27" fmla="*/ 5501577 h 5501577"/>
                <a:gd name="connsiteX28" fmla="*/ 8649357 w 10678218"/>
                <a:gd name="connsiteY28" fmla="*/ 5501577 h 5501577"/>
                <a:gd name="connsiteX29" fmla="*/ 8302314 w 10678218"/>
                <a:gd name="connsiteY29" fmla="*/ 5501577 h 5501577"/>
                <a:gd name="connsiteX30" fmla="*/ 7634926 w 10678218"/>
                <a:gd name="connsiteY30" fmla="*/ 5501577 h 5501577"/>
                <a:gd name="connsiteX31" fmla="*/ 7287884 w 10678218"/>
                <a:gd name="connsiteY31" fmla="*/ 5501577 h 5501577"/>
                <a:gd name="connsiteX32" fmla="*/ 6940842 w 10678218"/>
                <a:gd name="connsiteY32" fmla="*/ 5501577 h 5501577"/>
                <a:gd name="connsiteX33" fmla="*/ 6166671 w 10678218"/>
                <a:gd name="connsiteY33" fmla="*/ 5501577 h 5501577"/>
                <a:gd name="connsiteX34" fmla="*/ 5285718 w 10678218"/>
                <a:gd name="connsiteY34" fmla="*/ 5501577 h 5501577"/>
                <a:gd name="connsiteX35" fmla="*/ 4404765 w 10678218"/>
                <a:gd name="connsiteY35" fmla="*/ 5501577 h 5501577"/>
                <a:gd name="connsiteX36" fmla="*/ 3844158 w 10678218"/>
                <a:gd name="connsiteY36" fmla="*/ 5501577 h 5501577"/>
                <a:gd name="connsiteX37" fmla="*/ 2963205 w 10678218"/>
                <a:gd name="connsiteY37" fmla="*/ 5501577 h 5501577"/>
                <a:gd name="connsiteX38" fmla="*/ 2509381 w 10678218"/>
                <a:gd name="connsiteY38" fmla="*/ 5501577 h 5501577"/>
                <a:gd name="connsiteX39" fmla="*/ 1841993 w 10678218"/>
                <a:gd name="connsiteY39" fmla="*/ 5501577 h 5501577"/>
                <a:gd name="connsiteX40" fmla="*/ 1388168 w 10678218"/>
                <a:gd name="connsiteY40" fmla="*/ 5501577 h 5501577"/>
                <a:gd name="connsiteX41" fmla="*/ 613998 w 10678218"/>
                <a:gd name="connsiteY41" fmla="*/ 5501577 h 5501577"/>
                <a:gd name="connsiteX42" fmla="*/ 0 w 10678218"/>
                <a:gd name="connsiteY42" fmla="*/ 5501577 h 5501577"/>
                <a:gd name="connsiteX43" fmla="*/ 0 w 10678218"/>
                <a:gd name="connsiteY43" fmla="*/ 4868896 h 5501577"/>
                <a:gd name="connsiteX44" fmla="*/ 0 w 10678218"/>
                <a:gd name="connsiteY44" fmla="*/ 4346246 h 5501577"/>
                <a:gd name="connsiteX45" fmla="*/ 0 w 10678218"/>
                <a:gd name="connsiteY45" fmla="*/ 3603533 h 5501577"/>
                <a:gd name="connsiteX46" fmla="*/ 0 w 10678218"/>
                <a:gd name="connsiteY46" fmla="*/ 2970852 h 5501577"/>
                <a:gd name="connsiteX47" fmla="*/ 0 w 10678218"/>
                <a:gd name="connsiteY47" fmla="*/ 2283154 h 5501577"/>
                <a:gd name="connsiteX48" fmla="*/ 0 w 10678218"/>
                <a:gd name="connsiteY48" fmla="*/ 1595457 h 5501577"/>
                <a:gd name="connsiteX49" fmla="*/ 0 w 10678218"/>
                <a:gd name="connsiteY49" fmla="*/ 962776 h 5501577"/>
                <a:gd name="connsiteX50" fmla="*/ 0 w 10678218"/>
                <a:gd name="connsiteY50" fmla="*/ 0 h 550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678218" h="5501577" fill="none" extrusionOk="0">
                  <a:moveTo>
                    <a:pt x="0" y="0"/>
                  </a:moveTo>
                  <a:cubicBezTo>
                    <a:pt x="186526" y="-9864"/>
                    <a:pt x="286519" y="-24228"/>
                    <a:pt x="560606" y="0"/>
                  </a:cubicBezTo>
                  <a:cubicBezTo>
                    <a:pt x="834693" y="24228"/>
                    <a:pt x="900250" y="-17500"/>
                    <a:pt x="1227995" y="0"/>
                  </a:cubicBezTo>
                  <a:cubicBezTo>
                    <a:pt x="1555740" y="17500"/>
                    <a:pt x="1496858" y="-13972"/>
                    <a:pt x="1575037" y="0"/>
                  </a:cubicBezTo>
                  <a:cubicBezTo>
                    <a:pt x="1653216" y="13972"/>
                    <a:pt x="2156926" y="21415"/>
                    <a:pt x="2349208" y="0"/>
                  </a:cubicBezTo>
                  <a:cubicBezTo>
                    <a:pt x="2541490" y="-21415"/>
                    <a:pt x="2788553" y="334"/>
                    <a:pt x="2909814" y="0"/>
                  </a:cubicBezTo>
                  <a:cubicBezTo>
                    <a:pt x="3031075" y="-334"/>
                    <a:pt x="3518628" y="-32066"/>
                    <a:pt x="3790767" y="0"/>
                  </a:cubicBezTo>
                  <a:cubicBezTo>
                    <a:pt x="4062906" y="32066"/>
                    <a:pt x="4324231" y="36287"/>
                    <a:pt x="4564938" y="0"/>
                  </a:cubicBezTo>
                  <a:cubicBezTo>
                    <a:pt x="4805645" y="-36287"/>
                    <a:pt x="4807772" y="1290"/>
                    <a:pt x="4911980" y="0"/>
                  </a:cubicBezTo>
                  <a:cubicBezTo>
                    <a:pt x="5016188" y="-1290"/>
                    <a:pt x="5358909" y="11881"/>
                    <a:pt x="5792933" y="0"/>
                  </a:cubicBezTo>
                  <a:cubicBezTo>
                    <a:pt x="6226957" y="-11881"/>
                    <a:pt x="6317157" y="19550"/>
                    <a:pt x="6460322" y="0"/>
                  </a:cubicBezTo>
                  <a:cubicBezTo>
                    <a:pt x="6603487" y="-19550"/>
                    <a:pt x="6762032" y="-20780"/>
                    <a:pt x="6914146" y="0"/>
                  </a:cubicBezTo>
                  <a:cubicBezTo>
                    <a:pt x="7066260" y="20780"/>
                    <a:pt x="7230632" y="3407"/>
                    <a:pt x="7367970" y="0"/>
                  </a:cubicBezTo>
                  <a:cubicBezTo>
                    <a:pt x="7505308" y="-3407"/>
                    <a:pt x="8025228" y="-38521"/>
                    <a:pt x="8248923" y="0"/>
                  </a:cubicBezTo>
                  <a:cubicBezTo>
                    <a:pt x="8472618" y="38521"/>
                    <a:pt x="8816927" y="11855"/>
                    <a:pt x="9129876" y="0"/>
                  </a:cubicBezTo>
                  <a:cubicBezTo>
                    <a:pt x="9442825" y="-11855"/>
                    <a:pt x="9433592" y="-17849"/>
                    <a:pt x="9583701" y="0"/>
                  </a:cubicBezTo>
                  <a:cubicBezTo>
                    <a:pt x="9733811" y="17849"/>
                    <a:pt x="10403861" y="10319"/>
                    <a:pt x="10678218" y="0"/>
                  </a:cubicBezTo>
                  <a:cubicBezTo>
                    <a:pt x="10701480" y="227105"/>
                    <a:pt x="10703041" y="368182"/>
                    <a:pt x="10678218" y="687697"/>
                  </a:cubicBezTo>
                  <a:cubicBezTo>
                    <a:pt x="10653395" y="1007212"/>
                    <a:pt x="10701115" y="1226136"/>
                    <a:pt x="10678218" y="1485426"/>
                  </a:cubicBezTo>
                  <a:cubicBezTo>
                    <a:pt x="10655321" y="1744716"/>
                    <a:pt x="10651159" y="1908847"/>
                    <a:pt x="10678218" y="2063091"/>
                  </a:cubicBezTo>
                  <a:cubicBezTo>
                    <a:pt x="10705277" y="2217335"/>
                    <a:pt x="10669115" y="2503240"/>
                    <a:pt x="10678218" y="2805804"/>
                  </a:cubicBezTo>
                  <a:cubicBezTo>
                    <a:pt x="10687321" y="3108368"/>
                    <a:pt x="10658167" y="3227601"/>
                    <a:pt x="10678218" y="3438486"/>
                  </a:cubicBezTo>
                  <a:cubicBezTo>
                    <a:pt x="10698269" y="3649371"/>
                    <a:pt x="10705850" y="3796867"/>
                    <a:pt x="10678218" y="4016151"/>
                  </a:cubicBezTo>
                  <a:cubicBezTo>
                    <a:pt x="10650586" y="4235436"/>
                    <a:pt x="10682424" y="4476572"/>
                    <a:pt x="10678218" y="4703848"/>
                  </a:cubicBezTo>
                  <a:cubicBezTo>
                    <a:pt x="10674012" y="4931124"/>
                    <a:pt x="10645819" y="5313891"/>
                    <a:pt x="10678218" y="5501577"/>
                  </a:cubicBezTo>
                  <a:cubicBezTo>
                    <a:pt x="10406972" y="5490519"/>
                    <a:pt x="10252845" y="5492466"/>
                    <a:pt x="10010829" y="5501577"/>
                  </a:cubicBezTo>
                  <a:cubicBezTo>
                    <a:pt x="9768813" y="5510688"/>
                    <a:pt x="9598477" y="5523733"/>
                    <a:pt x="9450223" y="5501577"/>
                  </a:cubicBezTo>
                  <a:cubicBezTo>
                    <a:pt x="9301969" y="5479421"/>
                    <a:pt x="9185884" y="5489337"/>
                    <a:pt x="8996399" y="5501577"/>
                  </a:cubicBezTo>
                  <a:cubicBezTo>
                    <a:pt x="8806914" y="5513817"/>
                    <a:pt x="8786583" y="5495757"/>
                    <a:pt x="8649357" y="5501577"/>
                  </a:cubicBezTo>
                  <a:cubicBezTo>
                    <a:pt x="8512131" y="5507397"/>
                    <a:pt x="8400588" y="5508456"/>
                    <a:pt x="8302314" y="5501577"/>
                  </a:cubicBezTo>
                  <a:cubicBezTo>
                    <a:pt x="8204040" y="5494698"/>
                    <a:pt x="7960655" y="5516878"/>
                    <a:pt x="7634926" y="5501577"/>
                  </a:cubicBezTo>
                  <a:cubicBezTo>
                    <a:pt x="7309197" y="5486276"/>
                    <a:pt x="7400679" y="5513826"/>
                    <a:pt x="7287884" y="5501577"/>
                  </a:cubicBezTo>
                  <a:cubicBezTo>
                    <a:pt x="7175089" y="5489328"/>
                    <a:pt x="7089688" y="5499111"/>
                    <a:pt x="6940842" y="5501577"/>
                  </a:cubicBezTo>
                  <a:cubicBezTo>
                    <a:pt x="6791996" y="5504043"/>
                    <a:pt x="6461462" y="5466603"/>
                    <a:pt x="6166671" y="5501577"/>
                  </a:cubicBezTo>
                  <a:cubicBezTo>
                    <a:pt x="5871880" y="5536551"/>
                    <a:pt x="5644722" y="5476342"/>
                    <a:pt x="5285718" y="5501577"/>
                  </a:cubicBezTo>
                  <a:cubicBezTo>
                    <a:pt x="4926714" y="5526812"/>
                    <a:pt x="4600074" y="5482519"/>
                    <a:pt x="4404765" y="5501577"/>
                  </a:cubicBezTo>
                  <a:cubicBezTo>
                    <a:pt x="4209456" y="5520635"/>
                    <a:pt x="4078940" y="5509569"/>
                    <a:pt x="3844158" y="5501577"/>
                  </a:cubicBezTo>
                  <a:cubicBezTo>
                    <a:pt x="3609376" y="5493585"/>
                    <a:pt x="3173419" y="5515011"/>
                    <a:pt x="2963205" y="5501577"/>
                  </a:cubicBezTo>
                  <a:cubicBezTo>
                    <a:pt x="2752991" y="5488143"/>
                    <a:pt x="2672777" y="5480042"/>
                    <a:pt x="2509381" y="5501577"/>
                  </a:cubicBezTo>
                  <a:cubicBezTo>
                    <a:pt x="2345985" y="5523112"/>
                    <a:pt x="2140074" y="5478300"/>
                    <a:pt x="1841993" y="5501577"/>
                  </a:cubicBezTo>
                  <a:cubicBezTo>
                    <a:pt x="1543912" y="5524854"/>
                    <a:pt x="1530559" y="5510615"/>
                    <a:pt x="1388168" y="5501577"/>
                  </a:cubicBezTo>
                  <a:cubicBezTo>
                    <a:pt x="1245777" y="5492539"/>
                    <a:pt x="958364" y="5478895"/>
                    <a:pt x="613998" y="5501577"/>
                  </a:cubicBezTo>
                  <a:cubicBezTo>
                    <a:pt x="269632" y="5524260"/>
                    <a:pt x="250146" y="5496142"/>
                    <a:pt x="0" y="5501577"/>
                  </a:cubicBezTo>
                  <a:cubicBezTo>
                    <a:pt x="5082" y="5234468"/>
                    <a:pt x="1757" y="5004206"/>
                    <a:pt x="0" y="4868896"/>
                  </a:cubicBezTo>
                  <a:cubicBezTo>
                    <a:pt x="-1757" y="4733586"/>
                    <a:pt x="-24367" y="4505006"/>
                    <a:pt x="0" y="4346246"/>
                  </a:cubicBezTo>
                  <a:cubicBezTo>
                    <a:pt x="24367" y="4187486"/>
                    <a:pt x="11908" y="3956807"/>
                    <a:pt x="0" y="3603533"/>
                  </a:cubicBezTo>
                  <a:cubicBezTo>
                    <a:pt x="-11908" y="3250259"/>
                    <a:pt x="-2646" y="3249427"/>
                    <a:pt x="0" y="2970852"/>
                  </a:cubicBezTo>
                  <a:cubicBezTo>
                    <a:pt x="2646" y="2692277"/>
                    <a:pt x="-28139" y="2595319"/>
                    <a:pt x="0" y="2283154"/>
                  </a:cubicBezTo>
                  <a:cubicBezTo>
                    <a:pt x="28139" y="1970989"/>
                    <a:pt x="-7865" y="1746594"/>
                    <a:pt x="0" y="1595457"/>
                  </a:cubicBezTo>
                  <a:cubicBezTo>
                    <a:pt x="7865" y="1444320"/>
                    <a:pt x="4390" y="1192554"/>
                    <a:pt x="0" y="962776"/>
                  </a:cubicBezTo>
                  <a:cubicBezTo>
                    <a:pt x="-4390" y="732998"/>
                    <a:pt x="-22462" y="232501"/>
                    <a:pt x="0" y="0"/>
                  </a:cubicBezTo>
                  <a:close/>
                </a:path>
                <a:path w="10678218" h="5501577" stroke="0" extrusionOk="0">
                  <a:moveTo>
                    <a:pt x="0" y="0"/>
                  </a:moveTo>
                  <a:cubicBezTo>
                    <a:pt x="103456" y="-15770"/>
                    <a:pt x="343607" y="-21090"/>
                    <a:pt x="453824" y="0"/>
                  </a:cubicBezTo>
                  <a:cubicBezTo>
                    <a:pt x="564041" y="21090"/>
                    <a:pt x="927716" y="-17245"/>
                    <a:pt x="1121213" y="0"/>
                  </a:cubicBezTo>
                  <a:cubicBezTo>
                    <a:pt x="1314710" y="17245"/>
                    <a:pt x="1505035" y="20306"/>
                    <a:pt x="1788602" y="0"/>
                  </a:cubicBezTo>
                  <a:cubicBezTo>
                    <a:pt x="2072169" y="-20306"/>
                    <a:pt x="2264292" y="32037"/>
                    <a:pt x="2669555" y="0"/>
                  </a:cubicBezTo>
                  <a:cubicBezTo>
                    <a:pt x="3074818" y="-32037"/>
                    <a:pt x="2923749" y="-2608"/>
                    <a:pt x="3016597" y="0"/>
                  </a:cubicBezTo>
                  <a:cubicBezTo>
                    <a:pt x="3109445" y="2608"/>
                    <a:pt x="3280941" y="8251"/>
                    <a:pt x="3470421" y="0"/>
                  </a:cubicBezTo>
                  <a:cubicBezTo>
                    <a:pt x="3659901" y="-8251"/>
                    <a:pt x="3821956" y="-1581"/>
                    <a:pt x="4137809" y="0"/>
                  </a:cubicBezTo>
                  <a:cubicBezTo>
                    <a:pt x="4453662" y="1581"/>
                    <a:pt x="4414593" y="-20939"/>
                    <a:pt x="4591634" y="0"/>
                  </a:cubicBezTo>
                  <a:cubicBezTo>
                    <a:pt x="4768675" y="20939"/>
                    <a:pt x="5131009" y="10066"/>
                    <a:pt x="5365805" y="0"/>
                  </a:cubicBezTo>
                  <a:cubicBezTo>
                    <a:pt x="5600601" y="-10066"/>
                    <a:pt x="5882332" y="20237"/>
                    <a:pt x="6033193" y="0"/>
                  </a:cubicBezTo>
                  <a:cubicBezTo>
                    <a:pt x="6184054" y="-20237"/>
                    <a:pt x="6297943" y="-5043"/>
                    <a:pt x="6380235" y="0"/>
                  </a:cubicBezTo>
                  <a:cubicBezTo>
                    <a:pt x="6462527" y="5043"/>
                    <a:pt x="6649199" y="-6402"/>
                    <a:pt x="6834060" y="0"/>
                  </a:cubicBezTo>
                  <a:cubicBezTo>
                    <a:pt x="7018921" y="6402"/>
                    <a:pt x="7271566" y="-27562"/>
                    <a:pt x="7501448" y="0"/>
                  </a:cubicBezTo>
                  <a:cubicBezTo>
                    <a:pt x="7731330" y="27562"/>
                    <a:pt x="8003482" y="-782"/>
                    <a:pt x="8168837" y="0"/>
                  </a:cubicBezTo>
                  <a:cubicBezTo>
                    <a:pt x="8334192" y="782"/>
                    <a:pt x="8576346" y="-26464"/>
                    <a:pt x="8729443" y="0"/>
                  </a:cubicBezTo>
                  <a:cubicBezTo>
                    <a:pt x="8882540" y="26464"/>
                    <a:pt x="9063991" y="-5664"/>
                    <a:pt x="9396832" y="0"/>
                  </a:cubicBezTo>
                  <a:cubicBezTo>
                    <a:pt x="9729673" y="5664"/>
                    <a:pt x="9759990" y="26338"/>
                    <a:pt x="9957438" y="0"/>
                  </a:cubicBezTo>
                  <a:cubicBezTo>
                    <a:pt x="10154886" y="-26338"/>
                    <a:pt x="10443652" y="-1854"/>
                    <a:pt x="10678218" y="0"/>
                  </a:cubicBezTo>
                  <a:cubicBezTo>
                    <a:pt x="10671807" y="195227"/>
                    <a:pt x="10717594" y="515305"/>
                    <a:pt x="10678218" y="797729"/>
                  </a:cubicBezTo>
                  <a:cubicBezTo>
                    <a:pt x="10638842" y="1080153"/>
                    <a:pt x="10696904" y="1099599"/>
                    <a:pt x="10678218" y="1375394"/>
                  </a:cubicBezTo>
                  <a:cubicBezTo>
                    <a:pt x="10659532" y="1651190"/>
                    <a:pt x="10650910" y="1814442"/>
                    <a:pt x="10678218" y="1953060"/>
                  </a:cubicBezTo>
                  <a:cubicBezTo>
                    <a:pt x="10705526" y="2091678"/>
                    <a:pt x="10655323" y="2374112"/>
                    <a:pt x="10678218" y="2585741"/>
                  </a:cubicBezTo>
                  <a:cubicBezTo>
                    <a:pt x="10701113" y="2797370"/>
                    <a:pt x="10690001" y="3159522"/>
                    <a:pt x="10678218" y="3328454"/>
                  </a:cubicBezTo>
                  <a:cubicBezTo>
                    <a:pt x="10666435" y="3497386"/>
                    <a:pt x="10690597" y="3826669"/>
                    <a:pt x="10678218" y="4071167"/>
                  </a:cubicBezTo>
                  <a:cubicBezTo>
                    <a:pt x="10665839" y="4315665"/>
                    <a:pt x="10679606" y="4561092"/>
                    <a:pt x="10678218" y="4813880"/>
                  </a:cubicBezTo>
                  <a:cubicBezTo>
                    <a:pt x="10676830" y="5066668"/>
                    <a:pt x="10706482" y="5172926"/>
                    <a:pt x="10678218" y="5501577"/>
                  </a:cubicBezTo>
                  <a:cubicBezTo>
                    <a:pt x="10486255" y="5482811"/>
                    <a:pt x="10172267" y="5512159"/>
                    <a:pt x="10010829" y="5501577"/>
                  </a:cubicBezTo>
                  <a:cubicBezTo>
                    <a:pt x="9849391" y="5490995"/>
                    <a:pt x="9422459" y="5489270"/>
                    <a:pt x="9129876" y="5501577"/>
                  </a:cubicBezTo>
                  <a:cubicBezTo>
                    <a:pt x="8837293" y="5513884"/>
                    <a:pt x="8610346" y="5525279"/>
                    <a:pt x="8462488" y="5501577"/>
                  </a:cubicBezTo>
                  <a:cubicBezTo>
                    <a:pt x="8314630" y="5477875"/>
                    <a:pt x="7959499" y="5488073"/>
                    <a:pt x="7581535" y="5501577"/>
                  </a:cubicBezTo>
                  <a:cubicBezTo>
                    <a:pt x="7203571" y="5515081"/>
                    <a:pt x="7184369" y="5503724"/>
                    <a:pt x="7020928" y="5501577"/>
                  </a:cubicBezTo>
                  <a:cubicBezTo>
                    <a:pt x="6857487" y="5499430"/>
                    <a:pt x="6653506" y="5509001"/>
                    <a:pt x="6353540" y="5501577"/>
                  </a:cubicBezTo>
                  <a:cubicBezTo>
                    <a:pt x="6053574" y="5494153"/>
                    <a:pt x="6025692" y="5495870"/>
                    <a:pt x="5899715" y="5501577"/>
                  </a:cubicBezTo>
                  <a:cubicBezTo>
                    <a:pt x="5773739" y="5507284"/>
                    <a:pt x="5610262" y="5485883"/>
                    <a:pt x="5445891" y="5501577"/>
                  </a:cubicBezTo>
                  <a:cubicBezTo>
                    <a:pt x="5281520" y="5517271"/>
                    <a:pt x="4882258" y="5507576"/>
                    <a:pt x="4671720" y="5501577"/>
                  </a:cubicBezTo>
                  <a:cubicBezTo>
                    <a:pt x="4461182" y="5495578"/>
                    <a:pt x="4420008" y="5488310"/>
                    <a:pt x="4324678" y="5501577"/>
                  </a:cubicBezTo>
                  <a:cubicBezTo>
                    <a:pt x="4229348" y="5514844"/>
                    <a:pt x="4006096" y="5526961"/>
                    <a:pt x="3764072" y="5501577"/>
                  </a:cubicBezTo>
                  <a:cubicBezTo>
                    <a:pt x="3522048" y="5476193"/>
                    <a:pt x="3401046" y="5491563"/>
                    <a:pt x="3203465" y="5501577"/>
                  </a:cubicBezTo>
                  <a:cubicBezTo>
                    <a:pt x="3005884" y="5511591"/>
                    <a:pt x="2983218" y="5486996"/>
                    <a:pt x="2856423" y="5501577"/>
                  </a:cubicBezTo>
                  <a:cubicBezTo>
                    <a:pt x="2729628" y="5516158"/>
                    <a:pt x="2515140" y="5513677"/>
                    <a:pt x="2295817" y="5501577"/>
                  </a:cubicBezTo>
                  <a:cubicBezTo>
                    <a:pt x="2076494" y="5489477"/>
                    <a:pt x="2091126" y="5517243"/>
                    <a:pt x="1948775" y="5501577"/>
                  </a:cubicBezTo>
                  <a:cubicBezTo>
                    <a:pt x="1806424" y="5485911"/>
                    <a:pt x="1752059" y="5492381"/>
                    <a:pt x="1601733" y="5501577"/>
                  </a:cubicBezTo>
                  <a:cubicBezTo>
                    <a:pt x="1451407" y="5510773"/>
                    <a:pt x="1289763" y="5525423"/>
                    <a:pt x="1041126" y="5501577"/>
                  </a:cubicBezTo>
                  <a:cubicBezTo>
                    <a:pt x="792489" y="5477731"/>
                    <a:pt x="312287" y="5477671"/>
                    <a:pt x="0" y="5501577"/>
                  </a:cubicBezTo>
                  <a:cubicBezTo>
                    <a:pt x="-21804" y="5355059"/>
                    <a:pt x="-24278" y="5110886"/>
                    <a:pt x="0" y="4868896"/>
                  </a:cubicBezTo>
                  <a:cubicBezTo>
                    <a:pt x="24278" y="4626906"/>
                    <a:pt x="-20775" y="4520799"/>
                    <a:pt x="0" y="4291230"/>
                  </a:cubicBezTo>
                  <a:cubicBezTo>
                    <a:pt x="20775" y="4061661"/>
                    <a:pt x="-15400" y="3964093"/>
                    <a:pt x="0" y="3768580"/>
                  </a:cubicBezTo>
                  <a:cubicBezTo>
                    <a:pt x="15400" y="3573067"/>
                    <a:pt x="-15327" y="3504832"/>
                    <a:pt x="0" y="3245930"/>
                  </a:cubicBezTo>
                  <a:cubicBezTo>
                    <a:pt x="15327" y="2987028"/>
                    <a:pt x="17894" y="2890277"/>
                    <a:pt x="0" y="2613249"/>
                  </a:cubicBezTo>
                  <a:cubicBezTo>
                    <a:pt x="-17894" y="2336221"/>
                    <a:pt x="-18716" y="2150683"/>
                    <a:pt x="0" y="1980568"/>
                  </a:cubicBezTo>
                  <a:cubicBezTo>
                    <a:pt x="18716" y="1810453"/>
                    <a:pt x="-1862" y="1626683"/>
                    <a:pt x="0" y="1347886"/>
                  </a:cubicBezTo>
                  <a:cubicBezTo>
                    <a:pt x="1862" y="1069089"/>
                    <a:pt x="-26285" y="977192"/>
                    <a:pt x="0" y="770221"/>
                  </a:cubicBezTo>
                  <a:cubicBezTo>
                    <a:pt x="26285" y="563250"/>
                    <a:pt x="35330" y="370586"/>
                    <a:pt x="0" y="0"/>
                  </a:cubicBezTo>
                  <a:close/>
                </a:path>
              </a:pathLst>
            </a:custGeom>
            <a:solidFill>
              <a:schemeClr val="bg1"/>
            </a:solidFill>
            <a:ln>
              <a:solidFill>
                <a:schemeClr val="tx1"/>
              </a:solidFill>
              <a:extLst>
                <a:ext uri="{C807C97D-BFC1-408E-A445-0C87EB9F89A2}">
                  <ask:lineSketchStyleProps xmlns:ask="http://schemas.microsoft.com/office/drawing/2018/sketchyshapes" sd="423066878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13" name="Picture 12">
            <a:extLst>
              <a:ext uri="{FF2B5EF4-FFF2-40B4-BE49-F238E27FC236}">
                <a16:creationId xmlns:a16="http://schemas.microsoft.com/office/drawing/2014/main" id="{AA65BCEB-28B8-4723-A909-3F2A77DFF3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84" y="1980365"/>
            <a:ext cx="4156244" cy="4156244"/>
          </a:xfrm>
          <a:prstGeom prst="rect">
            <a:avLst/>
          </a:prstGeom>
        </p:spPr>
      </p:pic>
      <p:pic>
        <p:nvPicPr>
          <p:cNvPr id="3074" name="Picture 2" descr="Chủ đề: Bác Hồ với các cháu thiếu niên nhi đồng khối Mầm (NH: 2019 - 2020)">
            <a:extLst>
              <a:ext uri="{FF2B5EF4-FFF2-40B4-BE49-F238E27FC236}">
                <a16:creationId xmlns:a16="http://schemas.microsoft.com/office/drawing/2014/main" id="{AE3F2B2A-E320-4E59-8B9B-2A9F661A53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9488" y="2284003"/>
            <a:ext cx="3738395" cy="31066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937E606-E2A8-4396-AF4E-52931EC8D07F}"/>
              </a:ext>
            </a:extLst>
          </p:cNvPr>
          <p:cNvGrpSpPr/>
          <p:nvPr/>
        </p:nvGrpSpPr>
        <p:grpSpPr>
          <a:xfrm>
            <a:off x="2804815" y="-28619"/>
            <a:ext cx="5205710" cy="4716854"/>
            <a:chOff x="2804815" y="-28619"/>
            <a:chExt cx="4716854" cy="4716854"/>
          </a:xfrm>
        </p:grpSpPr>
        <p:pic>
          <p:nvPicPr>
            <p:cNvPr id="15" name="Picture 14" descr="A picture containing mirror, athletic game, hand glass, microscope&#10;&#10;Description automatically generated">
              <a:extLst>
                <a:ext uri="{FF2B5EF4-FFF2-40B4-BE49-F238E27FC236}">
                  <a16:creationId xmlns:a16="http://schemas.microsoft.com/office/drawing/2014/main" id="{3848113F-DC31-4B3B-A18E-02E3D8275B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804815" y="-28619"/>
              <a:ext cx="4716854" cy="4716854"/>
            </a:xfrm>
            <a:prstGeom prst="rect">
              <a:avLst/>
            </a:prstGeom>
          </p:spPr>
        </p:pic>
        <p:sp>
          <p:nvSpPr>
            <p:cNvPr id="16" name="TextBox 15">
              <a:extLst>
                <a:ext uri="{FF2B5EF4-FFF2-40B4-BE49-F238E27FC236}">
                  <a16:creationId xmlns:a16="http://schemas.microsoft.com/office/drawing/2014/main" id="{A95D8AEF-D4F9-40FA-9442-2A58899FF312}"/>
                </a:ext>
              </a:extLst>
            </p:cNvPr>
            <p:cNvSpPr txBox="1"/>
            <p:nvPr/>
          </p:nvSpPr>
          <p:spPr>
            <a:xfrm>
              <a:off x="3562174" y="1445126"/>
              <a:ext cx="3342797" cy="1329146"/>
            </a:xfrm>
            <a:prstGeom prst="rect">
              <a:avLst/>
            </a:prstGeom>
            <a:noFill/>
          </p:spPr>
          <p:txBody>
            <a:bodyPr wrap="square" rtlCol="0">
              <a:spAutoFit/>
            </a:bodyPr>
            <a:lstStyle/>
            <a:p>
              <a:pPr marL="0" marR="0" algn="ctr">
                <a:lnSpc>
                  <a:spcPct val="115000"/>
                </a:lnSpc>
                <a:spcBef>
                  <a:spcPts val="0"/>
                </a:spcBef>
                <a:spcAft>
                  <a:spcPts val="1000"/>
                </a:spcAft>
                <a:tabLst>
                  <a:tab pos="1190625" algn="l"/>
                </a:tabLst>
              </a:pP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hi</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hát</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những</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bài</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hát</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về</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Hồ</a:t>
              </a:r>
              <a:r>
                <a:rPr lang="en-US" sz="3600" b="1" dirty="0">
                  <a:solidFill>
                    <a:srgbClr val="FF0000"/>
                  </a:solidFill>
                  <a:effectLst/>
                  <a:ea typeface="Calibri" panose="020F0502020204030204" pitchFamily="34"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p:cTn id="31" dur="500" fill="hold"/>
                                        <p:tgtEl>
                                          <p:spTgt spid="3074"/>
                                        </p:tgtEl>
                                        <p:attrNameLst>
                                          <p:attrName>ppt_w</p:attrName>
                                        </p:attrNameLst>
                                      </p:cBhvr>
                                      <p:tavLst>
                                        <p:tav tm="0">
                                          <p:val>
                                            <p:fltVal val="0"/>
                                          </p:val>
                                        </p:tav>
                                        <p:tav tm="100000">
                                          <p:val>
                                            <p:strVal val="#ppt_w"/>
                                          </p:val>
                                        </p:tav>
                                      </p:tavLst>
                                    </p:anim>
                                    <p:anim calcmode="lin" valueType="num">
                                      <p:cBhvr>
                                        <p:cTn id="32" dur="500" fill="hold"/>
                                        <p:tgtEl>
                                          <p:spTgt spid="3074"/>
                                        </p:tgtEl>
                                        <p:attrNameLst>
                                          <p:attrName>ppt_h</p:attrName>
                                        </p:attrNameLst>
                                      </p:cBhvr>
                                      <p:tavLst>
                                        <p:tav tm="0">
                                          <p:val>
                                            <p:fltVal val="0"/>
                                          </p:val>
                                        </p:tav>
                                        <p:tav tm="100000">
                                          <p:val>
                                            <p:strVal val="#ppt_h"/>
                                          </p:val>
                                        </p:tav>
                                      </p:tavLst>
                                    </p:anim>
                                    <p:animEffect transition="in" filter="fade">
                                      <p:cBhvr>
                                        <p:cTn id="33" dur="500"/>
                                        <p:tgtEl>
                                          <p:spTgt spid="307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4484" y="835161"/>
            <a:ext cx="1727420" cy="1097672"/>
          </a:xfrm>
          <a:prstGeom prst="rect">
            <a:avLst/>
          </a:prstGeom>
        </p:spPr>
      </p:pic>
      <p:sp>
        <p:nvSpPr>
          <p:cNvPr id="25" name="TextBox 24">
            <a:extLst>
              <a:ext uri="{FF2B5EF4-FFF2-40B4-BE49-F238E27FC236}">
                <a16:creationId xmlns:a16="http://schemas.microsoft.com/office/drawing/2014/main" id="{742AF2B0-ACA0-42B0-99F0-D3EBF1E6EA99}"/>
              </a:ext>
            </a:extLst>
          </p:cNvPr>
          <p:cNvSpPr txBox="1"/>
          <p:nvPr/>
        </p:nvSpPr>
        <p:spPr>
          <a:xfrm>
            <a:off x="4564218" y="750937"/>
            <a:ext cx="829147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C8458"/>
                </a:solidFill>
                <a:effectLst/>
                <a:uLnTx/>
                <a:uFillTx/>
                <a:latin typeface="+mj-lt"/>
                <a:ea typeface="+mn-ea"/>
                <a:cs typeface="+mn-cs"/>
              </a:rPr>
              <a:t>Thứ</a:t>
            </a:r>
            <a:r>
              <a:rPr kumimoji="0" lang="en-US" sz="3500" b="1" i="0" u="none" strike="noStrike" kern="1200" cap="none" spc="0" normalizeH="0" baseline="0" noProof="0" dirty="0">
                <a:ln>
                  <a:noFill/>
                </a:ln>
                <a:solidFill>
                  <a:srgbClr val="0C8458"/>
                </a:solidFill>
                <a:effectLst/>
                <a:uLnTx/>
                <a:uFillTx/>
                <a:latin typeface="+mj-lt"/>
                <a:ea typeface="+mn-ea"/>
                <a:cs typeface="+mn-cs"/>
              </a:rPr>
              <a:t>… </a:t>
            </a:r>
            <a:r>
              <a:rPr kumimoji="0" lang="en-US" sz="3500" b="1" i="0" u="none" strike="noStrike" kern="1200" cap="none" spc="0" normalizeH="0" baseline="0" noProof="0" dirty="0" err="1">
                <a:ln>
                  <a:noFill/>
                </a:ln>
                <a:solidFill>
                  <a:srgbClr val="0C8458"/>
                </a:solidFill>
                <a:effectLst/>
                <a:uLnTx/>
                <a:uFillTx/>
                <a:latin typeface="+mj-lt"/>
                <a:ea typeface="+mn-ea"/>
                <a:cs typeface="+mn-cs"/>
              </a:rPr>
              <a:t>ngày</a:t>
            </a:r>
            <a:r>
              <a:rPr kumimoji="0" lang="en-US" sz="3500" b="1" i="0" u="none" strike="noStrike" kern="1200" cap="none" spc="0" normalizeH="0" baseline="0" noProof="0" dirty="0">
                <a:ln>
                  <a:noFill/>
                </a:ln>
                <a:solidFill>
                  <a:srgbClr val="0C8458"/>
                </a:solidFill>
                <a:effectLst/>
                <a:uLnTx/>
                <a:uFillTx/>
                <a:latin typeface="+mj-lt"/>
                <a:ea typeface="+mn-ea"/>
                <a:cs typeface="+mn-cs"/>
              </a:rPr>
              <a:t>… </a:t>
            </a:r>
            <a:r>
              <a:rPr kumimoji="0" lang="en-US" sz="3500" b="1" i="0" u="none" strike="noStrike" kern="1200" cap="none" spc="0" normalizeH="0" baseline="0" noProof="0" dirty="0" err="1">
                <a:ln>
                  <a:noFill/>
                </a:ln>
                <a:solidFill>
                  <a:srgbClr val="0C8458"/>
                </a:solidFill>
                <a:effectLst/>
                <a:uLnTx/>
                <a:uFillTx/>
                <a:latin typeface="+mj-lt"/>
                <a:ea typeface="+mn-ea"/>
                <a:cs typeface="+mn-cs"/>
              </a:rPr>
              <a:t>tháng</a:t>
            </a:r>
            <a:r>
              <a:rPr kumimoji="0" lang="en-US" sz="3500" b="1" i="0" u="none" strike="noStrike" kern="1200" cap="none" spc="0" normalizeH="0" baseline="0" noProof="0" dirty="0">
                <a:ln>
                  <a:noFill/>
                </a:ln>
                <a:solidFill>
                  <a:srgbClr val="0C8458"/>
                </a:solidFill>
                <a:effectLst/>
                <a:uLnTx/>
                <a:uFillTx/>
                <a:latin typeface="+mj-lt"/>
                <a:ea typeface="+mn-ea"/>
                <a:cs typeface="+mn-cs"/>
              </a:rPr>
              <a:t>… </a:t>
            </a:r>
            <a:r>
              <a:rPr kumimoji="0" lang="en-US" sz="3500" b="1" i="0" u="none" strike="noStrike" kern="1200" cap="none" spc="0" normalizeH="0" baseline="0" noProof="0" dirty="0" err="1">
                <a:ln>
                  <a:noFill/>
                </a:ln>
                <a:solidFill>
                  <a:srgbClr val="0C8458"/>
                </a:solidFill>
                <a:effectLst/>
                <a:uLnTx/>
                <a:uFillTx/>
                <a:latin typeface="+mj-lt"/>
                <a:ea typeface="+mn-ea"/>
                <a:cs typeface="+mn-cs"/>
              </a:rPr>
              <a:t>năm</a:t>
            </a:r>
            <a:r>
              <a:rPr kumimoji="0" lang="en-US" sz="3500" b="1" i="0" u="none" strike="noStrike" kern="1200" cap="none" spc="0" normalizeH="0" baseline="0" noProof="0" dirty="0">
                <a:ln>
                  <a:noFill/>
                </a:ln>
                <a:solidFill>
                  <a:srgbClr val="0C8458"/>
                </a:solidFill>
                <a:effectLst/>
                <a:uLnTx/>
                <a:uFillTx/>
                <a:latin typeface="+mj-lt"/>
                <a:ea typeface="+mn-ea"/>
                <a:cs typeface="+mn-cs"/>
              </a:rPr>
              <a:t>…</a:t>
            </a:r>
          </a:p>
        </p:txBody>
      </p:sp>
      <p:sp>
        <p:nvSpPr>
          <p:cNvPr id="30" name="TextBox 29">
            <a:extLst>
              <a:ext uri="{FF2B5EF4-FFF2-40B4-BE49-F238E27FC236}">
                <a16:creationId xmlns:a16="http://schemas.microsoft.com/office/drawing/2014/main" id="{AC1646E8-72C6-4B15-B7C9-E85AFDEE100D}"/>
              </a:ext>
            </a:extLst>
          </p:cNvPr>
          <p:cNvSpPr txBox="1"/>
          <p:nvPr/>
        </p:nvSpPr>
        <p:spPr>
          <a:xfrm>
            <a:off x="4678669" y="2422225"/>
            <a:ext cx="48565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D4C8E"/>
                </a:solidFill>
                <a:effectLst/>
                <a:uLnTx/>
                <a:uFillTx/>
                <a:latin typeface="+mj-lt"/>
                <a:ea typeface="+mn-ea"/>
                <a:cs typeface="+mn-cs"/>
              </a:rPr>
              <a:t>Bài</a:t>
            </a:r>
            <a:r>
              <a:rPr kumimoji="0" lang="en-US" sz="4800" b="1" i="0" u="none" strike="noStrike" kern="1200" cap="none" spc="0" normalizeH="0" baseline="0" noProof="0" dirty="0">
                <a:ln>
                  <a:noFill/>
                </a:ln>
                <a:solidFill>
                  <a:srgbClr val="0D4C8E"/>
                </a:solidFill>
                <a:effectLst/>
                <a:uLnTx/>
                <a:uFillTx/>
                <a:latin typeface="+mj-lt"/>
                <a:ea typeface="+mn-ea"/>
                <a:cs typeface="+mn-cs"/>
              </a:rPr>
              <a:t> 24 – </a:t>
            </a:r>
            <a:r>
              <a:rPr kumimoji="0" lang="en-US" sz="4800" b="1" i="0" u="none" strike="noStrike" kern="1200" cap="none" spc="0" normalizeH="0" baseline="0" noProof="0" dirty="0" err="1">
                <a:ln>
                  <a:noFill/>
                </a:ln>
                <a:solidFill>
                  <a:srgbClr val="0D4C8E"/>
                </a:solidFill>
                <a:effectLst/>
                <a:uLnTx/>
                <a:uFillTx/>
                <a:latin typeface="+mj-lt"/>
                <a:ea typeface="+mn-ea"/>
                <a:cs typeface="+mn-cs"/>
              </a:rPr>
              <a:t>Tiết</a:t>
            </a:r>
            <a:r>
              <a:rPr kumimoji="0" lang="en-US" sz="4800" b="1" i="0" u="none" strike="noStrike" kern="1200" cap="none" spc="0" normalizeH="0" baseline="0" noProof="0" dirty="0">
                <a:ln>
                  <a:noFill/>
                </a:ln>
                <a:solidFill>
                  <a:srgbClr val="0D4C8E"/>
                </a:solidFill>
                <a:effectLst/>
                <a:uLnTx/>
                <a:uFillTx/>
                <a:latin typeface="+mj-lt"/>
                <a:ea typeface="+mn-ea"/>
                <a:cs typeface="+mn-cs"/>
              </a:rPr>
              <a:t> 5   </a:t>
            </a:r>
          </a:p>
        </p:txBody>
      </p:sp>
      <p:pic>
        <p:nvPicPr>
          <p:cNvPr id="1026" name="Picture 2" descr="tranh vẽ đề tài bác hồ với thiếu nhi-thiếu nhi với bác hồ - Google Tìm kiếm  | Anime, Drawing, Việt nam">
            <a:extLst>
              <a:ext uri="{FF2B5EF4-FFF2-40B4-BE49-F238E27FC236}">
                <a16:creationId xmlns:a16="http://schemas.microsoft.com/office/drawing/2014/main" id="{539DA158-5583-461B-B591-5EAA1B24F23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649" b="98455" l="10000" r="90000">
                        <a14:foregroundMark x1="49000" y1="7947" x2="49000" y2="7947"/>
                        <a14:foregroundMark x1="49167" y1="5519" x2="49167" y2="5519"/>
                        <a14:foregroundMark x1="37000" y1="57837" x2="37000" y2="57837"/>
                        <a14:foregroundMark x1="81500" y1="28698" x2="71833" y2="37086"/>
                        <a14:foregroundMark x1="71833" y1="37086" x2="70000" y2="42605"/>
                        <a14:foregroundMark x1="76167" y1="55188" x2="71833" y2="47461"/>
                        <a14:foregroundMark x1="83667" y1="92715" x2="14833" y2="94923"/>
                        <a14:foregroundMark x1="48667" y1="5740" x2="47667" y2="5740"/>
                        <a14:foregroundMark x1="52667" y1="97572" x2="51000" y2="98455"/>
                        <a14:foregroundMark x1="47333" y1="5077" x2="46500" y2="5077"/>
                        <a14:foregroundMark x1="46500" y1="2649" x2="45000" y2="3091"/>
                        <a14:foregroundMark x1="41667" y1="6181" x2="39000" y2="15673"/>
                      </a14:backgroundRemoval>
                    </a14:imgEffect>
                  </a14:imgLayer>
                </a14:imgProps>
              </a:ext>
              <a:ext uri="{28A0092B-C50C-407E-A947-70E740481C1C}">
                <a14:useLocalDpi xmlns:a14="http://schemas.microsoft.com/office/drawing/2010/main" val="0"/>
              </a:ext>
            </a:extLst>
          </a:blip>
          <a:srcRect/>
          <a:stretch>
            <a:fillRect/>
          </a:stretch>
        </p:blipFill>
        <p:spPr bwMode="auto">
          <a:xfrm>
            <a:off x="-586741" y="666887"/>
            <a:ext cx="5715000" cy="4314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7431AA6-3E90-4CB0-B9E5-3A905B583DB2}"/>
              </a:ext>
            </a:extLst>
          </p:cNvPr>
          <p:cNvPicPr>
            <a:picLocks noChangeAspect="1"/>
          </p:cNvPicPr>
          <p:nvPr/>
        </p:nvPicPr>
        <p:blipFill>
          <a:blip r:embed="rId10"/>
          <a:stretch>
            <a:fillRect/>
          </a:stretch>
        </p:blipFill>
        <p:spPr>
          <a:xfrm>
            <a:off x="5260568" y="1519058"/>
            <a:ext cx="3420152" cy="877900"/>
          </a:xfrm>
          <a:prstGeom prst="rect">
            <a:avLst/>
          </a:prstGeom>
        </p:spPr>
      </p:pic>
      <p:pic>
        <p:nvPicPr>
          <p:cNvPr id="10" name="Picture 9">
            <a:extLst>
              <a:ext uri="{FF2B5EF4-FFF2-40B4-BE49-F238E27FC236}">
                <a16:creationId xmlns:a16="http://schemas.microsoft.com/office/drawing/2014/main" id="{7DCC6CBE-2DF8-4180-9F32-2B3D9FE2853D}"/>
              </a:ext>
            </a:extLst>
          </p:cNvPr>
          <p:cNvPicPr>
            <a:picLocks noChangeAspect="1"/>
          </p:cNvPicPr>
          <p:nvPr/>
        </p:nvPicPr>
        <p:blipFill>
          <a:blip r:embed="rId11"/>
          <a:stretch>
            <a:fillRect/>
          </a:stretch>
        </p:blipFill>
        <p:spPr>
          <a:xfrm>
            <a:off x="4532677" y="3240308"/>
            <a:ext cx="5645385"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13" name="TextBox 12">
            <a:extLst>
              <a:ext uri="{FF2B5EF4-FFF2-40B4-BE49-F238E27FC236}">
                <a16:creationId xmlns:a16="http://schemas.microsoft.com/office/drawing/2014/main" id="{E9C8FF76-4E04-4440-98DB-29C4C5F43268}"/>
              </a:ext>
            </a:extLst>
          </p:cNvPr>
          <p:cNvSpPr txBox="1"/>
          <p:nvPr/>
        </p:nvSpPr>
        <p:spPr>
          <a:xfrm>
            <a:off x="1238250" y="824996"/>
            <a:ext cx="1014412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FF0C56"/>
                </a:solidFill>
                <a:latin typeface="+mj-lt"/>
                <a:cs typeface="Calibri" panose="020F0502020204030204" pitchFamily="34" charset="0"/>
              </a:rPr>
              <a:t>1. </a:t>
            </a:r>
            <a:r>
              <a:rPr lang="en-US" altLang="en-US" sz="3200" b="1" dirty="0" err="1">
                <a:solidFill>
                  <a:srgbClr val="FF0C56"/>
                </a:solidFill>
                <a:latin typeface="+mj-lt"/>
                <a:cs typeface="Calibri" panose="020F0502020204030204" pitchFamily="34" charset="0"/>
              </a:rPr>
              <a:t>Kể</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lại</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một</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việc</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Bác</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Hồ</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đã</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làm</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trong</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câu</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chuyện</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Chiếc</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rễ</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đa</a:t>
            </a:r>
            <a:r>
              <a:rPr lang="en-US" altLang="en-US" sz="3200" b="1" dirty="0">
                <a:solidFill>
                  <a:srgbClr val="FF0C56"/>
                </a:solidFill>
                <a:latin typeface="+mj-lt"/>
                <a:cs typeface="Calibri" panose="020F0502020204030204" pitchFamily="34" charset="0"/>
              </a:rPr>
              <a:t> </a:t>
            </a:r>
            <a:r>
              <a:rPr lang="en-US" altLang="en-US" sz="3200" b="1" dirty="0" err="1">
                <a:solidFill>
                  <a:srgbClr val="FF0C56"/>
                </a:solidFill>
                <a:latin typeface="+mj-lt"/>
                <a:cs typeface="Calibri" panose="020F0502020204030204" pitchFamily="34" charset="0"/>
              </a:rPr>
              <a:t>tròn</a:t>
            </a:r>
            <a:r>
              <a:rPr lang="en-US" altLang="en-US" sz="3200" b="1" dirty="0">
                <a:solidFill>
                  <a:srgbClr val="FF0C56"/>
                </a:solidFill>
                <a:latin typeface="+mj-lt"/>
                <a:cs typeface="Calibri" panose="020F0502020204030204" pitchFamily="34" charset="0"/>
              </a:rPr>
              <a:t>.</a:t>
            </a:r>
          </a:p>
        </p:txBody>
      </p:sp>
      <p:grpSp>
        <p:nvGrpSpPr>
          <p:cNvPr id="18" name="Group 17">
            <a:extLst>
              <a:ext uri="{FF2B5EF4-FFF2-40B4-BE49-F238E27FC236}">
                <a16:creationId xmlns:a16="http://schemas.microsoft.com/office/drawing/2014/main" id="{17EF0BFA-61A0-4922-B165-2436E28EB90F}"/>
              </a:ext>
            </a:extLst>
          </p:cNvPr>
          <p:cNvGrpSpPr/>
          <p:nvPr/>
        </p:nvGrpSpPr>
        <p:grpSpPr>
          <a:xfrm>
            <a:off x="973702" y="1619203"/>
            <a:ext cx="4889291" cy="2914698"/>
            <a:chOff x="859977" y="1135999"/>
            <a:chExt cx="4889291" cy="4889291"/>
          </a:xfrm>
        </p:grpSpPr>
        <p:pic>
          <p:nvPicPr>
            <p:cNvPr id="19" name="Picture 4">
              <a:extLst>
                <a:ext uri="{FF2B5EF4-FFF2-40B4-BE49-F238E27FC236}">
                  <a16:creationId xmlns:a16="http://schemas.microsoft.com/office/drawing/2014/main" id="{AECEBE9D-520E-471A-BD65-F51D2156942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52" b="89894" l="9220" r="90780">
                          <a14:foregroundMark x1="9752" y1="26950" x2="12057" y2="75887"/>
                          <a14:foregroundMark x1="9752" y1="46099" x2="16312" y2="48759"/>
                          <a14:foregroundMark x1="11879" y1="24468" x2="11525" y2="48227"/>
                          <a14:foregroundMark x1="14539" y1="78546" x2="29433" y2="76241"/>
                          <a14:foregroundMark x1="29433" y1="76241" x2="79965" y2="79610"/>
                          <a14:foregroundMark x1="79965" y1="79610" x2="89716" y2="74468"/>
                          <a14:foregroundMark x1="89716" y1="74468" x2="90957" y2="30851"/>
                          <a14:foregroundMark x1="90957" y1="30851" x2="83865" y2="23404"/>
                          <a14:foregroundMark x1="83865" y1="23404" x2="11879" y2="22695"/>
                          <a14:foregroundMark x1="38475" y1="23404" x2="63475" y2="22872"/>
                          <a14:foregroundMark x1="63475" y1="22872" x2="80496" y2="22872"/>
                          <a14:foregroundMark x1="80496" y1="22872" x2="89716" y2="42908"/>
                          <a14:foregroundMark x1="87589" y1="22695" x2="87589" y2="22695"/>
                          <a14:foregroundMark x1="89184" y1="43617" x2="89184" y2="43617"/>
                          <a14:foregroundMark x1="87943" y1="50532" x2="90603" y2="52660"/>
                          <a14:foregroundMark x1="88475" y1="59043" x2="90780" y2="59397"/>
                          <a14:foregroundMark x1="88475" y1="59397" x2="88652" y2="67553"/>
                          <a14:foregroundMark x1="9220" y1="71099" x2="9220" y2="71099"/>
                          <a14:foregroundMark x1="9929" y1="72872" x2="9929" y2="72872"/>
                          <a14:foregroundMark x1="9397" y1="74468" x2="9397" y2="74468"/>
                          <a14:foregroundMark x1="21454" y1="78546" x2="21454" y2="78546"/>
                          <a14:foregroundMark x1="22163" y1="78191" x2="34043" y2="76773"/>
                          <a14:foregroundMark x1="34043" y1="76773" x2="48936" y2="77482"/>
                          <a14:foregroundMark x1="48936" y1="77482" x2="49645" y2="78014"/>
                          <a14:foregroundMark x1="47518" y1="78723" x2="24645" y2="78191"/>
                          <a14:foregroundMark x1="88652" y1="31738" x2="88652" y2="31738"/>
                          <a14:foregroundMark x1="9397" y1="75355" x2="9397" y2="75355"/>
                        </a14:backgroundRemoval>
                      </a14:imgEffect>
                    </a14:imgLayer>
                  </a14:imgProps>
                </a:ext>
                <a:ext uri="{28A0092B-C50C-407E-A947-70E740481C1C}">
                  <a14:useLocalDpi xmlns:a14="http://schemas.microsoft.com/office/drawing/2010/main" val="0"/>
                </a:ext>
              </a:extLst>
            </a:blip>
            <a:srcRect/>
            <a:stretch>
              <a:fillRect/>
            </a:stretch>
          </p:blipFill>
          <p:spPr bwMode="auto">
            <a:xfrm>
              <a:off x="859977" y="1135999"/>
              <a:ext cx="4889291" cy="48892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5EE20CE-1C04-40A3-AA6A-D036DA10F06E}"/>
                </a:ext>
              </a:extLst>
            </p:cNvPr>
            <p:cNvSpPr txBox="1"/>
            <p:nvPr/>
          </p:nvSpPr>
          <p:spPr>
            <a:xfrm>
              <a:off x="1553440" y="2319868"/>
              <a:ext cx="3227092" cy="2633043"/>
            </a:xfrm>
            <a:prstGeom prst="rect">
              <a:avLst/>
            </a:prstGeom>
            <a:noFill/>
          </p:spPr>
          <p:txBody>
            <a:bodyPr wrap="square" rtlCol="0">
              <a:spAutoFit/>
            </a:bodyPr>
            <a:lstStyle/>
            <a:p>
              <a:pPr algn="ctr"/>
              <a:r>
                <a:rPr lang="fr-FR" sz="3200" i="1" dirty="0" err="1">
                  <a:solidFill>
                    <a:srgbClr val="002060"/>
                  </a:solidFill>
                  <a:effectLst/>
                  <a:latin typeface="+mj-lt"/>
                  <a:ea typeface="Calibri" panose="020F0502020204030204" pitchFamily="34" charset="0"/>
                </a:rPr>
                <a:t>Em</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muốn</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kể</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về</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việc</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làm</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nào</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của</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Bác</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Hồ</a:t>
              </a:r>
              <a:r>
                <a:rPr lang="fr-FR" sz="3200" i="1" dirty="0">
                  <a:solidFill>
                    <a:srgbClr val="002060"/>
                  </a:solidFill>
                  <a:effectLst/>
                  <a:latin typeface="+mj-lt"/>
                  <a:ea typeface="Calibri" panose="020F0502020204030204" pitchFamily="34" charset="0"/>
                </a:rPr>
                <a:t>?</a:t>
              </a:r>
              <a:endParaRPr lang="en-US" sz="3200" b="1" dirty="0">
                <a:solidFill>
                  <a:srgbClr val="002060"/>
                </a:solidFill>
                <a:latin typeface="+mj-lt"/>
              </a:endParaRPr>
            </a:p>
          </p:txBody>
        </p:sp>
        <p:pic>
          <p:nvPicPr>
            <p:cNvPr id="21" name="Picture 6" descr="VẼ tranh bÁc hỒ vỚi thiẾu nhi bác đến thăm và tặng kẹo cho thiếu nhi hc art  – Artofit">
              <a:extLst>
                <a:ext uri="{FF2B5EF4-FFF2-40B4-BE49-F238E27FC236}">
                  <a16:creationId xmlns:a16="http://schemas.microsoft.com/office/drawing/2014/main" id="{7912B052-A7BB-4E46-885F-7ADE41A2FB55}"/>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70" b="38294" l="31563" r="61250">
                          <a14:foregroundMark x1="42914" y1="14308" x2="59313" y2="33580"/>
                          <a14:foregroundMark x1="35551" y1="5657" x2="36844" y2="7177"/>
                          <a14:foregroundMark x1="33762" y1="3555" x2="34959" y2="4961"/>
                          <a14:foregroundMark x1="33021" y1="2684" x2="33396" y2="3125"/>
                          <a14:foregroundMark x1="40188" y1="35248" x2="54063" y2="37511"/>
                          <a14:foregroundMark x1="33125" y1="14795" x2="49750" y2="27676"/>
                          <a14:foregroundMark x1="47813" y1="8094" x2="58875" y2="38294"/>
                          <a14:backgroundMark x1="39438" y1="7050" x2="41250" y2="12881"/>
                          <a14:backgroundMark x1="42250" y1="14360" x2="38188" y2="7833"/>
                          <a14:backgroundMark x1="38188" y1="7833" x2="39875" y2="7050"/>
                          <a14:backgroundMark x1="42750" y1="14621" x2="37250" y2="6353"/>
                          <a14:backgroundMark x1="37250" y1="6353" x2="37063" y2="8355"/>
                          <a14:backgroundMark x1="31625" y1="1480" x2="33125" y2="2524"/>
                          <a14:backgroundMark x1="59938" y1="33159" x2="61250" y2="36641"/>
                          <a14:backgroundMark x1="39000" y1="9574" x2="37625" y2="7050"/>
                          <a14:backgroundMark x1="42875" y1="14621" x2="36750" y2="6876"/>
                          <a14:backgroundMark x1="33313" y1="3307" x2="33875" y2="3307"/>
                          <a14:backgroundMark x1="35250" y1="5657" x2="35250" y2="5657"/>
                          <a14:backgroundMark x1="35563" y1="4961" x2="35563" y2="4961"/>
                          <a14:backgroundMark x1="35375" y1="5222" x2="35375" y2="5222"/>
                          <a14:backgroundMark x1="36563" y1="7485" x2="36563" y2="7485"/>
                          <a14:backgroundMark x1="36563" y1="7050" x2="36563" y2="7050"/>
                          <a14:backgroundMark x1="36563" y1="7050" x2="36563" y2="7050"/>
                          <a14:backgroundMark x1="36563" y1="7050" x2="36563" y2="7050"/>
                          <a14:backgroundMark x1="36563" y1="7050" x2="36563" y2="7050"/>
                          <a14:backgroundMark x1="40938" y1="11662" x2="41688" y2="12533"/>
                          <a14:backgroundMark x1="42250" y1="13751" x2="42875" y2="14360"/>
                        </a14:backgroundRemoval>
                      </a14:imgEffect>
                    </a14:imgLayer>
                  </a14:imgProps>
                </a:ext>
                <a:ext uri="{28A0092B-C50C-407E-A947-70E740481C1C}">
                  <a14:useLocalDpi xmlns:a14="http://schemas.microsoft.com/office/drawing/2010/main" val="0"/>
                </a:ext>
              </a:extLst>
            </a:blip>
            <a:srcRect l="30602" t="-1278" r="36336" b="62594"/>
            <a:stretch/>
          </p:blipFill>
          <p:spPr bwMode="auto">
            <a:xfrm>
              <a:off x="3913554" y="3714001"/>
              <a:ext cx="1451794" cy="12198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AB67F8E9-519E-4B11-A620-978C311F0356}"/>
              </a:ext>
            </a:extLst>
          </p:cNvPr>
          <p:cNvGrpSpPr/>
          <p:nvPr/>
        </p:nvGrpSpPr>
        <p:grpSpPr>
          <a:xfrm>
            <a:off x="5921529" y="1522083"/>
            <a:ext cx="4848149" cy="2992768"/>
            <a:chOff x="5790411" y="1177140"/>
            <a:chExt cx="4848149" cy="4848149"/>
          </a:xfrm>
        </p:grpSpPr>
        <p:pic>
          <p:nvPicPr>
            <p:cNvPr id="23" name="Picture 4">
              <a:extLst>
                <a:ext uri="{FF2B5EF4-FFF2-40B4-BE49-F238E27FC236}">
                  <a16:creationId xmlns:a16="http://schemas.microsoft.com/office/drawing/2014/main" id="{207CDD6E-4D49-4C88-BF68-C9BD18BA96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52" b="89894" l="9220" r="90780">
                          <a14:foregroundMark x1="9752" y1="26950" x2="12057" y2="75887"/>
                          <a14:foregroundMark x1="9752" y1="46099" x2="16312" y2="48759"/>
                          <a14:foregroundMark x1="11879" y1="24468" x2="11525" y2="48227"/>
                          <a14:foregroundMark x1="14539" y1="78546" x2="29433" y2="76241"/>
                          <a14:foregroundMark x1="29433" y1="76241" x2="79965" y2="79610"/>
                          <a14:foregroundMark x1="79965" y1="79610" x2="89716" y2="74468"/>
                          <a14:foregroundMark x1="89716" y1="74468" x2="90957" y2="30851"/>
                          <a14:foregroundMark x1="90957" y1="30851" x2="83865" y2="23404"/>
                          <a14:foregroundMark x1="83865" y1="23404" x2="11879" y2="22695"/>
                          <a14:foregroundMark x1="38475" y1="23404" x2="63475" y2="22872"/>
                          <a14:foregroundMark x1="63475" y1="22872" x2="80496" y2="22872"/>
                          <a14:foregroundMark x1="80496" y1="22872" x2="89716" y2="42908"/>
                          <a14:foregroundMark x1="87589" y1="22695" x2="87589" y2="22695"/>
                          <a14:foregroundMark x1="89184" y1="43617" x2="89184" y2="43617"/>
                          <a14:foregroundMark x1="87943" y1="50532" x2="90603" y2="52660"/>
                          <a14:foregroundMark x1="88475" y1="59043" x2="90780" y2="59397"/>
                          <a14:foregroundMark x1="88475" y1="59397" x2="88652" y2="67553"/>
                          <a14:foregroundMark x1="9220" y1="71099" x2="9220" y2="71099"/>
                          <a14:foregroundMark x1="9929" y1="72872" x2="9929" y2="72872"/>
                          <a14:foregroundMark x1="9397" y1="74468" x2="9397" y2="74468"/>
                          <a14:foregroundMark x1="21454" y1="78546" x2="21454" y2="78546"/>
                          <a14:foregroundMark x1="22163" y1="78191" x2="34043" y2="76773"/>
                          <a14:foregroundMark x1="34043" y1="76773" x2="48936" y2="77482"/>
                          <a14:foregroundMark x1="48936" y1="77482" x2="49645" y2="78014"/>
                          <a14:foregroundMark x1="47518" y1="78723" x2="24645" y2="78191"/>
                          <a14:foregroundMark x1="88652" y1="31738" x2="88652" y2="31738"/>
                          <a14:foregroundMark x1="9397" y1="75355" x2="9397" y2="75355"/>
                        </a14:backgroundRemoval>
                      </a14:imgEffect>
                    </a14:imgLayer>
                  </a14:imgProps>
                </a:ext>
                <a:ext uri="{28A0092B-C50C-407E-A947-70E740481C1C}">
                  <a14:useLocalDpi xmlns:a14="http://schemas.microsoft.com/office/drawing/2010/main" val="0"/>
                </a:ext>
              </a:extLst>
            </a:blip>
            <a:srcRect/>
            <a:stretch>
              <a:fillRect/>
            </a:stretch>
          </p:blipFill>
          <p:spPr bwMode="auto">
            <a:xfrm>
              <a:off x="5790411" y="1177140"/>
              <a:ext cx="4848149" cy="4848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33D6E32-9876-4E4C-A45F-2F489E8309FA}"/>
                </a:ext>
              </a:extLst>
            </p:cNvPr>
            <p:cNvSpPr txBox="1"/>
            <p:nvPr/>
          </p:nvSpPr>
          <p:spPr>
            <a:xfrm>
              <a:off x="6515027" y="2319869"/>
              <a:ext cx="3227092" cy="1745045"/>
            </a:xfrm>
            <a:prstGeom prst="rect">
              <a:avLst/>
            </a:prstGeom>
            <a:noFill/>
          </p:spPr>
          <p:txBody>
            <a:bodyPr wrap="square" rtlCol="0">
              <a:spAutoFit/>
            </a:bodyPr>
            <a:lstStyle/>
            <a:p>
              <a:pPr marL="0" marR="25400" indent="0" algn="ctr">
                <a:spcBef>
                  <a:spcPts val="0"/>
                </a:spcBef>
                <a:spcAft>
                  <a:spcPts val="0"/>
                </a:spcAft>
                <a:tabLst>
                  <a:tab pos="318135" algn="l"/>
                </a:tabLst>
              </a:pPr>
              <a:r>
                <a:rPr lang="fr-FR" sz="3200" i="1" dirty="0" err="1">
                  <a:solidFill>
                    <a:srgbClr val="002060"/>
                  </a:solidFill>
                  <a:effectLst/>
                  <a:latin typeface="+mj-lt"/>
                  <a:ea typeface="Times New Roman" panose="02020603050405020304" pitchFamily="18" charset="0"/>
                </a:rPr>
                <a:t>Bác</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đã</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làm</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việc</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đó</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như</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thế</a:t>
              </a:r>
              <a:r>
                <a:rPr lang="fr-FR" sz="3200" i="1" dirty="0">
                  <a:solidFill>
                    <a:srgbClr val="002060"/>
                  </a:solidFill>
                  <a:effectLst/>
                  <a:latin typeface="+mj-lt"/>
                  <a:ea typeface="Times New Roman" panose="02020603050405020304" pitchFamily="18" charset="0"/>
                </a:rPr>
                <a:t> </a:t>
              </a:r>
              <a:r>
                <a:rPr lang="fr-FR" sz="3200" i="1" dirty="0" err="1">
                  <a:solidFill>
                    <a:srgbClr val="002060"/>
                  </a:solidFill>
                  <a:effectLst/>
                  <a:latin typeface="+mj-lt"/>
                  <a:ea typeface="Times New Roman" panose="02020603050405020304" pitchFamily="18" charset="0"/>
                </a:rPr>
                <a:t>nào</a:t>
              </a:r>
              <a:r>
                <a:rPr lang="fr-FR" sz="3200" i="1" dirty="0">
                  <a:solidFill>
                    <a:srgbClr val="002060"/>
                  </a:solidFill>
                  <a:effectLst/>
                  <a:latin typeface="+mj-lt"/>
                  <a:ea typeface="Times New Roman" panose="02020603050405020304" pitchFamily="18" charset="0"/>
                </a:rPr>
                <a:t>?</a:t>
              </a:r>
              <a:endParaRPr lang="en-US" sz="3200" dirty="0">
                <a:solidFill>
                  <a:srgbClr val="002060"/>
                </a:solidFill>
                <a:effectLst/>
                <a:latin typeface="+mj-lt"/>
                <a:ea typeface="Times New Roman" panose="02020603050405020304" pitchFamily="18" charset="0"/>
              </a:endParaRPr>
            </a:p>
          </p:txBody>
        </p:sp>
        <p:pic>
          <p:nvPicPr>
            <p:cNvPr id="26" name="Picture 8" descr="VẼ tranh bÁc hỒ vỚi thiẾu nhi bác đến thăm và tặng kẹo cho thiếu nhi hc art  – Artofit">
              <a:extLst>
                <a:ext uri="{FF2B5EF4-FFF2-40B4-BE49-F238E27FC236}">
                  <a16:creationId xmlns:a16="http://schemas.microsoft.com/office/drawing/2014/main" id="{5E7B19D3-295D-451C-8562-EC49378C9BB0}"/>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40470" b="76414" l="61438" r="86375">
                          <a14:foregroundMark x1="72500" y1="42733" x2="76375" y2="40818"/>
                          <a14:foregroundMark x1="61438" y1="52742" x2="63938" y2="59617"/>
                          <a14:foregroundMark x1="70522" y1="67711" x2="71938" y2="69452"/>
                          <a14:foregroundMark x1="69814" y1="66841" x2="70522" y2="67711"/>
                          <a14:foregroundMark x1="68823" y1="65622" x2="69814" y2="66841"/>
                          <a14:foregroundMark x1="63938" y1="59617" x2="68823" y2="65622"/>
                          <a14:foregroundMark x1="71938" y1="69452" x2="79938" y2="68146"/>
                          <a14:foregroundMark x1="79938" y1="68146" x2="80438" y2="68146"/>
                          <a14:foregroundMark x1="66500" y1="62054" x2="66063" y2="76240"/>
                          <a14:foregroundMark x1="79813" y1="69191" x2="72250" y2="72498"/>
                          <a14:foregroundMark x1="72250" y1="72498" x2="71563" y2="72063"/>
                          <a14:foregroundMark x1="72313" y1="73542" x2="82625" y2="67798"/>
                          <a14:foregroundMark x1="82625" y1="67798" x2="82500" y2="58573"/>
                          <a14:foregroundMark x1="83563" y1="60661" x2="85813" y2="65187"/>
                          <a14:foregroundMark x1="86375" y1="64752" x2="86375" y2="64752"/>
                          <a14:foregroundMark x1="85813" y1="63359" x2="85813" y2="63359"/>
                          <a14:foregroundMark x1="82063" y1="73368" x2="69938" y2="70844"/>
                          <a14:foregroundMark x1="79813" y1="75196" x2="67688" y2="75022"/>
                          <a14:foregroundMark x1="68313" y1="76066" x2="70375" y2="76240"/>
                          <a14:foregroundMark x1="82938" y1="76414" x2="82938" y2="76414"/>
                          <a14:backgroundMark x1="76250" y1="49956" x2="76250" y2="49956"/>
                          <a14:backgroundMark x1="76813" y1="51001" x2="76813" y2="51001"/>
                          <a14:backgroundMark x1="85375" y1="65622" x2="85375" y2="65622"/>
                          <a14:backgroundMark x1="77438" y1="51262" x2="77438" y2="51262"/>
                          <a14:backgroundMark x1="79063" y1="55614" x2="79063" y2="55614"/>
                          <a14:backgroundMark x1="79688" y1="56223" x2="79688" y2="56223"/>
                          <a14:backgroundMark x1="69938" y1="65622" x2="69938" y2="65622"/>
                          <a14:backgroundMark x1="70125" y1="67711" x2="70125" y2="67711"/>
                          <a14:backgroundMark x1="70125" y1="66841" x2="70125" y2="66841"/>
                          <a14:backgroundMark x1="70688" y1="66667" x2="70688" y2="66667"/>
                          <a14:backgroundMark x1="70250" y1="66667" x2="70250" y2="66667"/>
                          <a14:backgroundMark x1="75938" y1="41253" x2="75938" y2="41253"/>
                        </a14:backgroundRemoval>
                      </a14:imgEffect>
                    </a14:imgLayer>
                  </a14:imgProps>
                </a:ext>
                <a:ext uri="{28A0092B-C50C-407E-A947-70E740481C1C}">
                  <a14:useLocalDpi xmlns:a14="http://schemas.microsoft.com/office/drawing/2010/main" val="0"/>
                </a:ext>
              </a:extLst>
            </a:blip>
            <a:srcRect l="60938" t="39020" r="11132" b="22709"/>
            <a:stretch/>
          </p:blipFill>
          <p:spPr bwMode="auto">
            <a:xfrm>
              <a:off x="8813382" y="3752130"/>
              <a:ext cx="1246484" cy="12264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6EABE4C-5525-4FB7-9062-382BC0BF6924}"/>
              </a:ext>
            </a:extLst>
          </p:cNvPr>
          <p:cNvGrpSpPr/>
          <p:nvPr/>
        </p:nvGrpSpPr>
        <p:grpSpPr>
          <a:xfrm>
            <a:off x="3783577" y="3838528"/>
            <a:ext cx="4889291" cy="2914698"/>
            <a:chOff x="859977" y="1135999"/>
            <a:chExt cx="4889291" cy="4889291"/>
          </a:xfrm>
        </p:grpSpPr>
        <p:pic>
          <p:nvPicPr>
            <p:cNvPr id="28" name="Picture 4">
              <a:extLst>
                <a:ext uri="{FF2B5EF4-FFF2-40B4-BE49-F238E27FC236}">
                  <a16:creationId xmlns:a16="http://schemas.microsoft.com/office/drawing/2014/main" id="{B1F9AF3A-4581-45BC-9828-676ED5DFE0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52" b="89894" l="9220" r="90780">
                          <a14:foregroundMark x1="9752" y1="26950" x2="12057" y2="75887"/>
                          <a14:foregroundMark x1="9752" y1="46099" x2="16312" y2="48759"/>
                          <a14:foregroundMark x1="11879" y1="24468" x2="11525" y2="48227"/>
                          <a14:foregroundMark x1="14539" y1="78546" x2="29433" y2="76241"/>
                          <a14:foregroundMark x1="29433" y1="76241" x2="79965" y2="79610"/>
                          <a14:foregroundMark x1="79965" y1="79610" x2="89716" y2="74468"/>
                          <a14:foregroundMark x1="89716" y1="74468" x2="90957" y2="30851"/>
                          <a14:foregroundMark x1="90957" y1="30851" x2="83865" y2="23404"/>
                          <a14:foregroundMark x1="83865" y1="23404" x2="11879" y2="22695"/>
                          <a14:foregroundMark x1="38475" y1="23404" x2="63475" y2="22872"/>
                          <a14:foregroundMark x1="63475" y1="22872" x2="80496" y2="22872"/>
                          <a14:foregroundMark x1="80496" y1="22872" x2="89716" y2="42908"/>
                          <a14:foregroundMark x1="87589" y1="22695" x2="87589" y2="22695"/>
                          <a14:foregroundMark x1="89184" y1="43617" x2="89184" y2="43617"/>
                          <a14:foregroundMark x1="87943" y1="50532" x2="90603" y2="52660"/>
                          <a14:foregroundMark x1="88475" y1="59043" x2="90780" y2="59397"/>
                          <a14:foregroundMark x1="88475" y1="59397" x2="88652" y2="67553"/>
                          <a14:foregroundMark x1="9220" y1="71099" x2="9220" y2="71099"/>
                          <a14:foregroundMark x1="9929" y1="72872" x2="9929" y2="72872"/>
                          <a14:foregroundMark x1="9397" y1="74468" x2="9397" y2="74468"/>
                          <a14:foregroundMark x1="21454" y1="78546" x2="21454" y2="78546"/>
                          <a14:foregroundMark x1="22163" y1="78191" x2="34043" y2="76773"/>
                          <a14:foregroundMark x1="34043" y1="76773" x2="48936" y2="77482"/>
                          <a14:foregroundMark x1="48936" y1="77482" x2="49645" y2="78014"/>
                          <a14:foregroundMark x1="47518" y1="78723" x2="24645" y2="78191"/>
                          <a14:foregroundMark x1="88652" y1="31738" x2="88652" y2="31738"/>
                          <a14:foregroundMark x1="9397" y1="75355" x2="9397" y2="75355"/>
                        </a14:backgroundRemoval>
                      </a14:imgEffect>
                    </a14:imgLayer>
                  </a14:imgProps>
                </a:ext>
                <a:ext uri="{28A0092B-C50C-407E-A947-70E740481C1C}">
                  <a14:useLocalDpi xmlns:a14="http://schemas.microsoft.com/office/drawing/2010/main" val="0"/>
                </a:ext>
              </a:extLst>
            </a:blip>
            <a:srcRect/>
            <a:stretch>
              <a:fillRect/>
            </a:stretch>
          </p:blipFill>
          <p:spPr bwMode="auto">
            <a:xfrm>
              <a:off x="859977" y="1135999"/>
              <a:ext cx="4889291" cy="488929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159C0C9-BF8A-4619-9284-55EA5E85BAD2}"/>
                </a:ext>
              </a:extLst>
            </p:cNvPr>
            <p:cNvSpPr txBox="1"/>
            <p:nvPr/>
          </p:nvSpPr>
          <p:spPr>
            <a:xfrm>
              <a:off x="1553440" y="2319868"/>
              <a:ext cx="3227092" cy="2633043"/>
            </a:xfrm>
            <a:prstGeom prst="rect">
              <a:avLst/>
            </a:prstGeom>
            <a:noFill/>
          </p:spPr>
          <p:txBody>
            <a:bodyPr wrap="square" rtlCol="0">
              <a:spAutoFit/>
            </a:bodyPr>
            <a:lstStyle/>
            <a:p>
              <a:pPr algn="ctr"/>
              <a:r>
                <a:rPr lang="fr-FR" sz="3200" i="1" dirty="0" err="1">
                  <a:solidFill>
                    <a:srgbClr val="002060"/>
                  </a:solidFill>
                  <a:effectLst/>
                  <a:latin typeface="+mj-lt"/>
                  <a:ea typeface="Calibri" panose="020F0502020204030204" pitchFamily="34" charset="0"/>
                </a:rPr>
                <a:t>Em</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có</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suy</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nghĩ</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gì</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về</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việc</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làm</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của</a:t>
              </a:r>
              <a:r>
                <a:rPr lang="fr-FR" sz="3200" i="1" dirty="0">
                  <a:solidFill>
                    <a:srgbClr val="002060"/>
                  </a:solidFill>
                  <a:effectLst/>
                  <a:latin typeface="+mj-lt"/>
                  <a:ea typeface="Calibri" panose="020F0502020204030204" pitchFamily="34" charset="0"/>
                </a:rPr>
                <a:t> </a:t>
              </a:r>
              <a:r>
                <a:rPr lang="fr-FR" sz="3200" i="1" dirty="0" err="1">
                  <a:solidFill>
                    <a:srgbClr val="002060"/>
                  </a:solidFill>
                  <a:effectLst/>
                  <a:latin typeface="+mj-lt"/>
                  <a:ea typeface="Calibri" panose="020F0502020204030204" pitchFamily="34" charset="0"/>
                </a:rPr>
                <a:t>Bác</a:t>
              </a:r>
              <a:r>
                <a:rPr lang="fr-FR" sz="3200" i="1" dirty="0">
                  <a:solidFill>
                    <a:srgbClr val="002060"/>
                  </a:solidFill>
                  <a:effectLst/>
                  <a:latin typeface="+mj-lt"/>
                  <a:ea typeface="Calibri" panose="020F0502020204030204" pitchFamily="34" charset="0"/>
                </a:rPr>
                <a:t>?</a:t>
              </a:r>
              <a:endParaRPr lang="en-US" sz="3200" b="1" dirty="0">
                <a:solidFill>
                  <a:srgbClr val="002060"/>
                </a:solidFill>
                <a:latin typeface="+mj-lt"/>
              </a:endParaRPr>
            </a:p>
          </p:txBody>
        </p:sp>
        <p:pic>
          <p:nvPicPr>
            <p:cNvPr id="30" name="Picture 6" descr="VẼ tranh bÁc hỒ vỚi thiẾu nhi bác đến thăm và tặng kẹo cho thiếu nhi hc art  – Artofit">
              <a:extLst>
                <a:ext uri="{FF2B5EF4-FFF2-40B4-BE49-F238E27FC236}">
                  <a16:creationId xmlns:a16="http://schemas.microsoft.com/office/drawing/2014/main" id="{3E69D373-C571-4BE3-9150-79D0F34659C5}"/>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70" b="38294" l="31563" r="61250">
                          <a14:foregroundMark x1="42914" y1="14308" x2="59313" y2="33580"/>
                          <a14:foregroundMark x1="35551" y1="5657" x2="36844" y2="7177"/>
                          <a14:foregroundMark x1="33762" y1="3555" x2="34959" y2="4961"/>
                          <a14:foregroundMark x1="33021" y1="2684" x2="33396" y2="3125"/>
                          <a14:foregroundMark x1="40188" y1="35248" x2="54063" y2="37511"/>
                          <a14:foregroundMark x1="33125" y1="14795" x2="49750" y2="27676"/>
                          <a14:foregroundMark x1="47813" y1="8094" x2="58875" y2="38294"/>
                          <a14:backgroundMark x1="39438" y1="7050" x2="41250" y2="12881"/>
                          <a14:backgroundMark x1="42250" y1="14360" x2="38188" y2="7833"/>
                          <a14:backgroundMark x1="38188" y1="7833" x2="39875" y2="7050"/>
                          <a14:backgroundMark x1="42750" y1="14621" x2="37250" y2="6353"/>
                          <a14:backgroundMark x1="37250" y1="6353" x2="37063" y2="8355"/>
                          <a14:backgroundMark x1="31625" y1="1480" x2="33125" y2="2524"/>
                          <a14:backgroundMark x1="59938" y1="33159" x2="61250" y2="36641"/>
                          <a14:backgroundMark x1="39000" y1="9574" x2="37625" y2="7050"/>
                          <a14:backgroundMark x1="42875" y1="14621" x2="36750" y2="6876"/>
                          <a14:backgroundMark x1="33313" y1="3307" x2="33875" y2="3307"/>
                          <a14:backgroundMark x1="35250" y1="5657" x2="35250" y2="5657"/>
                          <a14:backgroundMark x1="35563" y1="4961" x2="35563" y2="4961"/>
                          <a14:backgroundMark x1="35375" y1="5222" x2="35375" y2="5222"/>
                          <a14:backgroundMark x1="36563" y1="7485" x2="36563" y2="7485"/>
                          <a14:backgroundMark x1="36563" y1="7050" x2="36563" y2="7050"/>
                          <a14:backgroundMark x1="36563" y1="7050" x2="36563" y2="7050"/>
                          <a14:backgroundMark x1="36563" y1="7050" x2="36563" y2="7050"/>
                          <a14:backgroundMark x1="36563" y1="7050" x2="36563" y2="7050"/>
                          <a14:backgroundMark x1="40938" y1="11662" x2="41688" y2="12533"/>
                          <a14:backgroundMark x1="42250" y1="13751" x2="42875" y2="14360"/>
                        </a14:backgroundRemoval>
                      </a14:imgEffect>
                    </a14:imgLayer>
                  </a14:imgProps>
                </a:ext>
                <a:ext uri="{28A0092B-C50C-407E-A947-70E740481C1C}">
                  <a14:useLocalDpi xmlns:a14="http://schemas.microsoft.com/office/drawing/2010/main" val="0"/>
                </a:ext>
              </a:extLst>
            </a:blip>
            <a:srcRect l="30602" t="-1278" r="36336" b="62594"/>
            <a:stretch/>
          </p:blipFill>
          <p:spPr bwMode="auto">
            <a:xfrm>
              <a:off x="3913554" y="3714001"/>
              <a:ext cx="1451794" cy="121980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grpSp>
        <p:nvGrpSpPr>
          <p:cNvPr id="3" name="Group 2">
            <a:extLst>
              <a:ext uri="{FF2B5EF4-FFF2-40B4-BE49-F238E27FC236}">
                <a16:creationId xmlns:a16="http://schemas.microsoft.com/office/drawing/2014/main" id="{186C5CF3-980D-4907-8826-12084BB1BF43}"/>
              </a:ext>
            </a:extLst>
          </p:cNvPr>
          <p:cNvGrpSpPr/>
          <p:nvPr/>
        </p:nvGrpSpPr>
        <p:grpSpPr>
          <a:xfrm>
            <a:off x="1339472" y="1570248"/>
            <a:ext cx="3205811" cy="3178256"/>
            <a:chOff x="1023475" y="2394057"/>
            <a:chExt cx="3205811" cy="3178256"/>
          </a:xfrm>
        </p:grpSpPr>
        <p:sp>
          <p:nvSpPr>
            <p:cNvPr id="11" name="!!1">
              <a:extLst>
                <a:ext uri="{FF2B5EF4-FFF2-40B4-BE49-F238E27FC236}">
                  <a16:creationId xmlns:a16="http://schemas.microsoft.com/office/drawing/2014/main" id="{F3E75715-2CCE-457B-B8E0-0F38147B3001}"/>
                </a:ext>
              </a:extLst>
            </p:cNvPr>
            <p:cNvSpPr/>
            <p:nvPr/>
          </p:nvSpPr>
          <p:spPr>
            <a:xfrm rot="10800000">
              <a:off x="1023475" y="2394057"/>
              <a:ext cx="3205811" cy="3030087"/>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122" name="Picture 2" descr="Cô gái dễ thương đọc sách minh họa nhân vật hoạt hình Miễn phí Vector">
              <a:extLst>
                <a:ext uri="{FF2B5EF4-FFF2-40B4-BE49-F238E27FC236}">
                  <a16:creationId xmlns:a16="http://schemas.microsoft.com/office/drawing/2014/main" id="{487F53ED-47A9-4BBD-8CB3-8B099A23B5F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00" b="96200" l="9265" r="93291">
                          <a14:foregroundMark x1="65974" y1="9000" x2="75080" y2="67800"/>
                          <a14:foregroundMark x1="70447" y1="26000" x2="79553" y2="63000"/>
                          <a14:foregroundMark x1="84185" y1="31200" x2="73962" y2="56400"/>
                          <a14:foregroundMark x1="73962" y1="56400" x2="72204" y2="66800"/>
                          <a14:foregroundMark x1="70288" y1="30800" x2="88658" y2="40400"/>
                          <a14:foregroundMark x1="68530" y1="49400" x2="70767" y2="66200"/>
                          <a14:foregroundMark x1="45847" y1="75200" x2="37700" y2="60200"/>
                          <a14:foregroundMark x1="37700" y1="60200" x2="11502" y2="43800"/>
                          <a14:foregroundMark x1="11502" y1="49800" x2="48722" y2="81600"/>
                          <a14:foregroundMark x1="46326" y1="57000" x2="27636" y2="62000"/>
                          <a14:foregroundMark x1="27636" y1="62000" x2="23802" y2="61200"/>
                          <a14:foregroundMark x1="45367" y1="57000" x2="45208" y2="68200"/>
                          <a14:foregroundMark x1="45208" y1="68200" x2="45847" y2="69600"/>
                          <a14:foregroundMark x1="42652" y1="67200" x2="42652" y2="67200"/>
                          <a14:foregroundMark x1="43930" y1="92000" x2="43930" y2="92000"/>
                          <a14:foregroundMark x1="45527" y1="96200" x2="45527" y2="96200"/>
                          <a14:foregroundMark x1="25240" y1="23600" x2="25240" y2="23600"/>
                          <a14:foregroundMark x1="66454" y1="30800" x2="87700" y2="37200"/>
                          <a14:foregroundMark x1="93450" y1="42600" x2="93450" y2="42600"/>
                          <a14:foregroundMark x1="83227" y1="59400" x2="80511" y2="52400"/>
                          <a14:foregroundMark x1="9265" y1="43400" x2="9265" y2="43400"/>
                        </a14:backgroundRemoval>
                      </a14:imgEffect>
                    </a14:imgLayer>
                  </a14:imgProps>
                </a:ext>
                <a:ext uri="{28A0092B-C50C-407E-A947-70E740481C1C}">
                  <a14:useLocalDpi xmlns:a14="http://schemas.microsoft.com/office/drawing/2010/main" val="0"/>
                </a:ext>
              </a:extLst>
            </a:blip>
            <a:srcRect/>
            <a:stretch>
              <a:fillRect/>
            </a:stretch>
          </p:blipFill>
          <p:spPr bwMode="auto">
            <a:xfrm>
              <a:off x="1197059" y="3252248"/>
              <a:ext cx="2904722" cy="2320065"/>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2">
              <a:extLst>
                <a:ext uri="{FF2B5EF4-FFF2-40B4-BE49-F238E27FC236}">
                  <a16:creationId xmlns:a16="http://schemas.microsoft.com/office/drawing/2014/main" id="{24066C39-B795-4804-8941-553A34816A85}"/>
                </a:ext>
              </a:extLst>
            </p:cNvPr>
            <p:cNvSpPr txBox="1">
              <a:spLocks/>
            </p:cNvSpPr>
            <p:nvPr/>
          </p:nvSpPr>
          <p:spPr>
            <a:xfrm>
              <a:off x="1081897" y="2731349"/>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Thảo luận</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grpSp>
        <p:nvGrpSpPr>
          <p:cNvPr id="5" name="Group 4">
            <a:extLst>
              <a:ext uri="{FF2B5EF4-FFF2-40B4-BE49-F238E27FC236}">
                <a16:creationId xmlns:a16="http://schemas.microsoft.com/office/drawing/2014/main" id="{D4998F62-38A4-410F-B35C-CAAB9E2722DC}"/>
              </a:ext>
            </a:extLst>
          </p:cNvPr>
          <p:cNvGrpSpPr/>
          <p:nvPr/>
        </p:nvGrpSpPr>
        <p:grpSpPr>
          <a:xfrm>
            <a:off x="4525118" y="55205"/>
            <a:ext cx="3316277" cy="3030087"/>
            <a:chOff x="4453323" y="1312800"/>
            <a:chExt cx="3316277" cy="3030087"/>
          </a:xfrm>
        </p:grpSpPr>
        <p:sp>
          <p:nvSpPr>
            <p:cNvPr id="10" name="!!2">
              <a:extLst>
                <a:ext uri="{FF2B5EF4-FFF2-40B4-BE49-F238E27FC236}">
                  <a16:creationId xmlns:a16="http://schemas.microsoft.com/office/drawing/2014/main" id="{6DB5402F-B1A2-4D71-B0FA-219E5AE2E5A3}"/>
                </a:ext>
              </a:extLst>
            </p:cNvPr>
            <p:cNvSpPr/>
            <p:nvPr/>
          </p:nvSpPr>
          <p:spPr>
            <a:xfrm rot="10800000">
              <a:off x="4453323" y="1312800"/>
              <a:ext cx="3271640" cy="3030087"/>
            </a:xfrm>
            <a:prstGeom prst="ellipse">
              <a:avLst/>
            </a:prstGeom>
            <a:solidFill>
              <a:schemeClr val="bg1"/>
            </a:solidFill>
            <a:ln w="3810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124" name="Picture 4" descr="Cô gái dễ thương hạnh phúc với logo văn phòng phẩm minh họa nhân vật hoạt hình Các vector miễn phí">
              <a:extLst>
                <a:ext uri="{FF2B5EF4-FFF2-40B4-BE49-F238E27FC236}">
                  <a16:creationId xmlns:a16="http://schemas.microsoft.com/office/drawing/2014/main" id="{81A9A02D-E1F8-4D5E-8DB0-941ACF5A710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7700" y1="78800" x2="57987" y2="89600"/>
                          <a14:backgroundMark x1="36262" y1="72800" x2="36262" y2="72800"/>
                        </a14:backgroundRemoval>
                      </a14:imgEffect>
                    </a14:imgLayer>
                  </a14:imgProps>
                </a:ext>
                <a:ext uri="{28A0092B-C50C-407E-A947-70E740481C1C}">
                  <a14:useLocalDpi xmlns:a14="http://schemas.microsoft.com/office/drawing/2010/main" val="0"/>
                </a:ext>
              </a:extLst>
            </a:blip>
            <a:srcRect l="24982" t="26409" r="25058" b="5197"/>
            <a:stretch/>
          </p:blipFill>
          <p:spPr bwMode="auto">
            <a:xfrm>
              <a:off x="5123086" y="1906573"/>
              <a:ext cx="2155957" cy="2357437"/>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2">
              <a:extLst>
                <a:ext uri="{FF2B5EF4-FFF2-40B4-BE49-F238E27FC236}">
                  <a16:creationId xmlns:a16="http://schemas.microsoft.com/office/drawing/2014/main" id="{DC18EAF8-6B01-4681-AEA8-4A0048F97F3D}"/>
                </a:ext>
              </a:extLst>
            </p:cNvPr>
            <p:cNvSpPr txBox="1">
              <a:spLocks/>
            </p:cNvSpPr>
            <p:nvPr/>
          </p:nvSpPr>
          <p:spPr>
            <a:xfrm>
              <a:off x="4632527" y="1626914"/>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Trình bày</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grpSp>
        <p:nvGrpSpPr>
          <p:cNvPr id="7" name="Group 6">
            <a:extLst>
              <a:ext uri="{FF2B5EF4-FFF2-40B4-BE49-F238E27FC236}">
                <a16:creationId xmlns:a16="http://schemas.microsoft.com/office/drawing/2014/main" id="{D4D41864-9C76-4481-9D7B-6B03E3140095}"/>
              </a:ext>
            </a:extLst>
          </p:cNvPr>
          <p:cNvGrpSpPr/>
          <p:nvPr/>
        </p:nvGrpSpPr>
        <p:grpSpPr>
          <a:xfrm>
            <a:off x="7836340" y="1893369"/>
            <a:ext cx="3188834" cy="3108960"/>
            <a:chOff x="7921269" y="2763027"/>
            <a:chExt cx="3188834" cy="3108960"/>
          </a:xfrm>
        </p:grpSpPr>
        <p:sp>
          <p:nvSpPr>
            <p:cNvPr id="14" name="!!1">
              <a:extLst>
                <a:ext uri="{FF2B5EF4-FFF2-40B4-BE49-F238E27FC236}">
                  <a16:creationId xmlns:a16="http://schemas.microsoft.com/office/drawing/2014/main" id="{9984F87C-B17A-4604-9172-4E33A1C75811}"/>
                </a:ext>
              </a:extLst>
            </p:cNvPr>
            <p:cNvSpPr/>
            <p:nvPr/>
          </p:nvSpPr>
          <p:spPr>
            <a:xfrm rot="10800000">
              <a:off x="7921269" y="2763027"/>
              <a:ext cx="3108960" cy="3108960"/>
            </a:xfrm>
            <a:prstGeom prst="ellipse">
              <a:avLst/>
            </a:prstGeom>
            <a:solidFill>
              <a:schemeClr val="bg1"/>
            </a:solidFill>
            <a:ln w="57150">
              <a:solidFill>
                <a:srgbClr val="FF6699"/>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126" name="Picture 6" descr="Cô gái dễ thương cầm bút chì vẽ minh họa cho nhân vật hoạt hình Miễn phí Vector">
              <a:extLst>
                <a:ext uri="{FF2B5EF4-FFF2-40B4-BE49-F238E27FC236}">
                  <a16:creationId xmlns:a16="http://schemas.microsoft.com/office/drawing/2014/main" id="{A1110ADC-74C7-41F3-A30C-E32E12A7306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00" b="91200" l="8946" r="90895">
                          <a14:foregroundMark x1="35463" y1="9000" x2="48562" y2="6600"/>
                          <a14:foregroundMark x1="48562" y1="6600" x2="51278" y2="6600"/>
                          <a14:foregroundMark x1="24281" y1="14600" x2="24281" y2="14600"/>
                          <a14:foregroundMark x1="54153" y1="30600" x2="50799" y2="63000"/>
                          <a14:foregroundMark x1="46805" y1="63800" x2="58466" y2="54600"/>
                          <a14:foregroundMark x1="53994" y1="52400" x2="57348" y2="54800"/>
                          <a14:foregroundMark x1="72684" y1="17000" x2="85942" y2="30600"/>
                          <a14:foregroundMark x1="85942" y1="30600" x2="90895" y2="40400"/>
                          <a14:foregroundMark x1="85144" y1="21200" x2="51597" y2="50000"/>
                          <a14:foregroundMark x1="51597" y1="50000" x2="51597" y2="50000"/>
                          <a14:foregroundMark x1="70927" y1="20000" x2="76198" y2="25400"/>
                          <a14:foregroundMark x1="50639" y1="91200" x2="56070" y2="90800"/>
                          <a14:foregroundMark x1="70927" y1="27000" x2="83227" y2="20400"/>
                          <a14:foregroundMark x1="8946" y1="54600" x2="8946" y2="54600"/>
                          <a14:foregroundMark x1="22524" y1="63800" x2="23323" y2="64200"/>
                          <a14:foregroundMark x1="13419" y1="42600" x2="13419" y2="42600"/>
                          <a14:foregroundMark x1="27796" y1="78800" x2="27796" y2="78800"/>
                          <a14:foregroundMark x1="18051" y1="75000" x2="18051" y2="75000"/>
                          <a14:backgroundMark x1="60383" y1="6600" x2="60383" y2="6600"/>
                          <a14:backgroundMark x1="25719" y1="56600" x2="25719" y2="56600"/>
                          <a14:backgroundMark x1="73802" y1="81000" x2="73802" y2="81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061" y="3724709"/>
              <a:ext cx="2681954" cy="214213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2">
              <a:extLst>
                <a:ext uri="{FF2B5EF4-FFF2-40B4-BE49-F238E27FC236}">
                  <a16:creationId xmlns:a16="http://schemas.microsoft.com/office/drawing/2014/main" id="{CA5584DC-4E71-4D13-A640-DE531B4DAA8C}"/>
                </a:ext>
              </a:extLst>
            </p:cNvPr>
            <p:cNvSpPr txBox="1">
              <a:spLocks/>
            </p:cNvSpPr>
            <p:nvPr/>
          </p:nvSpPr>
          <p:spPr>
            <a:xfrm>
              <a:off x="7973030" y="3016823"/>
              <a:ext cx="3137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FF0066"/>
                  </a:solidFill>
                  <a:effectLst/>
                  <a:uLnTx/>
                  <a:uFillTx/>
                  <a:latin typeface="UVN Gia Dinh" panose="02020702060506020304" pitchFamily="18" charset="0"/>
                  <a:ea typeface="字魂115号-刀刀体" panose="00000500000000000000" pitchFamily="2" charset="-122"/>
                  <a:cs typeface="+mn-cs"/>
                </a:rPr>
                <a:t>Nhận xét</a:t>
              </a:r>
              <a:endParaRPr kumimoji="0" lang="en-US" altLang="zh-CN" sz="4000" b="0" i="0" u="none" strike="noStrike" kern="1200" cap="none" spc="0" normalizeH="0" baseline="0" noProof="0" dirty="0">
                <a:ln>
                  <a:noFill/>
                </a:ln>
                <a:solidFill>
                  <a:srgbClr val="FF0066"/>
                </a:solidFill>
                <a:effectLst/>
                <a:uLnTx/>
                <a:uFillTx/>
                <a:latin typeface="UVN Gia Dinh" panose="02020702060506020304" pitchFamily="18" charset="0"/>
                <a:ea typeface="字魂115号-刀刀体" panose="00000500000000000000" pitchFamily="2" charset="-122"/>
                <a:cs typeface="+mn-cs"/>
              </a:endParaRPr>
            </a:p>
          </p:txBody>
        </p:sp>
      </p:grpSp>
      <p:pic>
        <p:nvPicPr>
          <p:cNvPr id="5130" name="Picture 10">
            <a:extLst>
              <a:ext uri="{FF2B5EF4-FFF2-40B4-BE49-F238E27FC236}">
                <a16:creationId xmlns:a16="http://schemas.microsoft.com/office/drawing/2014/main" id="{29E82213-2A6F-4DCC-9106-815C896B411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28874" y="353994"/>
            <a:ext cx="1683919" cy="168391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C6CF347A-16FB-4188-98B6-A6AE2FE1957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37982" y="3937623"/>
            <a:ext cx="3445911" cy="371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9079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 presetClass="entr" presetSubtype="0" fill="hold" nodeType="withEffect">
                                  <p:stCondLst>
                                    <p:cond delay="0"/>
                                  </p:stCondLst>
                                  <p:childTnLst>
                                    <p:set>
                                      <p:cBhvr>
                                        <p:cTn id="13" dur="1" fill="hold">
                                          <p:stCondLst>
                                            <p:cond delay="0"/>
                                          </p:stCondLst>
                                        </p:cTn>
                                        <p:tgtEl>
                                          <p:spTgt spid="5130"/>
                                        </p:tgtEl>
                                        <p:attrNameLst>
                                          <p:attrName>style.visibility</p:attrName>
                                        </p:attrNameLst>
                                      </p:cBhvr>
                                      <p:to>
                                        <p:strVal val="visible"/>
                                      </p:to>
                                    </p:se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6" presetClass="entr" presetSubtype="0" fill="hold" nodeType="withEffect">
                                  <p:stCondLst>
                                    <p:cond delay="0"/>
                                  </p:stCondLst>
                                  <p:childTnLst>
                                    <p:set>
                                      <p:cBhvr>
                                        <p:cTn id="19" dur="1" fill="hold">
                                          <p:stCondLst>
                                            <p:cond delay="0"/>
                                          </p:stCondLst>
                                        </p:cTn>
                                        <p:tgtEl>
                                          <p:spTgt spid="5134"/>
                                        </p:tgtEl>
                                        <p:attrNameLst>
                                          <p:attrName>style.visibility</p:attrName>
                                        </p:attrNameLst>
                                      </p:cBhvr>
                                      <p:to>
                                        <p:strVal val="visible"/>
                                      </p:to>
                                    </p:set>
                                    <p:animEffect transition="in" filter="wipe(down)">
                                      <p:cBhvr>
                                        <p:cTn id="20" dur="580">
                                          <p:stCondLst>
                                            <p:cond delay="0"/>
                                          </p:stCondLst>
                                        </p:cTn>
                                        <p:tgtEl>
                                          <p:spTgt spid="5134"/>
                                        </p:tgtEl>
                                      </p:cBhvr>
                                    </p:animEffect>
                                    <p:anim calcmode="lin" valueType="num">
                                      <p:cBhvr>
                                        <p:cTn id="21" dur="1822" tmFilter="0,0; 0.14,0.36; 0.43,0.73; 0.71,0.91; 1.0,1.0">
                                          <p:stCondLst>
                                            <p:cond delay="0"/>
                                          </p:stCondLst>
                                        </p:cTn>
                                        <p:tgtEl>
                                          <p:spTgt spid="5134"/>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134"/>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134"/>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134"/>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134"/>
                                        </p:tgtEl>
                                        <p:attrNameLst>
                                          <p:attrName>ppt_y</p:attrName>
                                        </p:attrNameLst>
                                      </p:cBhvr>
                                      <p:tavLst>
                                        <p:tav tm="0" fmla="#ppt_y-sin(pi*$)/81">
                                          <p:val>
                                            <p:fltVal val="0"/>
                                          </p:val>
                                        </p:tav>
                                        <p:tav tm="100000">
                                          <p:val>
                                            <p:fltVal val="1"/>
                                          </p:val>
                                        </p:tav>
                                      </p:tavLst>
                                    </p:anim>
                                    <p:animScale>
                                      <p:cBhvr>
                                        <p:cTn id="26" dur="26">
                                          <p:stCondLst>
                                            <p:cond delay="650"/>
                                          </p:stCondLst>
                                        </p:cTn>
                                        <p:tgtEl>
                                          <p:spTgt spid="5134"/>
                                        </p:tgtEl>
                                      </p:cBhvr>
                                      <p:to x="100000" y="60000"/>
                                    </p:animScale>
                                    <p:animScale>
                                      <p:cBhvr>
                                        <p:cTn id="27" dur="166" decel="50000">
                                          <p:stCondLst>
                                            <p:cond delay="676"/>
                                          </p:stCondLst>
                                        </p:cTn>
                                        <p:tgtEl>
                                          <p:spTgt spid="5134"/>
                                        </p:tgtEl>
                                      </p:cBhvr>
                                      <p:to x="100000" y="100000"/>
                                    </p:animScale>
                                    <p:animScale>
                                      <p:cBhvr>
                                        <p:cTn id="28" dur="26">
                                          <p:stCondLst>
                                            <p:cond delay="1312"/>
                                          </p:stCondLst>
                                        </p:cTn>
                                        <p:tgtEl>
                                          <p:spTgt spid="5134"/>
                                        </p:tgtEl>
                                      </p:cBhvr>
                                      <p:to x="100000" y="80000"/>
                                    </p:animScale>
                                    <p:animScale>
                                      <p:cBhvr>
                                        <p:cTn id="29" dur="166" decel="50000">
                                          <p:stCondLst>
                                            <p:cond delay="1338"/>
                                          </p:stCondLst>
                                        </p:cTn>
                                        <p:tgtEl>
                                          <p:spTgt spid="5134"/>
                                        </p:tgtEl>
                                      </p:cBhvr>
                                      <p:to x="100000" y="100000"/>
                                    </p:animScale>
                                    <p:animScale>
                                      <p:cBhvr>
                                        <p:cTn id="30" dur="26">
                                          <p:stCondLst>
                                            <p:cond delay="1642"/>
                                          </p:stCondLst>
                                        </p:cTn>
                                        <p:tgtEl>
                                          <p:spTgt spid="5134"/>
                                        </p:tgtEl>
                                      </p:cBhvr>
                                      <p:to x="100000" y="90000"/>
                                    </p:animScale>
                                    <p:animScale>
                                      <p:cBhvr>
                                        <p:cTn id="31" dur="166" decel="50000">
                                          <p:stCondLst>
                                            <p:cond delay="1668"/>
                                          </p:stCondLst>
                                        </p:cTn>
                                        <p:tgtEl>
                                          <p:spTgt spid="5134"/>
                                        </p:tgtEl>
                                      </p:cBhvr>
                                      <p:to x="100000" y="100000"/>
                                    </p:animScale>
                                    <p:animScale>
                                      <p:cBhvr>
                                        <p:cTn id="32" dur="26">
                                          <p:stCondLst>
                                            <p:cond delay="1808"/>
                                          </p:stCondLst>
                                        </p:cTn>
                                        <p:tgtEl>
                                          <p:spTgt spid="5134"/>
                                        </p:tgtEl>
                                      </p:cBhvr>
                                      <p:to x="100000" y="95000"/>
                                    </p:animScale>
                                    <p:animScale>
                                      <p:cBhvr>
                                        <p:cTn id="33" dur="166" decel="50000">
                                          <p:stCondLst>
                                            <p:cond delay="1834"/>
                                          </p:stCondLst>
                                        </p:cTn>
                                        <p:tgtEl>
                                          <p:spTgt spid="5134"/>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randombar(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211096" y="1863579"/>
            <a:ext cx="6096000" cy="3046988"/>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Em muốn kể lại việc Bác Hồ trồng chiếc rễ đa trong vườn theo một cách đặc biệt.</a:t>
            </a:r>
            <a:endParaRPr kumimoji="0" lang="en-US" sz="4800"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C7E38039-87D2-C646-B480-50248336FD1C}"/>
              </a:ext>
            </a:extLst>
          </p:cNvPr>
          <p:cNvSpPr/>
          <p:nvPr/>
        </p:nvSpPr>
        <p:spPr>
          <a:xfrm>
            <a:off x="540775" y="1297731"/>
            <a:ext cx="3908705" cy="1973300"/>
          </a:xfr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 muốn kể việc làm nào của Bác Hồ?</a:t>
            </a:r>
            <a:endParaRPr kumimoji="0" lang="en-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012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custDataLst>
              <p:tags r:id="rId2"/>
            </p:custDataLst>
          </p:nvPr>
        </p:nvCxnSpPr>
        <p:spPr>
          <a:xfrm>
            <a:off x="1152940" y="959573"/>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7E38039-87D2-C646-B480-50248336FD1C}"/>
              </a:ext>
            </a:extLst>
          </p:cNvPr>
          <p:cNvSpPr/>
          <p:nvPr/>
        </p:nvSpPr>
        <p:spPr>
          <a:xfrm>
            <a:off x="3536300" y="234287"/>
            <a:ext cx="7333225" cy="587383"/>
          </a:xfr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585" rtl="0" eaLnBrk="1" fontAlgn="auto" latinLnBrk="0" hangingPunct="1">
              <a:lnSpc>
                <a:spcPct val="107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(2) Bác đã làm việc đó thế nào?</a:t>
            </a:r>
            <a:endParaRPr kumimoji="0" lang="en-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376257" y="1128743"/>
            <a:ext cx="11705240"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 sớm, Bác đi dạo trong vườn thì phát hiện ra có một chiếc rễ đa nhỏ và dài trên mặt đất. Bác nhặt chiếc rễ đa lên, suy nghĩ một lát rồi nói với chú cần vụ cuốn chiếc rễ lại rồi trồng xuống cho nó mọc tiếp. Thấy chú cần vụ làm chưa đúng, bác tỉ mỉ tự tay cuộn chiếc rễ thành một vòng tròn, cùng chú cần vụ buộc nó tựa vào hai cái cọc, sau đó mới vùi hai đầu rễ xuống đất. Chú cần vụ thắc mắc vì sao lại phải làm như vậy thì Bác chỉ mỉm cười bảo rằng : Rồi sau chú sẽ biết. Sau này, chiếc rễ đa ấy lớn lên thành cây đa con có vòng lá tròn. Thiếu nhi tới thăm vườn Bác rất thích chơi ở đây. Lúc đó, mọi người mới hiểu vì sao khi xưa Bác lại trồng chiếc rễ đa thành hình tròn như thế.</a:t>
            </a:r>
            <a:endParaRPr kumimoji="0" lang="en-US" sz="2800"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5389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739900" y="3340602"/>
            <a:ext cx="7763796"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Em thấy Bác Hồ rất yêu thương thiếu nhi.</a:t>
            </a:r>
            <a:endParaRPr kumimoji="0" lang="en-US" sz="16600"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C7E38039-87D2-C646-B480-50248336FD1C}"/>
              </a:ext>
            </a:extLst>
          </p:cNvPr>
          <p:cNvSpPr/>
          <p:nvPr/>
        </p:nvSpPr>
        <p:spPr>
          <a:xfrm>
            <a:off x="540775" y="1297731"/>
            <a:ext cx="3908705" cy="1973300"/>
          </a:xfrm>
          <a:solidFill>
            <a:srgbClr val="F39800"/>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 có suy nghĩ gì về việc làm của Bác?</a:t>
            </a:r>
            <a:endParaRPr kumimoji="0" lang="en-US" sz="28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8682" y="2651635"/>
            <a:ext cx="4662626" cy="39760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82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198" name="Picture 6">
            <a:extLst>
              <a:ext uri="{FF2B5EF4-FFF2-40B4-BE49-F238E27FC236}">
                <a16:creationId xmlns:a16="http://schemas.microsoft.com/office/drawing/2014/main" id="{74989B3B-02E6-4BF2-9162-52C7C2C8B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71" b="453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9C16E6-B37D-4C00-98AC-C1B5FBCCC37C}"/>
              </a:ext>
            </a:extLst>
          </p:cNvPr>
          <p:cNvSpPr txBox="1"/>
          <p:nvPr/>
        </p:nvSpPr>
        <p:spPr>
          <a:xfrm>
            <a:off x="2408289" y="1340448"/>
            <a:ext cx="7139209" cy="1754326"/>
          </a:xfrm>
          <a:prstGeom prst="rect">
            <a:avLst/>
          </a:prstGeom>
          <a:noFill/>
        </p:spPr>
        <p:txBody>
          <a:bodyPr wrap="square">
            <a:spAutoFit/>
          </a:bodyPr>
          <a:lstStyle/>
          <a:p>
            <a:pPr lvl="0" algn="ctr">
              <a:spcAft>
                <a:spcPts val="800"/>
              </a:spcAft>
            </a:pP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2.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Viết</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4 – 5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câu</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kể</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lại</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một</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việc</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Bác</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Hồ</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đã</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làm</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trong</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câu</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chuyện</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Chiếc</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rễ</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đa</a:t>
            </a:r>
            <a:r>
              <a:rPr lang="en-029"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029"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tròn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A4920BE-8EA3-4411-9CBE-2882936ED089}"/>
              </a:ext>
            </a:extLst>
          </p:cNvPr>
          <p:cNvPicPr>
            <a:picLocks noChangeAspect="1"/>
          </p:cNvPicPr>
          <p:nvPr/>
        </p:nvPicPr>
        <p:blipFill>
          <a:blip r:embed="rId3"/>
          <a:stretch>
            <a:fillRect/>
          </a:stretch>
        </p:blipFill>
        <p:spPr>
          <a:xfrm>
            <a:off x="3205654" y="3034786"/>
            <a:ext cx="5664205" cy="2771138"/>
          </a:xfrm>
          <a:prstGeom prst="rect">
            <a:avLst/>
          </a:prstGeom>
        </p:spPr>
      </p:pic>
    </p:spTree>
    <p:extLst>
      <p:ext uri="{BB962C8B-B14F-4D97-AF65-F5344CB8AC3E}">
        <p14:creationId xmlns:p14="http://schemas.microsoft.com/office/powerpoint/2010/main" val="4188906170"/>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3"/>
  <p:tag name="KSO_WM_SLIDE_INDEX" val="3"/>
  <p:tag name="KSO_WM_SLIDE_ITEM_CNT" val="2"/>
  <p:tag name="KSO_WM_SLIDE_LAYOUT" val="a_f"/>
  <p:tag name="KSO_WM_SLIDE_LAYOUT_CNT" val="1_2"/>
  <p:tag name="KSO_WM_SLIDE_TYPE" val="text"/>
  <p:tag name="KSO_WM_BEAUTIFY_FLAG" val="#wm#"/>
  <p:tag name="KSO_WM_SLIDE_POSITION" val="66*116"/>
  <p:tag name="KSO_WM_SLIDE_SIZE" val="828*375"/>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000120140530B01PPBG">
  <a:themeElements>
    <a:clrScheme name="104">
      <a:dk1>
        <a:srgbClr val="3D3F41"/>
      </a:dk1>
      <a:lt1>
        <a:srgbClr val="FFFFFF"/>
      </a:lt1>
      <a:dk2>
        <a:srgbClr val="3D3F41"/>
      </a:dk2>
      <a:lt2>
        <a:srgbClr val="FFFFFF"/>
      </a:lt2>
      <a:accent1>
        <a:srgbClr val="BABD3D"/>
      </a:accent1>
      <a:accent2>
        <a:srgbClr val="7DB359"/>
      </a:accent2>
      <a:accent3>
        <a:srgbClr val="DCAB48"/>
      </a:accent3>
      <a:accent4>
        <a:srgbClr val="6B8A4B"/>
      </a:accent4>
      <a:accent5>
        <a:srgbClr val="409BA2"/>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897</Words>
  <Application>Microsoft Office PowerPoint</Application>
  <PresentationFormat>Widescreen</PresentationFormat>
  <Paragraphs>35</Paragraphs>
  <Slides>14</Slides>
  <Notes>8</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14</vt:i4>
      </vt:variant>
    </vt:vector>
  </HeadingPairs>
  <TitlesOfParts>
    <vt:vector size="30" baseType="lpstr">
      <vt:lpstr>黑体</vt:lpstr>
      <vt:lpstr>UVN Gia Dinh</vt:lpstr>
      <vt:lpstr>Arial</vt:lpstr>
      <vt:lpstr>Arial-Rounded</vt:lpstr>
      <vt:lpstr>Calibri</vt:lpstr>
      <vt:lpstr>Cambria</vt:lpstr>
      <vt:lpstr>DengXian</vt:lpstr>
      <vt:lpstr>2_Office 主题</vt:lpstr>
      <vt:lpstr>https://www.freeppt7.com</vt:lpstr>
      <vt:lpstr>3_Office 主题</vt:lpstr>
      <vt:lpstr>Office 主题</vt:lpstr>
      <vt:lpstr>1_Office 主题</vt:lpstr>
      <vt:lpstr>3_Office Theme</vt:lpstr>
      <vt:lpstr>Office Theme</vt:lpstr>
      <vt:lpstr>office</vt:lpstr>
      <vt:lpstr>A000120140530B01PPBG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62</cp:revision>
  <dcterms:created xsi:type="dcterms:W3CDTF">2021-07-20T01:55:21Z</dcterms:created>
  <dcterms:modified xsi:type="dcterms:W3CDTF">2025-03-10T03:53:27Z</dcterms:modified>
</cp:coreProperties>
</file>