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  <p:sldMasterId id="2147483827" r:id="rId2"/>
    <p:sldMasterId id="2147483913" r:id="rId3"/>
    <p:sldMasterId id="2147483918" r:id="rId4"/>
    <p:sldMasterId id="2147484061" r:id="rId5"/>
    <p:sldMasterId id="2147484075" r:id="rId6"/>
    <p:sldMasterId id="2147484089" r:id="rId7"/>
    <p:sldMasterId id="2147484102" r:id="rId8"/>
  </p:sldMasterIdLst>
  <p:notesMasterIdLst>
    <p:notesMasterId r:id="rId27"/>
  </p:notesMasterIdLst>
  <p:sldIdLst>
    <p:sldId id="3405" r:id="rId9"/>
    <p:sldId id="272" r:id="rId10"/>
    <p:sldId id="271" r:id="rId11"/>
    <p:sldId id="588" r:id="rId12"/>
    <p:sldId id="589" r:id="rId13"/>
    <p:sldId id="3629" r:id="rId14"/>
    <p:sldId id="2007577117" r:id="rId15"/>
    <p:sldId id="3631" r:id="rId16"/>
    <p:sldId id="2007577118" r:id="rId17"/>
    <p:sldId id="2007577119" r:id="rId18"/>
    <p:sldId id="2007577120" r:id="rId19"/>
    <p:sldId id="2007577121" r:id="rId20"/>
    <p:sldId id="3636" r:id="rId21"/>
    <p:sldId id="261" r:id="rId22"/>
    <p:sldId id="262" r:id="rId23"/>
    <p:sldId id="263" r:id="rId24"/>
    <p:sldId id="264" r:id="rId25"/>
    <p:sldId id="361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7" autoAdjust="0"/>
    <p:restoredTop sz="94660"/>
  </p:normalViewPr>
  <p:slideViewPr>
    <p:cSldViewPr snapToGrid="0">
      <p:cViewPr varScale="1">
        <p:scale>
          <a:sx n="60" d="100"/>
          <a:sy n="60" d="100"/>
        </p:scale>
        <p:origin x="8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CF4CAC-5E03-40FC-AAB0-5C0E29466A27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hoa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tới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endParaRPr lang="en-US" baseline="0" dirty="0"/>
          </a:p>
          <a:p>
            <a:r>
              <a:rPr lang="en-US" baseline="0" dirty="0" err="1"/>
              <a:t>Tại</a:t>
            </a:r>
            <a:r>
              <a:rPr lang="en-US" baseline="0" dirty="0"/>
              <a:t> slide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,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hoa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đây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02FCF-448E-419E-82E4-12DAE3C8EF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2172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bông</a:t>
            </a:r>
            <a:r>
              <a:rPr lang="en-US" baseline="0" dirty="0"/>
              <a:t> </a:t>
            </a:r>
            <a:r>
              <a:rPr lang="en-US" baseline="0" dirty="0" err="1"/>
              <a:t>hoa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slide 3 </a:t>
            </a:r>
            <a:r>
              <a:rPr lang="en-US" baseline="0" dirty="0" err="1"/>
              <a:t>bông</a:t>
            </a:r>
            <a:r>
              <a:rPr lang="en-US" baseline="0" dirty="0"/>
              <a:t> </a:t>
            </a:r>
            <a:r>
              <a:rPr lang="en-US" baseline="0" dirty="0" err="1"/>
              <a:t>hoa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BF6211-F1C9-4D10-BE64-2711704C702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bông</a:t>
            </a:r>
            <a:r>
              <a:rPr lang="en-US" baseline="0" dirty="0"/>
              <a:t> </a:t>
            </a:r>
            <a:r>
              <a:rPr lang="en-US" baseline="0" dirty="0" err="1"/>
              <a:t>hoa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slide 3 </a:t>
            </a:r>
            <a:r>
              <a:rPr lang="en-US" baseline="0" dirty="0" err="1"/>
              <a:t>bông</a:t>
            </a:r>
            <a:r>
              <a:rPr lang="en-US" baseline="0" dirty="0"/>
              <a:t> </a:t>
            </a:r>
            <a:r>
              <a:rPr lang="en-US" baseline="0" dirty="0" err="1"/>
              <a:t>hoa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BF6211-F1C9-4D10-BE64-2711704C702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bông</a:t>
            </a:r>
            <a:r>
              <a:rPr lang="en-US" baseline="0" dirty="0"/>
              <a:t> </a:t>
            </a:r>
            <a:r>
              <a:rPr lang="en-US" baseline="0" dirty="0" err="1"/>
              <a:t>hoa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slide 3 </a:t>
            </a:r>
            <a:r>
              <a:rPr lang="en-US" baseline="0" dirty="0" err="1"/>
              <a:t>bông</a:t>
            </a:r>
            <a:r>
              <a:rPr lang="en-US" baseline="0" dirty="0"/>
              <a:t> </a:t>
            </a:r>
            <a:r>
              <a:rPr lang="en-US" baseline="0" dirty="0" err="1"/>
              <a:t>hoa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BF6211-F1C9-4D10-BE64-2711704C702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CF4CAC-5E03-40FC-AAB0-5C0E29466A27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8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8.png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2BF82D2-7A68-459D-A996-9BDDA2518FA4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23069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2BF82D2-7A68-459D-A996-9BDDA2518FA4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34235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397AF4-471F-40AD-BBEF-12715845866A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2448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397AF4-471F-40AD-BBEF-12715845866A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4242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397AF4-471F-40AD-BBEF-12715845866A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674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397AF4-471F-40AD-BBEF-12715845866A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7566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397AF4-471F-40AD-BBEF-12715845866A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993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397AF4-471F-40AD-BBEF-12715845866A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0258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397AF4-471F-40AD-BBEF-12715845866A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2861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397AF4-471F-40AD-BBEF-12715845866A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62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397AF4-471F-40AD-BBEF-12715845866A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3066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397AF4-471F-40AD-BBEF-12715845866A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3169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397AF4-471F-40AD-BBEF-12715845866A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8530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90709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2/20/2025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38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7097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2DF05B7-5AD4-4011-8F07-E3E118C02D90}"/>
              </a:ext>
            </a:extLst>
          </p:cNvPr>
          <p:cNvGrpSpPr/>
          <p:nvPr userDrawn="1"/>
        </p:nvGrpSpPr>
        <p:grpSpPr>
          <a:xfrm>
            <a:off x="-127000" y="-127000"/>
            <a:ext cx="12433300" cy="6985000"/>
            <a:chOff x="-127000" y="-127000"/>
            <a:chExt cx="12433300" cy="6985000"/>
          </a:xfrm>
        </p:grpSpPr>
        <p:pic>
          <p:nvPicPr>
            <p:cNvPr id="49" name="Google Shape;49;p1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27000" y="-127000"/>
              <a:ext cx="12433300" cy="6985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7822692-4B90-4792-A69F-BD90DEDA2304}"/>
                </a:ext>
              </a:extLst>
            </p:cNvPr>
            <p:cNvSpPr/>
            <p:nvPr userDrawn="1"/>
          </p:nvSpPr>
          <p:spPr>
            <a:xfrm>
              <a:off x="10984302" y="103338"/>
              <a:ext cx="1207698" cy="1431985"/>
            </a:xfrm>
            <a:prstGeom prst="ellipse">
              <a:avLst/>
            </a:prstGeom>
            <a:solidFill>
              <a:srgbClr val="29A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8250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2/20/2025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133827" y="0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211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AEB2FE5-BFCD-41C2-A281-D6B683BB7010}" type="datetimeFigureOut">
              <a:rPr lang="vi-VN" smtClean="0"/>
              <a:t>20/02/2025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7" t="1391" b="84119"/>
          <a:stretch>
            <a:fillRect/>
          </a:stretch>
        </p:blipFill>
        <p:spPr>
          <a:xfrm rot="470086">
            <a:off x="8623733" y="233111"/>
            <a:ext cx="3617226" cy="1765340"/>
          </a:xfrm>
          <a:custGeom>
            <a:avLst/>
            <a:gdLst>
              <a:gd name="connsiteX0" fmla="*/ 3617226 w 3617226"/>
              <a:gd name="connsiteY0" fmla="*/ 208259 h 1765340"/>
              <a:gd name="connsiteX1" fmla="*/ 3617226 w 3617226"/>
              <a:gd name="connsiteY1" fmla="*/ 1765340 h 1765340"/>
              <a:gd name="connsiteX2" fmla="*/ 425154 w 3617226"/>
              <a:gd name="connsiteY2" fmla="*/ 1581047 h 1765340"/>
              <a:gd name="connsiteX3" fmla="*/ 0 w 3617226"/>
              <a:gd name="connsiteY3" fmla="*/ 166732 h 1765340"/>
              <a:gd name="connsiteX4" fmla="*/ 39943 w 3617226"/>
              <a:gd name="connsiteY4" fmla="*/ 0 h 1765340"/>
              <a:gd name="connsiteX5" fmla="*/ 577965 w 3617226"/>
              <a:gd name="connsiteY5" fmla="*/ 207246 h 1765340"/>
              <a:gd name="connsiteX6" fmla="*/ 669821 w 3617226"/>
              <a:gd name="connsiteY6" fmla="*/ 150895 h 1765340"/>
              <a:gd name="connsiteX7" fmla="*/ 1507920 w 3617226"/>
              <a:gd name="connsiteY7" fmla="*/ 332083 h 1765340"/>
              <a:gd name="connsiteX8" fmla="*/ 3617226 w 3617226"/>
              <a:gd name="connsiteY8" fmla="*/ 208259 h 176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17226" h="1765340">
                <a:moveTo>
                  <a:pt x="3617226" y="208259"/>
                </a:moveTo>
                <a:lnTo>
                  <a:pt x="3617226" y="1765340"/>
                </a:lnTo>
                <a:lnTo>
                  <a:pt x="425154" y="1581047"/>
                </a:lnTo>
                <a:lnTo>
                  <a:pt x="0" y="166732"/>
                </a:lnTo>
                <a:lnTo>
                  <a:pt x="39943" y="0"/>
                </a:lnTo>
                <a:lnTo>
                  <a:pt x="577965" y="207246"/>
                </a:lnTo>
                <a:lnTo>
                  <a:pt x="669821" y="150895"/>
                </a:lnTo>
                <a:lnTo>
                  <a:pt x="1507920" y="332083"/>
                </a:lnTo>
                <a:lnTo>
                  <a:pt x="3617226" y="208259"/>
                </a:lnTo>
                <a:close/>
              </a:path>
            </a:pathLst>
          </a:custGeom>
        </p:spPr>
      </p:pic>
      <p:pic>
        <p:nvPicPr>
          <p:cNvPr id="8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56"/>
          <a:stretch>
            <a:fillRect/>
          </a:stretch>
        </p:blipFill>
        <p:spPr>
          <a:xfrm rot="20791677">
            <a:off x="-486972" y="-56362"/>
            <a:ext cx="6222052" cy="1590217"/>
          </a:xfrm>
          <a:custGeom>
            <a:avLst/>
            <a:gdLst>
              <a:gd name="connsiteX0" fmla="*/ 8077200 w 8077200"/>
              <a:gd name="connsiteY0" fmla="*/ 0 h 2064351"/>
              <a:gd name="connsiteX1" fmla="*/ 8077200 w 8077200"/>
              <a:gd name="connsiteY1" fmla="*/ 377786 h 2064351"/>
              <a:gd name="connsiteX2" fmla="*/ 5967894 w 8077200"/>
              <a:gd name="connsiteY2" fmla="*/ 501610 h 2064351"/>
              <a:gd name="connsiteX3" fmla="*/ 5129795 w 8077200"/>
              <a:gd name="connsiteY3" fmla="*/ 320422 h 2064351"/>
              <a:gd name="connsiteX4" fmla="*/ 5037939 w 8077200"/>
              <a:gd name="connsiteY4" fmla="*/ 376773 h 2064351"/>
              <a:gd name="connsiteX5" fmla="*/ 4499917 w 8077200"/>
              <a:gd name="connsiteY5" fmla="*/ 169527 h 2064351"/>
              <a:gd name="connsiteX6" fmla="*/ 4459974 w 8077200"/>
              <a:gd name="connsiteY6" fmla="*/ 336259 h 2064351"/>
              <a:gd name="connsiteX7" fmla="*/ 4885128 w 8077200"/>
              <a:gd name="connsiteY7" fmla="*/ 1750574 h 2064351"/>
              <a:gd name="connsiteX8" fmla="*/ 8077200 w 8077200"/>
              <a:gd name="connsiteY8" fmla="*/ 1934867 h 2064351"/>
              <a:gd name="connsiteX9" fmla="*/ 8077200 w 8077200"/>
              <a:gd name="connsiteY9" fmla="*/ 2064351 h 2064351"/>
              <a:gd name="connsiteX10" fmla="*/ 0 w 8077200"/>
              <a:gd name="connsiteY10" fmla="*/ 2064351 h 2064351"/>
              <a:gd name="connsiteX11" fmla="*/ 0 w 8077200"/>
              <a:gd name="connsiteY11" fmla="*/ 0 h 2064351"/>
              <a:gd name="connsiteX12" fmla="*/ 8077200 w 8077200"/>
              <a:gd name="connsiteY12" fmla="*/ 0 h 2064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77200" h="2064351">
                <a:moveTo>
                  <a:pt x="8077200" y="0"/>
                </a:moveTo>
                <a:lnTo>
                  <a:pt x="8077200" y="377786"/>
                </a:lnTo>
                <a:lnTo>
                  <a:pt x="5967894" y="501610"/>
                </a:lnTo>
                <a:lnTo>
                  <a:pt x="5129795" y="320422"/>
                </a:lnTo>
                <a:lnTo>
                  <a:pt x="5037939" y="376773"/>
                </a:lnTo>
                <a:lnTo>
                  <a:pt x="4499917" y="169527"/>
                </a:lnTo>
                <a:lnTo>
                  <a:pt x="4459974" y="336259"/>
                </a:lnTo>
                <a:lnTo>
                  <a:pt x="4885128" y="1750574"/>
                </a:lnTo>
                <a:lnTo>
                  <a:pt x="8077200" y="1934867"/>
                </a:lnTo>
                <a:lnTo>
                  <a:pt x="8077200" y="2064351"/>
                </a:lnTo>
                <a:lnTo>
                  <a:pt x="0" y="2064351"/>
                </a:lnTo>
                <a:lnTo>
                  <a:pt x="0" y="0"/>
                </a:lnTo>
                <a:lnTo>
                  <a:pt x="8077200" y="0"/>
                </a:lnTo>
                <a:close/>
              </a:path>
            </a:pathLst>
          </a:custGeom>
        </p:spPr>
      </p:pic>
      <p:pic>
        <p:nvPicPr>
          <p:cNvPr id="9" name="图片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00"/>
          <a:stretch>
            <a:fillRect/>
          </a:stretch>
        </p:blipFill>
        <p:spPr>
          <a:xfrm>
            <a:off x="5834713" y="2733524"/>
            <a:ext cx="6509685" cy="4418427"/>
          </a:xfrm>
          <a:custGeom>
            <a:avLst/>
            <a:gdLst>
              <a:gd name="connsiteX0" fmla="*/ 0 w 7696199"/>
              <a:gd name="connsiteY0" fmla="*/ 0 h 5223770"/>
              <a:gd name="connsiteX1" fmla="*/ 7696199 w 7696199"/>
              <a:gd name="connsiteY1" fmla="*/ 0 h 5223770"/>
              <a:gd name="connsiteX2" fmla="*/ 7696199 w 7696199"/>
              <a:gd name="connsiteY2" fmla="*/ 5223770 h 5223770"/>
              <a:gd name="connsiteX3" fmla="*/ 0 w 7696199"/>
              <a:gd name="connsiteY3" fmla="*/ 5223770 h 5223770"/>
              <a:gd name="connsiteX4" fmla="*/ 0 w 7696199"/>
              <a:gd name="connsiteY4" fmla="*/ 0 h 5223770"/>
              <a:gd name="connsiteX5" fmla="*/ 7429500 w 7696199"/>
              <a:gd name="connsiteY5" fmla="*/ 14918 h 5223770"/>
              <a:gd name="connsiteX6" fmla="*/ 5886450 w 7696199"/>
              <a:gd name="connsiteY6" fmla="*/ 91118 h 5223770"/>
              <a:gd name="connsiteX7" fmla="*/ 5429250 w 7696199"/>
              <a:gd name="connsiteY7" fmla="*/ 776918 h 5223770"/>
              <a:gd name="connsiteX8" fmla="*/ 6076950 w 7696199"/>
              <a:gd name="connsiteY8" fmla="*/ 1710368 h 5223770"/>
              <a:gd name="connsiteX9" fmla="*/ 6934200 w 7696199"/>
              <a:gd name="connsiteY9" fmla="*/ 2015168 h 5223770"/>
              <a:gd name="connsiteX10" fmla="*/ 7467600 w 7696199"/>
              <a:gd name="connsiteY10" fmla="*/ 1481768 h 5223770"/>
              <a:gd name="connsiteX11" fmla="*/ 7429500 w 7696199"/>
              <a:gd name="connsiteY11" fmla="*/ 14918 h 5223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96199" h="5223770">
                <a:moveTo>
                  <a:pt x="0" y="0"/>
                </a:moveTo>
                <a:lnTo>
                  <a:pt x="7696199" y="0"/>
                </a:lnTo>
                <a:lnTo>
                  <a:pt x="7696199" y="5223770"/>
                </a:lnTo>
                <a:lnTo>
                  <a:pt x="0" y="5223770"/>
                </a:lnTo>
                <a:lnTo>
                  <a:pt x="0" y="0"/>
                </a:lnTo>
                <a:close/>
                <a:moveTo>
                  <a:pt x="7429500" y="14918"/>
                </a:moveTo>
                <a:lnTo>
                  <a:pt x="5886450" y="91118"/>
                </a:lnTo>
                <a:lnTo>
                  <a:pt x="5429250" y="776918"/>
                </a:lnTo>
                <a:lnTo>
                  <a:pt x="6076950" y="1710368"/>
                </a:lnTo>
                <a:lnTo>
                  <a:pt x="6934200" y="2015168"/>
                </a:lnTo>
                <a:lnTo>
                  <a:pt x="7467600" y="1481768"/>
                </a:lnTo>
                <a:lnTo>
                  <a:pt x="7429500" y="14918"/>
                </a:lnTo>
                <a:close/>
              </a:path>
            </a:pathLst>
          </a:custGeom>
        </p:spPr>
      </p:pic>
      <p:pic>
        <p:nvPicPr>
          <p:cNvPr id="10" name="图片 2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04" t="16944" b="45000"/>
          <a:stretch>
            <a:fillRect/>
          </a:stretch>
        </p:blipFill>
        <p:spPr>
          <a:xfrm>
            <a:off x="9212344" y="1060800"/>
            <a:ext cx="2655432" cy="3938942"/>
          </a:xfrm>
          <a:custGeom>
            <a:avLst/>
            <a:gdLst>
              <a:gd name="connsiteX0" fmla="*/ 0 w 2655432"/>
              <a:gd name="connsiteY0" fmla="*/ 0 h 3938942"/>
              <a:gd name="connsiteX1" fmla="*/ 2655432 w 2655432"/>
              <a:gd name="connsiteY1" fmla="*/ 0 h 3938942"/>
              <a:gd name="connsiteX2" fmla="*/ 2655432 w 2655432"/>
              <a:gd name="connsiteY2" fmla="*/ 3938942 h 3938942"/>
              <a:gd name="connsiteX3" fmla="*/ 0 w 2655432"/>
              <a:gd name="connsiteY3" fmla="*/ 3938942 h 3938942"/>
              <a:gd name="connsiteX4" fmla="*/ 0 w 2655432"/>
              <a:gd name="connsiteY4" fmla="*/ 0 h 3938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5432" h="3938942">
                <a:moveTo>
                  <a:pt x="0" y="0"/>
                </a:moveTo>
                <a:lnTo>
                  <a:pt x="2655432" y="0"/>
                </a:lnTo>
                <a:lnTo>
                  <a:pt x="2655432" y="3938942"/>
                </a:lnTo>
                <a:lnTo>
                  <a:pt x="0" y="393894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1" name="图片 2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4" r="38696" b="45000"/>
          <a:stretch>
            <a:fillRect/>
          </a:stretch>
        </p:blipFill>
        <p:spPr>
          <a:xfrm>
            <a:off x="-237194" y="2113420"/>
            <a:ext cx="4206813" cy="3938942"/>
          </a:xfrm>
          <a:custGeom>
            <a:avLst/>
            <a:gdLst>
              <a:gd name="connsiteX0" fmla="*/ 0 w 4206813"/>
              <a:gd name="connsiteY0" fmla="*/ 0 h 3938942"/>
              <a:gd name="connsiteX1" fmla="*/ 4206813 w 4206813"/>
              <a:gd name="connsiteY1" fmla="*/ 0 h 3938942"/>
              <a:gd name="connsiteX2" fmla="*/ 4206813 w 4206813"/>
              <a:gd name="connsiteY2" fmla="*/ 3938942 h 3938942"/>
              <a:gd name="connsiteX3" fmla="*/ 0 w 4206813"/>
              <a:gd name="connsiteY3" fmla="*/ 3938942 h 3938942"/>
              <a:gd name="connsiteX4" fmla="*/ 0 w 4206813"/>
              <a:gd name="connsiteY4" fmla="*/ 0 h 3938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6813" h="3938942">
                <a:moveTo>
                  <a:pt x="0" y="0"/>
                </a:moveTo>
                <a:lnTo>
                  <a:pt x="4206813" y="0"/>
                </a:lnTo>
                <a:lnTo>
                  <a:pt x="4206813" y="3938942"/>
                </a:lnTo>
                <a:lnTo>
                  <a:pt x="0" y="393894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2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45" t="55129" r="2970" b="27640"/>
          <a:stretch>
            <a:fillRect/>
          </a:stretch>
        </p:blipFill>
        <p:spPr>
          <a:xfrm>
            <a:off x="1668361" y="4999742"/>
            <a:ext cx="2038350" cy="2000250"/>
          </a:xfrm>
          <a:custGeom>
            <a:avLst/>
            <a:gdLst>
              <a:gd name="connsiteX0" fmla="*/ 2000250 w 2038350"/>
              <a:gd name="connsiteY0" fmla="*/ 0 h 2000250"/>
              <a:gd name="connsiteX1" fmla="*/ 2038350 w 2038350"/>
              <a:gd name="connsiteY1" fmla="*/ 1466850 h 2000250"/>
              <a:gd name="connsiteX2" fmla="*/ 1504950 w 2038350"/>
              <a:gd name="connsiteY2" fmla="*/ 2000250 h 2000250"/>
              <a:gd name="connsiteX3" fmla="*/ 647700 w 2038350"/>
              <a:gd name="connsiteY3" fmla="*/ 1695450 h 2000250"/>
              <a:gd name="connsiteX4" fmla="*/ 0 w 2038350"/>
              <a:gd name="connsiteY4" fmla="*/ 762000 h 2000250"/>
              <a:gd name="connsiteX5" fmla="*/ 457200 w 2038350"/>
              <a:gd name="connsiteY5" fmla="*/ 76200 h 2000250"/>
              <a:gd name="connsiteX6" fmla="*/ 2000250 w 2038350"/>
              <a:gd name="connsiteY6" fmla="*/ 0 h 20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8350" h="2000250">
                <a:moveTo>
                  <a:pt x="2000250" y="0"/>
                </a:moveTo>
                <a:lnTo>
                  <a:pt x="2038350" y="1466850"/>
                </a:lnTo>
                <a:lnTo>
                  <a:pt x="1504950" y="2000250"/>
                </a:lnTo>
                <a:lnTo>
                  <a:pt x="647700" y="1695450"/>
                </a:lnTo>
                <a:lnTo>
                  <a:pt x="0" y="762000"/>
                </a:lnTo>
                <a:lnTo>
                  <a:pt x="457200" y="76200"/>
                </a:lnTo>
                <a:lnTo>
                  <a:pt x="200025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410956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1"/>
          <p:cNvSpPr/>
          <p:nvPr userDrawn="1"/>
        </p:nvSpPr>
        <p:spPr>
          <a:xfrm>
            <a:off x="617096" y="498423"/>
            <a:ext cx="10957809" cy="5861154"/>
          </a:xfrm>
          <a:prstGeom prst="roundRect">
            <a:avLst>
              <a:gd name="adj" fmla="val 5068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8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7" t="1391" b="84119"/>
          <a:stretch>
            <a:fillRect/>
          </a:stretch>
        </p:blipFill>
        <p:spPr>
          <a:xfrm rot="470086">
            <a:off x="9816816" y="163079"/>
            <a:ext cx="2475364" cy="1208069"/>
          </a:xfrm>
          <a:custGeom>
            <a:avLst/>
            <a:gdLst>
              <a:gd name="connsiteX0" fmla="*/ 3617226 w 3617226"/>
              <a:gd name="connsiteY0" fmla="*/ 208259 h 1765340"/>
              <a:gd name="connsiteX1" fmla="*/ 3617226 w 3617226"/>
              <a:gd name="connsiteY1" fmla="*/ 1765340 h 1765340"/>
              <a:gd name="connsiteX2" fmla="*/ 425154 w 3617226"/>
              <a:gd name="connsiteY2" fmla="*/ 1581047 h 1765340"/>
              <a:gd name="connsiteX3" fmla="*/ 0 w 3617226"/>
              <a:gd name="connsiteY3" fmla="*/ 166732 h 1765340"/>
              <a:gd name="connsiteX4" fmla="*/ 39943 w 3617226"/>
              <a:gd name="connsiteY4" fmla="*/ 0 h 1765340"/>
              <a:gd name="connsiteX5" fmla="*/ 577965 w 3617226"/>
              <a:gd name="connsiteY5" fmla="*/ 207246 h 1765340"/>
              <a:gd name="connsiteX6" fmla="*/ 669821 w 3617226"/>
              <a:gd name="connsiteY6" fmla="*/ 150895 h 1765340"/>
              <a:gd name="connsiteX7" fmla="*/ 1507920 w 3617226"/>
              <a:gd name="connsiteY7" fmla="*/ 332083 h 1765340"/>
              <a:gd name="connsiteX8" fmla="*/ 3617226 w 3617226"/>
              <a:gd name="connsiteY8" fmla="*/ 208259 h 176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17226" h="1765340">
                <a:moveTo>
                  <a:pt x="3617226" y="208259"/>
                </a:moveTo>
                <a:lnTo>
                  <a:pt x="3617226" y="1765340"/>
                </a:lnTo>
                <a:lnTo>
                  <a:pt x="425154" y="1581047"/>
                </a:lnTo>
                <a:lnTo>
                  <a:pt x="0" y="166732"/>
                </a:lnTo>
                <a:lnTo>
                  <a:pt x="39943" y="0"/>
                </a:lnTo>
                <a:lnTo>
                  <a:pt x="577965" y="207246"/>
                </a:lnTo>
                <a:lnTo>
                  <a:pt x="669821" y="150895"/>
                </a:lnTo>
                <a:lnTo>
                  <a:pt x="1507920" y="332083"/>
                </a:lnTo>
                <a:lnTo>
                  <a:pt x="3617226" y="208259"/>
                </a:lnTo>
                <a:close/>
              </a:path>
            </a:pathLst>
          </a:custGeom>
        </p:spPr>
      </p:pic>
      <p:pic>
        <p:nvPicPr>
          <p:cNvPr id="9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56"/>
          <a:stretch>
            <a:fillRect/>
          </a:stretch>
        </p:blipFill>
        <p:spPr>
          <a:xfrm rot="20791677">
            <a:off x="-94716" y="102266"/>
            <a:ext cx="3602240" cy="920652"/>
          </a:xfrm>
          <a:custGeom>
            <a:avLst/>
            <a:gdLst>
              <a:gd name="connsiteX0" fmla="*/ 8077200 w 8077200"/>
              <a:gd name="connsiteY0" fmla="*/ 0 h 2064351"/>
              <a:gd name="connsiteX1" fmla="*/ 8077200 w 8077200"/>
              <a:gd name="connsiteY1" fmla="*/ 377786 h 2064351"/>
              <a:gd name="connsiteX2" fmla="*/ 5967894 w 8077200"/>
              <a:gd name="connsiteY2" fmla="*/ 501610 h 2064351"/>
              <a:gd name="connsiteX3" fmla="*/ 5129795 w 8077200"/>
              <a:gd name="connsiteY3" fmla="*/ 320422 h 2064351"/>
              <a:gd name="connsiteX4" fmla="*/ 5037939 w 8077200"/>
              <a:gd name="connsiteY4" fmla="*/ 376773 h 2064351"/>
              <a:gd name="connsiteX5" fmla="*/ 4499917 w 8077200"/>
              <a:gd name="connsiteY5" fmla="*/ 169527 h 2064351"/>
              <a:gd name="connsiteX6" fmla="*/ 4459974 w 8077200"/>
              <a:gd name="connsiteY6" fmla="*/ 336259 h 2064351"/>
              <a:gd name="connsiteX7" fmla="*/ 4885128 w 8077200"/>
              <a:gd name="connsiteY7" fmla="*/ 1750574 h 2064351"/>
              <a:gd name="connsiteX8" fmla="*/ 8077200 w 8077200"/>
              <a:gd name="connsiteY8" fmla="*/ 1934867 h 2064351"/>
              <a:gd name="connsiteX9" fmla="*/ 8077200 w 8077200"/>
              <a:gd name="connsiteY9" fmla="*/ 2064351 h 2064351"/>
              <a:gd name="connsiteX10" fmla="*/ 0 w 8077200"/>
              <a:gd name="connsiteY10" fmla="*/ 2064351 h 2064351"/>
              <a:gd name="connsiteX11" fmla="*/ 0 w 8077200"/>
              <a:gd name="connsiteY11" fmla="*/ 0 h 2064351"/>
              <a:gd name="connsiteX12" fmla="*/ 8077200 w 8077200"/>
              <a:gd name="connsiteY12" fmla="*/ 0 h 2064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77200" h="2064351">
                <a:moveTo>
                  <a:pt x="8077200" y="0"/>
                </a:moveTo>
                <a:lnTo>
                  <a:pt x="8077200" y="377786"/>
                </a:lnTo>
                <a:lnTo>
                  <a:pt x="5967894" y="501610"/>
                </a:lnTo>
                <a:lnTo>
                  <a:pt x="5129795" y="320422"/>
                </a:lnTo>
                <a:lnTo>
                  <a:pt x="5037939" y="376773"/>
                </a:lnTo>
                <a:lnTo>
                  <a:pt x="4499917" y="169527"/>
                </a:lnTo>
                <a:lnTo>
                  <a:pt x="4459974" y="336259"/>
                </a:lnTo>
                <a:lnTo>
                  <a:pt x="4885128" y="1750574"/>
                </a:lnTo>
                <a:lnTo>
                  <a:pt x="8077200" y="1934867"/>
                </a:lnTo>
                <a:lnTo>
                  <a:pt x="8077200" y="2064351"/>
                </a:lnTo>
                <a:lnTo>
                  <a:pt x="0" y="2064351"/>
                </a:lnTo>
                <a:lnTo>
                  <a:pt x="0" y="0"/>
                </a:lnTo>
                <a:lnTo>
                  <a:pt x="807720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117102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1"/>
          <p:cNvSpPr/>
          <p:nvPr userDrawn="1"/>
        </p:nvSpPr>
        <p:spPr>
          <a:xfrm>
            <a:off x="617096" y="498423"/>
            <a:ext cx="10957809" cy="5861154"/>
          </a:xfrm>
          <a:prstGeom prst="roundRect">
            <a:avLst>
              <a:gd name="adj" fmla="val 5068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8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7" t="1391" b="84119"/>
          <a:stretch>
            <a:fillRect/>
          </a:stretch>
        </p:blipFill>
        <p:spPr>
          <a:xfrm rot="470086">
            <a:off x="9816816" y="163079"/>
            <a:ext cx="2475364" cy="1208069"/>
          </a:xfrm>
          <a:custGeom>
            <a:avLst/>
            <a:gdLst>
              <a:gd name="connsiteX0" fmla="*/ 3617226 w 3617226"/>
              <a:gd name="connsiteY0" fmla="*/ 208259 h 1765340"/>
              <a:gd name="connsiteX1" fmla="*/ 3617226 w 3617226"/>
              <a:gd name="connsiteY1" fmla="*/ 1765340 h 1765340"/>
              <a:gd name="connsiteX2" fmla="*/ 425154 w 3617226"/>
              <a:gd name="connsiteY2" fmla="*/ 1581047 h 1765340"/>
              <a:gd name="connsiteX3" fmla="*/ 0 w 3617226"/>
              <a:gd name="connsiteY3" fmla="*/ 166732 h 1765340"/>
              <a:gd name="connsiteX4" fmla="*/ 39943 w 3617226"/>
              <a:gd name="connsiteY4" fmla="*/ 0 h 1765340"/>
              <a:gd name="connsiteX5" fmla="*/ 577965 w 3617226"/>
              <a:gd name="connsiteY5" fmla="*/ 207246 h 1765340"/>
              <a:gd name="connsiteX6" fmla="*/ 669821 w 3617226"/>
              <a:gd name="connsiteY6" fmla="*/ 150895 h 1765340"/>
              <a:gd name="connsiteX7" fmla="*/ 1507920 w 3617226"/>
              <a:gd name="connsiteY7" fmla="*/ 332083 h 1765340"/>
              <a:gd name="connsiteX8" fmla="*/ 3617226 w 3617226"/>
              <a:gd name="connsiteY8" fmla="*/ 208259 h 176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17226" h="1765340">
                <a:moveTo>
                  <a:pt x="3617226" y="208259"/>
                </a:moveTo>
                <a:lnTo>
                  <a:pt x="3617226" y="1765340"/>
                </a:lnTo>
                <a:lnTo>
                  <a:pt x="425154" y="1581047"/>
                </a:lnTo>
                <a:lnTo>
                  <a:pt x="0" y="166732"/>
                </a:lnTo>
                <a:lnTo>
                  <a:pt x="39943" y="0"/>
                </a:lnTo>
                <a:lnTo>
                  <a:pt x="577965" y="207246"/>
                </a:lnTo>
                <a:lnTo>
                  <a:pt x="669821" y="150895"/>
                </a:lnTo>
                <a:lnTo>
                  <a:pt x="1507920" y="332083"/>
                </a:lnTo>
                <a:lnTo>
                  <a:pt x="3617226" y="208259"/>
                </a:lnTo>
                <a:close/>
              </a:path>
            </a:pathLst>
          </a:custGeom>
        </p:spPr>
      </p:pic>
      <p:pic>
        <p:nvPicPr>
          <p:cNvPr id="9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56"/>
          <a:stretch>
            <a:fillRect/>
          </a:stretch>
        </p:blipFill>
        <p:spPr>
          <a:xfrm rot="20791677">
            <a:off x="-94716" y="102266"/>
            <a:ext cx="3602240" cy="920652"/>
          </a:xfrm>
          <a:custGeom>
            <a:avLst/>
            <a:gdLst>
              <a:gd name="connsiteX0" fmla="*/ 8077200 w 8077200"/>
              <a:gd name="connsiteY0" fmla="*/ 0 h 2064351"/>
              <a:gd name="connsiteX1" fmla="*/ 8077200 w 8077200"/>
              <a:gd name="connsiteY1" fmla="*/ 377786 h 2064351"/>
              <a:gd name="connsiteX2" fmla="*/ 5967894 w 8077200"/>
              <a:gd name="connsiteY2" fmla="*/ 501610 h 2064351"/>
              <a:gd name="connsiteX3" fmla="*/ 5129795 w 8077200"/>
              <a:gd name="connsiteY3" fmla="*/ 320422 h 2064351"/>
              <a:gd name="connsiteX4" fmla="*/ 5037939 w 8077200"/>
              <a:gd name="connsiteY4" fmla="*/ 376773 h 2064351"/>
              <a:gd name="connsiteX5" fmla="*/ 4499917 w 8077200"/>
              <a:gd name="connsiteY5" fmla="*/ 169527 h 2064351"/>
              <a:gd name="connsiteX6" fmla="*/ 4459974 w 8077200"/>
              <a:gd name="connsiteY6" fmla="*/ 336259 h 2064351"/>
              <a:gd name="connsiteX7" fmla="*/ 4885128 w 8077200"/>
              <a:gd name="connsiteY7" fmla="*/ 1750574 h 2064351"/>
              <a:gd name="connsiteX8" fmla="*/ 8077200 w 8077200"/>
              <a:gd name="connsiteY8" fmla="*/ 1934867 h 2064351"/>
              <a:gd name="connsiteX9" fmla="*/ 8077200 w 8077200"/>
              <a:gd name="connsiteY9" fmla="*/ 2064351 h 2064351"/>
              <a:gd name="connsiteX10" fmla="*/ 0 w 8077200"/>
              <a:gd name="connsiteY10" fmla="*/ 2064351 h 2064351"/>
              <a:gd name="connsiteX11" fmla="*/ 0 w 8077200"/>
              <a:gd name="connsiteY11" fmla="*/ 0 h 2064351"/>
              <a:gd name="connsiteX12" fmla="*/ 8077200 w 8077200"/>
              <a:gd name="connsiteY12" fmla="*/ 0 h 2064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77200" h="2064351">
                <a:moveTo>
                  <a:pt x="8077200" y="0"/>
                </a:moveTo>
                <a:lnTo>
                  <a:pt x="8077200" y="377786"/>
                </a:lnTo>
                <a:lnTo>
                  <a:pt x="5967894" y="501610"/>
                </a:lnTo>
                <a:lnTo>
                  <a:pt x="5129795" y="320422"/>
                </a:lnTo>
                <a:lnTo>
                  <a:pt x="5037939" y="376773"/>
                </a:lnTo>
                <a:lnTo>
                  <a:pt x="4499917" y="169527"/>
                </a:lnTo>
                <a:lnTo>
                  <a:pt x="4459974" y="336259"/>
                </a:lnTo>
                <a:lnTo>
                  <a:pt x="4885128" y="1750574"/>
                </a:lnTo>
                <a:lnTo>
                  <a:pt x="8077200" y="1934867"/>
                </a:lnTo>
                <a:lnTo>
                  <a:pt x="8077200" y="2064351"/>
                </a:lnTo>
                <a:lnTo>
                  <a:pt x="0" y="2064351"/>
                </a:lnTo>
                <a:lnTo>
                  <a:pt x="0" y="0"/>
                </a:lnTo>
                <a:lnTo>
                  <a:pt x="8077200" y="0"/>
                </a:lnTo>
                <a:close/>
              </a:path>
            </a:pathLst>
          </a:custGeom>
        </p:spPr>
      </p:pic>
      <p:pic>
        <p:nvPicPr>
          <p:cNvPr id="2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00"/>
          <a:stretch>
            <a:fillRect/>
          </a:stretch>
        </p:blipFill>
        <p:spPr>
          <a:xfrm>
            <a:off x="8122352" y="4171950"/>
            <a:ext cx="4222046" cy="2865700"/>
          </a:xfrm>
          <a:custGeom>
            <a:avLst/>
            <a:gdLst>
              <a:gd name="connsiteX0" fmla="*/ 0 w 7696199"/>
              <a:gd name="connsiteY0" fmla="*/ 0 h 5223770"/>
              <a:gd name="connsiteX1" fmla="*/ 7696199 w 7696199"/>
              <a:gd name="connsiteY1" fmla="*/ 0 h 5223770"/>
              <a:gd name="connsiteX2" fmla="*/ 7696199 w 7696199"/>
              <a:gd name="connsiteY2" fmla="*/ 5223770 h 5223770"/>
              <a:gd name="connsiteX3" fmla="*/ 0 w 7696199"/>
              <a:gd name="connsiteY3" fmla="*/ 5223770 h 5223770"/>
              <a:gd name="connsiteX4" fmla="*/ 0 w 7696199"/>
              <a:gd name="connsiteY4" fmla="*/ 0 h 5223770"/>
              <a:gd name="connsiteX5" fmla="*/ 7429500 w 7696199"/>
              <a:gd name="connsiteY5" fmla="*/ 14918 h 5223770"/>
              <a:gd name="connsiteX6" fmla="*/ 5886450 w 7696199"/>
              <a:gd name="connsiteY6" fmla="*/ 91118 h 5223770"/>
              <a:gd name="connsiteX7" fmla="*/ 5429250 w 7696199"/>
              <a:gd name="connsiteY7" fmla="*/ 776918 h 5223770"/>
              <a:gd name="connsiteX8" fmla="*/ 6076950 w 7696199"/>
              <a:gd name="connsiteY8" fmla="*/ 1710368 h 5223770"/>
              <a:gd name="connsiteX9" fmla="*/ 6934200 w 7696199"/>
              <a:gd name="connsiteY9" fmla="*/ 2015168 h 5223770"/>
              <a:gd name="connsiteX10" fmla="*/ 7467600 w 7696199"/>
              <a:gd name="connsiteY10" fmla="*/ 1481768 h 5223770"/>
              <a:gd name="connsiteX11" fmla="*/ 7429500 w 7696199"/>
              <a:gd name="connsiteY11" fmla="*/ 14918 h 5223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96199" h="5223770">
                <a:moveTo>
                  <a:pt x="0" y="0"/>
                </a:moveTo>
                <a:lnTo>
                  <a:pt x="7696199" y="0"/>
                </a:lnTo>
                <a:lnTo>
                  <a:pt x="7696199" y="5223770"/>
                </a:lnTo>
                <a:lnTo>
                  <a:pt x="0" y="5223770"/>
                </a:lnTo>
                <a:lnTo>
                  <a:pt x="0" y="0"/>
                </a:lnTo>
                <a:close/>
                <a:moveTo>
                  <a:pt x="7429500" y="14918"/>
                </a:moveTo>
                <a:lnTo>
                  <a:pt x="5886450" y="91118"/>
                </a:lnTo>
                <a:lnTo>
                  <a:pt x="5429250" y="776918"/>
                </a:lnTo>
                <a:lnTo>
                  <a:pt x="6076950" y="1710368"/>
                </a:lnTo>
                <a:lnTo>
                  <a:pt x="6934200" y="2015168"/>
                </a:lnTo>
                <a:lnTo>
                  <a:pt x="7467600" y="1481768"/>
                </a:lnTo>
                <a:lnTo>
                  <a:pt x="7429500" y="1491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189799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AEB2FE5-BFCD-41C2-A281-D6B683BB7010}" type="datetimeFigureOut">
              <a:rPr lang="vi-VN" smtClean="0"/>
              <a:t>20/02/2025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7" t="1391" b="84119"/>
          <a:stretch>
            <a:fillRect/>
          </a:stretch>
        </p:blipFill>
        <p:spPr>
          <a:xfrm rot="470086">
            <a:off x="8623733" y="233111"/>
            <a:ext cx="3617226" cy="1765340"/>
          </a:xfrm>
          <a:custGeom>
            <a:avLst/>
            <a:gdLst>
              <a:gd name="connsiteX0" fmla="*/ 3617226 w 3617226"/>
              <a:gd name="connsiteY0" fmla="*/ 208259 h 1765340"/>
              <a:gd name="connsiteX1" fmla="*/ 3617226 w 3617226"/>
              <a:gd name="connsiteY1" fmla="*/ 1765340 h 1765340"/>
              <a:gd name="connsiteX2" fmla="*/ 425154 w 3617226"/>
              <a:gd name="connsiteY2" fmla="*/ 1581047 h 1765340"/>
              <a:gd name="connsiteX3" fmla="*/ 0 w 3617226"/>
              <a:gd name="connsiteY3" fmla="*/ 166732 h 1765340"/>
              <a:gd name="connsiteX4" fmla="*/ 39943 w 3617226"/>
              <a:gd name="connsiteY4" fmla="*/ 0 h 1765340"/>
              <a:gd name="connsiteX5" fmla="*/ 577965 w 3617226"/>
              <a:gd name="connsiteY5" fmla="*/ 207246 h 1765340"/>
              <a:gd name="connsiteX6" fmla="*/ 669821 w 3617226"/>
              <a:gd name="connsiteY6" fmla="*/ 150895 h 1765340"/>
              <a:gd name="connsiteX7" fmla="*/ 1507920 w 3617226"/>
              <a:gd name="connsiteY7" fmla="*/ 332083 h 1765340"/>
              <a:gd name="connsiteX8" fmla="*/ 3617226 w 3617226"/>
              <a:gd name="connsiteY8" fmla="*/ 208259 h 176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17226" h="1765340">
                <a:moveTo>
                  <a:pt x="3617226" y="208259"/>
                </a:moveTo>
                <a:lnTo>
                  <a:pt x="3617226" y="1765340"/>
                </a:lnTo>
                <a:lnTo>
                  <a:pt x="425154" y="1581047"/>
                </a:lnTo>
                <a:lnTo>
                  <a:pt x="0" y="166732"/>
                </a:lnTo>
                <a:lnTo>
                  <a:pt x="39943" y="0"/>
                </a:lnTo>
                <a:lnTo>
                  <a:pt x="577965" y="207246"/>
                </a:lnTo>
                <a:lnTo>
                  <a:pt x="669821" y="150895"/>
                </a:lnTo>
                <a:lnTo>
                  <a:pt x="1507920" y="332083"/>
                </a:lnTo>
                <a:lnTo>
                  <a:pt x="3617226" y="208259"/>
                </a:lnTo>
                <a:close/>
              </a:path>
            </a:pathLst>
          </a:custGeom>
        </p:spPr>
      </p:pic>
      <p:pic>
        <p:nvPicPr>
          <p:cNvPr id="8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56"/>
          <a:stretch>
            <a:fillRect/>
          </a:stretch>
        </p:blipFill>
        <p:spPr>
          <a:xfrm rot="20791677">
            <a:off x="-486972" y="-56362"/>
            <a:ext cx="6222052" cy="1590217"/>
          </a:xfrm>
          <a:custGeom>
            <a:avLst/>
            <a:gdLst>
              <a:gd name="connsiteX0" fmla="*/ 8077200 w 8077200"/>
              <a:gd name="connsiteY0" fmla="*/ 0 h 2064351"/>
              <a:gd name="connsiteX1" fmla="*/ 8077200 w 8077200"/>
              <a:gd name="connsiteY1" fmla="*/ 377786 h 2064351"/>
              <a:gd name="connsiteX2" fmla="*/ 5967894 w 8077200"/>
              <a:gd name="connsiteY2" fmla="*/ 501610 h 2064351"/>
              <a:gd name="connsiteX3" fmla="*/ 5129795 w 8077200"/>
              <a:gd name="connsiteY3" fmla="*/ 320422 h 2064351"/>
              <a:gd name="connsiteX4" fmla="*/ 5037939 w 8077200"/>
              <a:gd name="connsiteY4" fmla="*/ 376773 h 2064351"/>
              <a:gd name="connsiteX5" fmla="*/ 4499917 w 8077200"/>
              <a:gd name="connsiteY5" fmla="*/ 169527 h 2064351"/>
              <a:gd name="connsiteX6" fmla="*/ 4459974 w 8077200"/>
              <a:gd name="connsiteY6" fmla="*/ 336259 h 2064351"/>
              <a:gd name="connsiteX7" fmla="*/ 4885128 w 8077200"/>
              <a:gd name="connsiteY7" fmla="*/ 1750574 h 2064351"/>
              <a:gd name="connsiteX8" fmla="*/ 8077200 w 8077200"/>
              <a:gd name="connsiteY8" fmla="*/ 1934867 h 2064351"/>
              <a:gd name="connsiteX9" fmla="*/ 8077200 w 8077200"/>
              <a:gd name="connsiteY9" fmla="*/ 2064351 h 2064351"/>
              <a:gd name="connsiteX10" fmla="*/ 0 w 8077200"/>
              <a:gd name="connsiteY10" fmla="*/ 2064351 h 2064351"/>
              <a:gd name="connsiteX11" fmla="*/ 0 w 8077200"/>
              <a:gd name="connsiteY11" fmla="*/ 0 h 2064351"/>
              <a:gd name="connsiteX12" fmla="*/ 8077200 w 8077200"/>
              <a:gd name="connsiteY12" fmla="*/ 0 h 2064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77200" h="2064351">
                <a:moveTo>
                  <a:pt x="8077200" y="0"/>
                </a:moveTo>
                <a:lnTo>
                  <a:pt x="8077200" y="377786"/>
                </a:lnTo>
                <a:lnTo>
                  <a:pt x="5967894" y="501610"/>
                </a:lnTo>
                <a:lnTo>
                  <a:pt x="5129795" y="320422"/>
                </a:lnTo>
                <a:lnTo>
                  <a:pt x="5037939" y="376773"/>
                </a:lnTo>
                <a:lnTo>
                  <a:pt x="4499917" y="169527"/>
                </a:lnTo>
                <a:lnTo>
                  <a:pt x="4459974" y="336259"/>
                </a:lnTo>
                <a:lnTo>
                  <a:pt x="4885128" y="1750574"/>
                </a:lnTo>
                <a:lnTo>
                  <a:pt x="8077200" y="1934867"/>
                </a:lnTo>
                <a:lnTo>
                  <a:pt x="8077200" y="2064351"/>
                </a:lnTo>
                <a:lnTo>
                  <a:pt x="0" y="2064351"/>
                </a:lnTo>
                <a:lnTo>
                  <a:pt x="0" y="0"/>
                </a:lnTo>
                <a:lnTo>
                  <a:pt x="8077200" y="0"/>
                </a:lnTo>
                <a:close/>
              </a:path>
            </a:pathLst>
          </a:custGeom>
        </p:spPr>
      </p:pic>
      <p:grpSp>
        <p:nvGrpSpPr>
          <p:cNvPr id="9" name="组合 25"/>
          <p:cNvGrpSpPr/>
          <p:nvPr userDrawn="1"/>
        </p:nvGrpSpPr>
        <p:grpSpPr>
          <a:xfrm rot="300000">
            <a:off x="516200" y="141424"/>
            <a:ext cx="10604872" cy="5803536"/>
            <a:chOff x="1396060" y="560850"/>
            <a:chExt cx="9144000" cy="500407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任意多边形: 形状 20"/>
            <p:cNvSpPr/>
            <p:nvPr/>
          </p:nvSpPr>
          <p:spPr>
            <a:xfrm>
              <a:off x="1903228" y="999460"/>
              <a:ext cx="7378995" cy="4072270"/>
            </a:xfrm>
            <a:custGeom>
              <a:avLst/>
              <a:gdLst>
                <a:gd name="connsiteX0" fmla="*/ 382772 w 7378995"/>
                <a:gd name="connsiteY0" fmla="*/ 1509824 h 4072270"/>
                <a:gd name="connsiteX1" fmla="*/ 744279 w 7378995"/>
                <a:gd name="connsiteY1" fmla="*/ 765545 h 4072270"/>
                <a:gd name="connsiteX2" fmla="*/ 1467293 w 7378995"/>
                <a:gd name="connsiteY2" fmla="*/ 329610 h 4072270"/>
                <a:gd name="connsiteX3" fmla="*/ 2083981 w 7378995"/>
                <a:gd name="connsiteY3" fmla="*/ 276447 h 4072270"/>
                <a:gd name="connsiteX4" fmla="*/ 2562446 w 7378995"/>
                <a:gd name="connsiteY4" fmla="*/ 404038 h 4072270"/>
                <a:gd name="connsiteX5" fmla="*/ 3200400 w 7378995"/>
                <a:gd name="connsiteY5" fmla="*/ 116959 h 4072270"/>
                <a:gd name="connsiteX6" fmla="*/ 3668232 w 7378995"/>
                <a:gd name="connsiteY6" fmla="*/ 0 h 4072270"/>
                <a:gd name="connsiteX7" fmla="*/ 4369981 w 7378995"/>
                <a:gd name="connsiteY7" fmla="*/ 0 h 4072270"/>
                <a:gd name="connsiteX8" fmla="*/ 4869712 w 7378995"/>
                <a:gd name="connsiteY8" fmla="*/ 116959 h 4072270"/>
                <a:gd name="connsiteX9" fmla="*/ 5146158 w 7378995"/>
                <a:gd name="connsiteY9" fmla="*/ 170121 h 4072270"/>
                <a:gd name="connsiteX10" fmla="*/ 5560828 w 7378995"/>
                <a:gd name="connsiteY10" fmla="*/ 42531 h 4072270"/>
                <a:gd name="connsiteX11" fmla="*/ 6081823 w 7378995"/>
                <a:gd name="connsiteY11" fmla="*/ 31898 h 4072270"/>
                <a:gd name="connsiteX12" fmla="*/ 6666614 w 7378995"/>
                <a:gd name="connsiteY12" fmla="*/ 318977 h 4072270"/>
                <a:gd name="connsiteX13" fmla="*/ 7091916 w 7378995"/>
                <a:gd name="connsiteY13" fmla="*/ 914400 h 4072270"/>
                <a:gd name="connsiteX14" fmla="*/ 7378995 w 7378995"/>
                <a:gd name="connsiteY14" fmla="*/ 1531089 h 4072270"/>
                <a:gd name="connsiteX15" fmla="*/ 7123814 w 7378995"/>
                <a:gd name="connsiteY15" fmla="*/ 2083982 h 4072270"/>
                <a:gd name="connsiteX16" fmla="*/ 7028121 w 7378995"/>
                <a:gd name="connsiteY16" fmla="*/ 2211573 h 4072270"/>
                <a:gd name="connsiteX17" fmla="*/ 6964325 w 7378995"/>
                <a:gd name="connsiteY17" fmla="*/ 2434856 h 4072270"/>
                <a:gd name="connsiteX18" fmla="*/ 6655981 w 7378995"/>
                <a:gd name="connsiteY18" fmla="*/ 2838893 h 4072270"/>
                <a:gd name="connsiteX19" fmla="*/ 6283842 w 7378995"/>
                <a:gd name="connsiteY19" fmla="*/ 3019647 h 4072270"/>
                <a:gd name="connsiteX20" fmla="*/ 5667153 w 7378995"/>
                <a:gd name="connsiteY20" fmla="*/ 3104707 h 4072270"/>
                <a:gd name="connsiteX21" fmla="*/ 5124893 w 7378995"/>
                <a:gd name="connsiteY21" fmla="*/ 3104707 h 4072270"/>
                <a:gd name="connsiteX22" fmla="*/ 4859079 w 7378995"/>
                <a:gd name="connsiteY22" fmla="*/ 3104707 h 4072270"/>
                <a:gd name="connsiteX23" fmla="*/ 4433777 w 7378995"/>
                <a:gd name="connsiteY23" fmla="*/ 3296093 h 4072270"/>
                <a:gd name="connsiteX24" fmla="*/ 4040372 w 7378995"/>
                <a:gd name="connsiteY24" fmla="*/ 3338624 h 4072270"/>
                <a:gd name="connsiteX25" fmla="*/ 3200400 w 7378995"/>
                <a:gd name="connsiteY25" fmla="*/ 3785191 h 4072270"/>
                <a:gd name="connsiteX26" fmla="*/ 2519916 w 7378995"/>
                <a:gd name="connsiteY26" fmla="*/ 4008475 h 4072270"/>
                <a:gd name="connsiteX27" fmla="*/ 2083981 w 7378995"/>
                <a:gd name="connsiteY27" fmla="*/ 4072270 h 4072270"/>
                <a:gd name="connsiteX28" fmla="*/ 1626781 w 7378995"/>
                <a:gd name="connsiteY28" fmla="*/ 3987210 h 4072270"/>
                <a:gd name="connsiteX29" fmla="*/ 1360967 w 7378995"/>
                <a:gd name="connsiteY29" fmla="*/ 3615070 h 4072270"/>
                <a:gd name="connsiteX30" fmla="*/ 1041991 w 7378995"/>
                <a:gd name="connsiteY30" fmla="*/ 3370521 h 4072270"/>
                <a:gd name="connsiteX31" fmla="*/ 669851 w 7378995"/>
                <a:gd name="connsiteY31" fmla="*/ 3264196 h 4072270"/>
                <a:gd name="connsiteX32" fmla="*/ 180753 w 7378995"/>
                <a:gd name="connsiteY32" fmla="*/ 2934587 h 4072270"/>
                <a:gd name="connsiteX33" fmla="*/ 0 w 7378995"/>
                <a:gd name="connsiteY33" fmla="*/ 2466754 h 4072270"/>
                <a:gd name="connsiteX34" fmla="*/ 170121 w 7378995"/>
                <a:gd name="connsiteY34" fmla="*/ 1998921 h 4072270"/>
                <a:gd name="connsiteX35" fmla="*/ 308344 w 7378995"/>
                <a:gd name="connsiteY35" fmla="*/ 1669312 h 4072270"/>
                <a:gd name="connsiteX36" fmla="*/ 382772 w 7378995"/>
                <a:gd name="connsiteY36" fmla="*/ 1509824 h 4072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378995" h="4072270">
                  <a:moveTo>
                    <a:pt x="382772" y="1509824"/>
                  </a:moveTo>
                  <a:lnTo>
                    <a:pt x="744279" y="765545"/>
                  </a:lnTo>
                  <a:lnTo>
                    <a:pt x="1467293" y="329610"/>
                  </a:lnTo>
                  <a:lnTo>
                    <a:pt x="2083981" y="276447"/>
                  </a:lnTo>
                  <a:lnTo>
                    <a:pt x="2562446" y="404038"/>
                  </a:lnTo>
                  <a:lnTo>
                    <a:pt x="3200400" y="116959"/>
                  </a:lnTo>
                  <a:lnTo>
                    <a:pt x="3668232" y="0"/>
                  </a:lnTo>
                  <a:lnTo>
                    <a:pt x="4369981" y="0"/>
                  </a:lnTo>
                  <a:lnTo>
                    <a:pt x="4869712" y="116959"/>
                  </a:lnTo>
                  <a:lnTo>
                    <a:pt x="5146158" y="170121"/>
                  </a:lnTo>
                  <a:lnTo>
                    <a:pt x="5560828" y="42531"/>
                  </a:lnTo>
                  <a:lnTo>
                    <a:pt x="6081823" y="31898"/>
                  </a:lnTo>
                  <a:lnTo>
                    <a:pt x="6666614" y="318977"/>
                  </a:lnTo>
                  <a:lnTo>
                    <a:pt x="7091916" y="914400"/>
                  </a:lnTo>
                  <a:lnTo>
                    <a:pt x="7378995" y="1531089"/>
                  </a:lnTo>
                  <a:lnTo>
                    <a:pt x="7123814" y="2083982"/>
                  </a:lnTo>
                  <a:lnTo>
                    <a:pt x="7028121" y="2211573"/>
                  </a:lnTo>
                  <a:lnTo>
                    <a:pt x="6964325" y="2434856"/>
                  </a:lnTo>
                  <a:lnTo>
                    <a:pt x="6655981" y="2838893"/>
                  </a:lnTo>
                  <a:lnTo>
                    <a:pt x="6283842" y="3019647"/>
                  </a:lnTo>
                  <a:lnTo>
                    <a:pt x="5667153" y="3104707"/>
                  </a:lnTo>
                  <a:lnTo>
                    <a:pt x="5124893" y="3104707"/>
                  </a:lnTo>
                  <a:lnTo>
                    <a:pt x="4859079" y="3104707"/>
                  </a:lnTo>
                  <a:lnTo>
                    <a:pt x="4433777" y="3296093"/>
                  </a:lnTo>
                  <a:lnTo>
                    <a:pt x="4040372" y="3338624"/>
                  </a:lnTo>
                  <a:lnTo>
                    <a:pt x="3200400" y="3785191"/>
                  </a:lnTo>
                  <a:lnTo>
                    <a:pt x="2519916" y="4008475"/>
                  </a:lnTo>
                  <a:lnTo>
                    <a:pt x="2083981" y="4072270"/>
                  </a:lnTo>
                  <a:lnTo>
                    <a:pt x="1626781" y="3987210"/>
                  </a:lnTo>
                  <a:lnTo>
                    <a:pt x="1360967" y="3615070"/>
                  </a:lnTo>
                  <a:lnTo>
                    <a:pt x="1041991" y="3370521"/>
                  </a:lnTo>
                  <a:lnTo>
                    <a:pt x="669851" y="3264196"/>
                  </a:lnTo>
                  <a:lnTo>
                    <a:pt x="180753" y="2934587"/>
                  </a:lnTo>
                  <a:lnTo>
                    <a:pt x="0" y="2466754"/>
                  </a:lnTo>
                  <a:lnTo>
                    <a:pt x="170121" y="1998921"/>
                  </a:lnTo>
                  <a:lnTo>
                    <a:pt x="308344" y="1669312"/>
                  </a:lnTo>
                  <a:lnTo>
                    <a:pt x="382772" y="15098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cs"/>
              </a:endParaRPr>
            </a:p>
          </p:txBody>
        </p:sp>
        <p:pic>
          <p:nvPicPr>
            <p:cNvPr id="11" name="图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634" b="26641"/>
            <a:stretch>
              <a:fillRect/>
            </a:stretch>
          </p:blipFill>
          <p:spPr>
            <a:xfrm>
              <a:off x="1396060" y="560850"/>
              <a:ext cx="9144000" cy="5004071"/>
            </a:xfrm>
            <a:custGeom>
              <a:avLst/>
              <a:gdLst>
                <a:gd name="connsiteX0" fmla="*/ 0 w 9144000"/>
                <a:gd name="connsiteY0" fmla="*/ 0 h 5004071"/>
                <a:gd name="connsiteX1" fmla="*/ 9144000 w 9144000"/>
                <a:gd name="connsiteY1" fmla="*/ 0 h 5004071"/>
                <a:gd name="connsiteX2" fmla="*/ 9144000 w 9144000"/>
                <a:gd name="connsiteY2" fmla="*/ 5004071 h 5004071"/>
                <a:gd name="connsiteX3" fmla="*/ 0 w 9144000"/>
                <a:gd name="connsiteY3" fmla="*/ 5004071 h 500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0" h="5004071">
                  <a:moveTo>
                    <a:pt x="0" y="0"/>
                  </a:moveTo>
                  <a:lnTo>
                    <a:pt x="9144000" y="0"/>
                  </a:lnTo>
                  <a:lnTo>
                    <a:pt x="9144000" y="5004071"/>
                  </a:lnTo>
                  <a:lnTo>
                    <a:pt x="0" y="5004071"/>
                  </a:lnTo>
                  <a:close/>
                </a:path>
              </a:pathLst>
            </a:custGeom>
          </p:spPr>
        </p:pic>
      </p:grp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00"/>
          <a:stretch>
            <a:fillRect/>
          </a:stretch>
        </p:blipFill>
        <p:spPr>
          <a:xfrm>
            <a:off x="5482153" y="2494224"/>
            <a:ext cx="6862246" cy="4657727"/>
          </a:xfrm>
          <a:custGeom>
            <a:avLst/>
            <a:gdLst>
              <a:gd name="connsiteX0" fmla="*/ 0 w 7696199"/>
              <a:gd name="connsiteY0" fmla="*/ 0 h 5223770"/>
              <a:gd name="connsiteX1" fmla="*/ 7696199 w 7696199"/>
              <a:gd name="connsiteY1" fmla="*/ 0 h 5223770"/>
              <a:gd name="connsiteX2" fmla="*/ 7696199 w 7696199"/>
              <a:gd name="connsiteY2" fmla="*/ 5223770 h 5223770"/>
              <a:gd name="connsiteX3" fmla="*/ 0 w 7696199"/>
              <a:gd name="connsiteY3" fmla="*/ 5223770 h 5223770"/>
              <a:gd name="connsiteX4" fmla="*/ 0 w 7696199"/>
              <a:gd name="connsiteY4" fmla="*/ 0 h 5223770"/>
              <a:gd name="connsiteX5" fmla="*/ 7429500 w 7696199"/>
              <a:gd name="connsiteY5" fmla="*/ 14918 h 5223770"/>
              <a:gd name="connsiteX6" fmla="*/ 5886450 w 7696199"/>
              <a:gd name="connsiteY6" fmla="*/ 91118 h 5223770"/>
              <a:gd name="connsiteX7" fmla="*/ 5429250 w 7696199"/>
              <a:gd name="connsiteY7" fmla="*/ 776918 h 5223770"/>
              <a:gd name="connsiteX8" fmla="*/ 6076950 w 7696199"/>
              <a:gd name="connsiteY8" fmla="*/ 1710368 h 5223770"/>
              <a:gd name="connsiteX9" fmla="*/ 6934200 w 7696199"/>
              <a:gd name="connsiteY9" fmla="*/ 2015168 h 5223770"/>
              <a:gd name="connsiteX10" fmla="*/ 7467600 w 7696199"/>
              <a:gd name="connsiteY10" fmla="*/ 1481768 h 5223770"/>
              <a:gd name="connsiteX11" fmla="*/ 7429500 w 7696199"/>
              <a:gd name="connsiteY11" fmla="*/ 14918 h 5223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96199" h="5223770">
                <a:moveTo>
                  <a:pt x="0" y="0"/>
                </a:moveTo>
                <a:lnTo>
                  <a:pt x="7696199" y="0"/>
                </a:lnTo>
                <a:lnTo>
                  <a:pt x="7696199" y="5223770"/>
                </a:lnTo>
                <a:lnTo>
                  <a:pt x="0" y="5223770"/>
                </a:lnTo>
                <a:lnTo>
                  <a:pt x="0" y="0"/>
                </a:lnTo>
                <a:close/>
                <a:moveTo>
                  <a:pt x="7429500" y="14918"/>
                </a:moveTo>
                <a:lnTo>
                  <a:pt x="5886450" y="91118"/>
                </a:lnTo>
                <a:lnTo>
                  <a:pt x="5429250" y="776918"/>
                </a:lnTo>
                <a:lnTo>
                  <a:pt x="6076950" y="1710368"/>
                </a:lnTo>
                <a:lnTo>
                  <a:pt x="6934200" y="2015168"/>
                </a:lnTo>
                <a:lnTo>
                  <a:pt x="7467600" y="1481768"/>
                </a:lnTo>
                <a:lnTo>
                  <a:pt x="7429500" y="14918"/>
                </a:lnTo>
                <a:close/>
              </a:path>
            </a:pathLst>
          </a:custGeom>
        </p:spPr>
      </p:pic>
      <p:pic>
        <p:nvPicPr>
          <p:cNvPr id="13" name="图片 2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04" t="16944" b="45000"/>
          <a:stretch>
            <a:fillRect/>
          </a:stretch>
        </p:blipFill>
        <p:spPr>
          <a:xfrm>
            <a:off x="9212344" y="1060800"/>
            <a:ext cx="2655432" cy="3938942"/>
          </a:xfrm>
          <a:custGeom>
            <a:avLst/>
            <a:gdLst>
              <a:gd name="connsiteX0" fmla="*/ 0 w 2655432"/>
              <a:gd name="connsiteY0" fmla="*/ 0 h 3938942"/>
              <a:gd name="connsiteX1" fmla="*/ 2655432 w 2655432"/>
              <a:gd name="connsiteY1" fmla="*/ 0 h 3938942"/>
              <a:gd name="connsiteX2" fmla="*/ 2655432 w 2655432"/>
              <a:gd name="connsiteY2" fmla="*/ 3938942 h 3938942"/>
              <a:gd name="connsiteX3" fmla="*/ 0 w 2655432"/>
              <a:gd name="connsiteY3" fmla="*/ 3938942 h 3938942"/>
              <a:gd name="connsiteX4" fmla="*/ 0 w 2655432"/>
              <a:gd name="connsiteY4" fmla="*/ 0 h 3938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5432" h="3938942">
                <a:moveTo>
                  <a:pt x="0" y="0"/>
                </a:moveTo>
                <a:lnTo>
                  <a:pt x="2655432" y="0"/>
                </a:lnTo>
                <a:lnTo>
                  <a:pt x="2655432" y="3938942"/>
                </a:lnTo>
                <a:lnTo>
                  <a:pt x="0" y="393894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" name="图片 2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4" r="38696" b="45000"/>
          <a:stretch>
            <a:fillRect/>
          </a:stretch>
        </p:blipFill>
        <p:spPr>
          <a:xfrm>
            <a:off x="-108975" y="1683369"/>
            <a:ext cx="4206813" cy="3938942"/>
          </a:xfrm>
          <a:custGeom>
            <a:avLst/>
            <a:gdLst>
              <a:gd name="connsiteX0" fmla="*/ 0 w 4206813"/>
              <a:gd name="connsiteY0" fmla="*/ 0 h 3938942"/>
              <a:gd name="connsiteX1" fmla="*/ 4206813 w 4206813"/>
              <a:gd name="connsiteY1" fmla="*/ 0 h 3938942"/>
              <a:gd name="connsiteX2" fmla="*/ 4206813 w 4206813"/>
              <a:gd name="connsiteY2" fmla="*/ 3938942 h 3938942"/>
              <a:gd name="connsiteX3" fmla="*/ 0 w 4206813"/>
              <a:gd name="connsiteY3" fmla="*/ 3938942 h 3938942"/>
              <a:gd name="connsiteX4" fmla="*/ 0 w 4206813"/>
              <a:gd name="connsiteY4" fmla="*/ 0 h 3938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6813" h="3938942">
                <a:moveTo>
                  <a:pt x="0" y="0"/>
                </a:moveTo>
                <a:lnTo>
                  <a:pt x="4206813" y="0"/>
                </a:lnTo>
                <a:lnTo>
                  <a:pt x="4206813" y="3938942"/>
                </a:lnTo>
                <a:lnTo>
                  <a:pt x="0" y="393894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5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45" t="55129" r="2970" b="27640"/>
          <a:stretch>
            <a:fillRect/>
          </a:stretch>
        </p:blipFill>
        <p:spPr>
          <a:xfrm>
            <a:off x="1604879" y="4744580"/>
            <a:ext cx="2038350" cy="2000250"/>
          </a:xfrm>
          <a:custGeom>
            <a:avLst/>
            <a:gdLst>
              <a:gd name="connsiteX0" fmla="*/ 2000250 w 2038350"/>
              <a:gd name="connsiteY0" fmla="*/ 0 h 2000250"/>
              <a:gd name="connsiteX1" fmla="*/ 2038350 w 2038350"/>
              <a:gd name="connsiteY1" fmla="*/ 1466850 h 2000250"/>
              <a:gd name="connsiteX2" fmla="*/ 1504950 w 2038350"/>
              <a:gd name="connsiteY2" fmla="*/ 2000250 h 2000250"/>
              <a:gd name="connsiteX3" fmla="*/ 647700 w 2038350"/>
              <a:gd name="connsiteY3" fmla="*/ 1695450 h 2000250"/>
              <a:gd name="connsiteX4" fmla="*/ 0 w 2038350"/>
              <a:gd name="connsiteY4" fmla="*/ 762000 h 2000250"/>
              <a:gd name="connsiteX5" fmla="*/ 457200 w 2038350"/>
              <a:gd name="connsiteY5" fmla="*/ 76200 h 2000250"/>
              <a:gd name="connsiteX6" fmla="*/ 2000250 w 2038350"/>
              <a:gd name="connsiteY6" fmla="*/ 0 h 20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8350" h="2000250">
                <a:moveTo>
                  <a:pt x="2000250" y="0"/>
                </a:moveTo>
                <a:lnTo>
                  <a:pt x="2038350" y="1466850"/>
                </a:lnTo>
                <a:lnTo>
                  <a:pt x="1504950" y="2000250"/>
                </a:lnTo>
                <a:lnTo>
                  <a:pt x="647700" y="1695450"/>
                </a:lnTo>
                <a:lnTo>
                  <a:pt x="0" y="762000"/>
                </a:lnTo>
                <a:lnTo>
                  <a:pt x="457200" y="76200"/>
                </a:lnTo>
                <a:lnTo>
                  <a:pt x="200025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2936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AEB2FE5-BFCD-41C2-A281-D6B683BB7010}" type="datetimeFigureOut">
              <a:rPr lang="vi-VN" smtClean="0"/>
              <a:t>20/02/2025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94556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AEB2FE5-BFCD-41C2-A281-D6B683BB7010}" type="datetimeFigureOut">
              <a:rPr lang="vi-VN" smtClean="0"/>
              <a:t>20/02/2025</a:t>
            </a:fld>
            <a:endParaRPr lang="vi-VN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  <p:sp>
        <p:nvSpPr>
          <p:cNvPr id="11" name="矩形 4"/>
          <p:cNvSpPr/>
          <p:nvPr userDrawn="1"/>
        </p:nvSpPr>
        <p:spPr>
          <a:xfrm>
            <a:off x="324853" y="321746"/>
            <a:ext cx="11542295" cy="6214508"/>
          </a:xfrm>
          <a:prstGeom prst="rect">
            <a:avLst/>
          </a:prstGeom>
          <a:solidFill>
            <a:srgbClr val="E4D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  <a:cs typeface="+mn-cs"/>
            </a:endParaRPr>
          </a:p>
        </p:txBody>
      </p:sp>
      <p:pic>
        <p:nvPicPr>
          <p:cNvPr id="12" name="图形 5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2665465">
            <a:off x="1583664" y="1813122"/>
            <a:ext cx="1677964" cy="580557"/>
          </a:xfrm>
          <a:prstGeom prst="rect">
            <a:avLst/>
          </a:prstGeom>
        </p:spPr>
      </p:pic>
      <p:pic>
        <p:nvPicPr>
          <p:cNvPr id="13" name="图形 6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620676">
            <a:off x="10684685" y="3625036"/>
            <a:ext cx="1125739" cy="389493"/>
          </a:xfrm>
          <a:prstGeom prst="rect">
            <a:avLst/>
          </a:prstGeom>
        </p:spPr>
      </p:pic>
      <p:pic>
        <p:nvPicPr>
          <p:cNvPr id="14" name="图形 7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9640970">
            <a:off x="651374" y="5268956"/>
            <a:ext cx="1805824" cy="584694"/>
          </a:xfrm>
          <a:prstGeom prst="rect">
            <a:avLst/>
          </a:prstGeom>
        </p:spPr>
      </p:pic>
      <p:pic>
        <p:nvPicPr>
          <p:cNvPr id="15" name="图形 8"/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998422" flipV="1">
            <a:off x="9412375" y="1075427"/>
            <a:ext cx="1787912" cy="557930"/>
          </a:xfrm>
          <a:prstGeom prst="rect">
            <a:avLst/>
          </a:prstGeom>
        </p:spPr>
      </p:pic>
      <p:pic>
        <p:nvPicPr>
          <p:cNvPr id="16" name="图形 9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9640970">
            <a:off x="3275432" y="3725374"/>
            <a:ext cx="1805824" cy="584694"/>
          </a:xfrm>
          <a:prstGeom prst="rect">
            <a:avLst/>
          </a:prstGeom>
        </p:spPr>
      </p:pic>
      <p:pic>
        <p:nvPicPr>
          <p:cNvPr id="17" name="图形 10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5254165">
            <a:off x="7230918" y="2667901"/>
            <a:ext cx="1413997" cy="741499"/>
          </a:xfrm>
          <a:prstGeom prst="rect">
            <a:avLst/>
          </a:prstGeom>
        </p:spPr>
      </p:pic>
      <p:pic>
        <p:nvPicPr>
          <p:cNvPr id="18" name="图形 11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268020">
            <a:off x="6500270" y="5644176"/>
            <a:ext cx="1677964" cy="58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0964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AEB2FE5-BFCD-41C2-A281-D6B683BB7010}" type="datetimeFigureOut">
              <a:rPr lang="vi-VN" smtClean="0"/>
              <a:t>20/02/2025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523461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AEB2FE5-BFCD-41C2-A281-D6B683BB7010}" type="datetimeFigureOut">
              <a:rPr lang="vi-VN" smtClean="0"/>
              <a:t>20/02/2025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49949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AEB2FE5-BFCD-41C2-A281-D6B683BB7010}" type="datetimeFigureOut">
              <a:rPr lang="vi-VN" smtClean="0"/>
              <a:t>20/02/2025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46525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AEB2FE5-BFCD-41C2-A281-D6B683BB7010}" type="datetimeFigureOut">
              <a:rPr lang="vi-VN" smtClean="0"/>
              <a:t>20/02/2025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95899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AEB2FE5-BFCD-41C2-A281-D6B683BB7010}" type="datetimeFigureOut">
              <a:rPr lang="vi-VN" smtClean="0"/>
              <a:t>20/02/2025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29635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AEB2FE5-BFCD-41C2-A281-D6B683BB7010}" type="datetimeFigureOut">
              <a:rPr lang="vi-VN" smtClean="0"/>
              <a:t>20/02/2025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703694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bg>
      <p:bgPr>
        <a:solidFill>
          <a:srgbClr val="A1E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r="5332"/>
          <a:stretch>
            <a:fillRect/>
          </a:stretch>
        </p:blipFill>
        <p:spPr>
          <a:xfrm>
            <a:off x="0" y="-1"/>
            <a:ext cx="12192000" cy="6858002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432955" y="365125"/>
            <a:ext cx="11360727" cy="6201929"/>
          </a:xfrm>
          <a:prstGeom prst="roundRect">
            <a:avLst>
              <a:gd name="adj" fmla="val 6531"/>
            </a:avLst>
          </a:prstGeom>
          <a:solidFill>
            <a:schemeClr val="bg1"/>
          </a:solidFill>
          <a:ln>
            <a:solidFill>
              <a:srgbClr val="A1E2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62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01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4E4DFF-D0C8-4634-A4DA-2A9901B1E9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77355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36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206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Không có mô tả.">
            <a:extLst>
              <a:ext uri="{FF2B5EF4-FFF2-40B4-BE49-F238E27FC236}">
                <a16:creationId xmlns:a16="http://schemas.microsoft.com/office/drawing/2014/main" id="{B75CCACE-3A1C-4A35-9BBA-3C7484BCAD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75" y="608382"/>
            <a:ext cx="1993555" cy="75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32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004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793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7127ED-DFC6-4562-A8AD-AD72160E18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81" y="541988"/>
            <a:ext cx="1957804" cy="97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25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106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360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455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072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7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037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5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4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1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0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9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9966A6A-5068-46EF-827D-CC5B5F6D8E7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2/20/2025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7EE991E-0642-4439-BE5A-84458EAAA3FD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1380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9966A6A-5068-46EF-827D-CC5B5F6D8E7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2/20/2025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7EE991E-0642-4439-BE5A-84458EAAA3FD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1863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833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729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562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459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29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188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021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691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9966A6A-5068-46EF-827D-CC5B5F6D8E7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2/20/2025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7EE991E-0642-4439-BE5A-84458EAAA3FD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5296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9966A6A-5068-46EF-827D-CC5B5F6D8E7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2/20/2025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7EE991E-0642-4439-BE5A-84458EAAA3FD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6096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330" indent="0">
              <a:buNone/>
              <a:defRPr sz="2700" b="1"/>
            </a:lvl2pPr>
            <a:lvl3pPr marL="1217295" indent="0">
              <a:buNone/>
              <a:defRPr sz="2400" b="1"/>
            </a:lvl3pPr>
            <a:lvl4pPr marL="1825625" indent="0">
              <a:buNone/>
              <a:defRPr sz="2100" b="1"/>
            </a:lvl4pPr>
            <a:lvl5pPr marL="2434590" indent="0">
              <a:buNone/>
              <a:defRPr sz="2100" b="1"/>
            </a:lvl5pPr>
            <a:lvl6pPr marL="3042920" indent="0">
              <a:buNone/>
              <a:defRPr sz="2100" b="1"/>
            </a:lvl6pPr>
            <a:lvl7pPr marL="3651885" indent="0">
              <a:buNone/>
              <a:defRPr sz="2100" b="1"/>
            </a:lvl7pPr>
            <a:lvl8pPr marL="4260215" indent="0">
              <a:buNone/>
              <a:defRPr sz="2100" b="1"/>
            </a:lvl8pPr>
            <a:lvl9pPr marL="4869180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330" indent="0">
              <a:buNone/>
              <a:defRPr sz="2700" b="1"/>
            </a:lvl2pPr>
            <a:lvl3pPr marL="1217295" indent="0">
              <a:buNone/>
              <a:defRPr sz="2400" b="1"/>
            </a:lvl3pPr>
            <a:lvl4pPr marL="1825625" indent="0">
              <a:buNone/>
              <a:defRPr sz="2100" b="1"/>
            </a:lvl4pPr>
            <a:lvl5pPr marL="2434590" indent="0">
              <a:buNone/>
              <a:defRPr sz="2100" b="1"/>
            </a:lvl5pPr>
            <a:lvl6pPr marL="3042920" indent="0">
              <a:buNone/>
              <a:defRPr sz="2100" b="1"/>
            </a:lvl6pPr>
            <a:lvl7pPr marL="3651885" indent="0">
              <a:buNone/>
              <a:defRPr sz="2100" b="1"/>
            </a:lvl7pPr>
            <a:lvl8pPr marL="4260215" indent="0">
              <a:buNone/>
              <a:defRPr sz="2100" b="1"/>
            </a:lvl8pPr>
            <a:lvl9pPr marL="4869180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9966A6A-5068-46EF-827D-CC5B5F6D8E7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2/20/2025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7EE991E-0642-4439-BE5A-84458EAAA3FD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8772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9966A6A-5068-46EF-827D-CC5B5F6D8E7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2/20/2025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7EE991E-0642-4439-BE5A-84458EAAA3FD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713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9966A6A-5068-46EF-827D-CC5B5F6D8E7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2/20/2025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7EE991E-0642-4439-BE5A-84458EAAA3FD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9101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3"/>
            <a:ext cx="6815666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8330" indent="0">
              <a:buNone/>
              <a:defRPr sz="1600"/>
            </a:lvl2pPr>
            <a:lvl3pPr marL="1217295" indent="0">
              <a:buNone/>
              <a:defRPr sz="1300"/>
            </a:lvl3pPr>
            <a:lvl4pPr marL="1825625" indent="0">
              <a:buNone/>
              <a:defRPr sz="1200"/>
            </a:lvl4pPr>
            <a:lvl5pPr marL="2434590" indent="0">
              <a:buNone/>
              <a:defRPr sz="1200"/>
            </a:lvl5pPr>
            <a:lvl6pPr marL="3042920" indent="0">
              <a:buNone/>
              <a:defRPr sz="1200"/>
            </a:lvl6pPr>
            <a:lvl7pPr marL="3651885" indent="0">
              <a:buNone/>
              <a:defRPr sz="1200"/>
            </a:lvl7pPr>
            <a:lvl8pPr marL="4260215" indent="0">
              <a:buNone/>
              <a:defRPr sz="1200"/>
            </a:lvl8pPr>
            <a:lvl9pPr marL="486918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9966A6A-5068-46EF-827D-CC5B5F6D8E7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2/20/2025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7EE991E-0642-4439-BE5A-84458EAAA3FD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5045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8330" indent="0">
              <a:buNone/>
              <a:defRPr sz="3700"/>
            </a:lvl2pPr>
            <a:lvl3pPr marL="1217295" indent="0">
              <a:buNone/>
              <a:defRPr sz="3200"/>
            </a:lvl3pPr>
            <a:lvl4pPr marL="1825625" indent="0">
              <a:buNone/>
              <a:defRPr sz="2700"/>
            </a:lvl4pPr>
            <a:lvl5pPr marL="2434590" indent="0">
              <a:buNone/>
              <a:defRPr sz="2700"/>
            </a:lvl5pPr>
            <a:lvl6pPr marL="3042920" indent="0">
              <a:buNone/>
              <a:defRPr sz="2700"/>
            </a:lvl6pPr>
            <a:lvl7pPr marL="3651885" indent="0">
              <a:buNone/>
              <a:defRPr sz="2700"/>
            </a:lvl7pPr>
            <a:lvl8pPr marL="4260215" indent="0">
              <a:buNone/>
              <a:defRPr sz="2700"/>
            </a:lvl8pPr>
            <a:lvl9pPr marL="4869180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8330" indent="0">
              <a:buNone/>
              <a:defRPr sz="1600"/>
            </a:lvl2pPr>
            <a:lvl3pPr marL="1217295" indent="0">
              <a:buNone/>
              <a:defRPr sz="1300"/>
            </a:lvl3pPr>
            <a:lvl4pPr marL="1825625" indent="0">
              <a:buNone/>
              <a:defRPr sz="1200"/>
            </a:lvl4pPr>
            <a:lvl5pPr marL="2434590" indent="0">
              <a:buNone/>
              <a:defRPr sz="1200"/>
            </a:lvl5pPr>
            <a:lvl6pPr marL="3042920" indent="0">
              <a:buNone/>
              <a:defRPr sz="1200"/>
            </a:lvl6pPr>
            <a:lvl7pPr marL="3651885" indent="0">
              <a:buNone/>
              <a:defRPr sz="1200"/>
            </a:lvl7pPr>
            <a:lvl8pPr marL="4260215" indent="0">
              <a:buNone/>
              <a:defRPr sz="1200"/>
            </a:lvl8pPr>
            <a:lvl9pPr marL="486918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9966A6A-5068-46EF-827D-CC5B5F6D8E7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2/20/2025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7EE991E-0642-4439-BE5A-84458EAAA3FD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8716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9966A6A-5068-46EF-827D-CC5B5F6D8E7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2/20/2025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7EE991E-0642-4439-BE5A-84458EAAA3FD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1092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9966A6A-5068-46EF-827D-CC5B5F6D8E7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2/20/2025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7EE991E-0642-4439-BE5A-84458EAAA3FD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0610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4509" y="242761"/>
            <a:ext cx="12102982" cy="6372479"/>
          </a:xfrm>
          <a:prstGeom prst="rect">
            <a:avLst/>
          </a:prstGeom>
          <a:effectLst/>
        </p:spPr>
      </p:pic>
      <p:grpSp>
        <p:nvGrpSpPr>
          <p:cNvPr id="3" name="组合 2"/>
          <p:cNvGrpSpPr/>
          <p:nvPr userDrawn="1"/>
        </p:nvGrpSpPr>
        <p:grpSpPr>
          <a:xfrm>
            <a:off x="4287425" y="5008643"/>
            <a:ext cx="761990" cy="740599"/>
            <a:chOff x="7926388" y="2433638"/>
            <a:chExt cx="1639887" cy="1593850"/>
          </a:xfrm>
        </p:grpSpPr>
        <p:sp>
          <p:nvSpPr>
            <p:cNvPr id="4" name="Freeform 83"/>
            <p:cNvSpPr>
              <a:spLocks noEditPoints="1"/>
            </p:cNvSpPr>
            <p:nvPr/>
          </p:nvSpPr>
          <p:spPr bwMode="auto">
            <a:xfrm>
              <a:off x="7926388" y="2433638"/>
              <a:ext cx="1639887" cy="1593850"/>
            </a:xfrm>
            <a:custGeom>
              <a:avLst/>
              <a:gdLst>
                <a:gd name="T0" fmla="*/ 1284 w 1326"/>
                <a:gd name="T1" fmla="*/ 466 h 1287"/>
                <a:gd name="T2" fmla="*/ 1168 w 1326"/>
                <a:gd name="T3" fmla="*/ 236 h 1287"/>
                <a:gd name="T4" fmla="*/ 1145 w 1326"/>
                <a:gd name="T5" fmla="*/ 211 h 1287"/>
                <a:gd name="T6" fmla="*/ 1048 w 1326"/>
                <a:gd name="T7" fmla="*/ 92 h 1287"/>
                <a:gd name="T8" fmla="*/ 812 w 1326"/>
                <a:gd name="T9" fmla="*/ 4 h 1287"/>
                <a:gd name="T10" fmla="*/ 554 w 1326"/>
                <a:gd name="T11" fmla="*/ 51 h 1287"/>
                <a:gd name="T12" fmla="*/ 338 w 1326"/>
                <a:gd name="T13" fmla="*/ 162 h 1287"/>
                <a:gd name="T14" fmla="*/ 38 w 1326"/>
                <a:gd name="T15" fmla="*/ 533 h 1287"/>
                <a:gd name="T16" fmla="*/ 150 w 1326"/>
                <a:gd name="T17" fmla="*/ 985 h 1287"/>
                <a:gd name="T18" fmla="*/ 186 w 1326"/>
                <a:gd name="T19" fmla="*/ 1024 h 1287"/>
                <a:gd name="T20" fmla="*/ 259 w 1326"/>
                <a:gd name="T21" fmla="*/ 1113 h 1287"/>
                <a:gd name="T22" fmla="*/ 269 w 1326"/>
                <a:gd name="T23" fmla="*/ 1120 h 1287"/>
                <a:gd name="T24" fmla="*/ 359 w 1326"/>
                <a:gd name="T25" fmla="*/ 1195 h 1287"/>
                <a:gd name="T26" fmla="*/ 856 w 1326"/>
                <a:gd name="T27" fmla="*/ 1223 h 1287"/>
                <a:gd name="T28" fmla="*/ 921 w 1326"/>
                <a:gd name="T29" fmla="*/ 1197 h 1287"/>
                <a:gd name="T30" fmla="*/ 1059 w 1326"/>
                <a:gd name="T31" fmla="*/ 1149 h 1287"/>
                <a:gd name="T32" fmla="*/ 1228 w 1326"/>
                <a:gd name="T33" fmla="*/ 968 h 1287"/>
                <a:gd name="T34" fmla="*/ 1321 w 1326"/>
                <a:gd name="T35" fmla="*/ 723 h 1287"/>
                <a:gd name="T36" fmla="*/ 1284 w 1326"/>
                <a:gd name="T37" fmla="*/ 466 h 1287"/>
                <a:gd name="T38" fmla="*/ 151 w 1326"/>
                <a:gd name="T39" fmla="*/ 696 h 1287"/>
                <a:gd name="T40" fmla="*/ 151 w 1326"/>
                <a:gd name="T41" fmla="*/ 696 h 1287"/>
                <a:gd name="T42" fmla="*/ 162 w 1326"/>
                <a:gd name="T43" fmla="*/ 656 h 1287"/>
                <a:gd name="T44" fmla="*/ 159 w 1326"/>
                <a:gd name="T45" fmla="*/ 679 h 1287"/>
                <a:gd name="T46" fmla="*/ 154 w 1326"/>
                <a:gd name="T47" fmla="*/ 711 h 1287"/>
                <a:gd name="T48" fmla="*/ 154 w 1326"/>
                <a:gd name="T49" fmla="*/ 711 h 1287"/>
                <a:gd name="T50" fmla="*/ 151 w 1326"/>
                <a:gd name="T51" fmla="*/ 698 h 1287"/>
                <a:gd name="T52" fmla="*/ 151 w 1326"/>
                <a:gd name="T53" fmla="*/ 697 h 1287"/>
                <a:gd name="T54" fmla="*/ 149 w 1326"/>
                <a:gd name="T55" fmla="*/ 672 h 1287"/>
                <a:gd name="T56" fmla="*/ 149 w 1326"/>
                <a:gd name="T57" fmla="*/ 627 h 1287"/>
                <a:gd name="T58" fmla="*/ 151 w 1326"/>
                <a:gd name="T59" fmla="*/ 601 h 1287"/>
                <a:gd name="T60" fmla="*/ 151 w 1326"/>
                <a:gd name="T61" fmla="*/ 596 h 1287"/>
                <a:gd name="T62" fmla="*/ 153 w 1326"/>
                <a:gd name="T63" fmla="*/ 585 h 1287"/>
                <a:gd name="T64" fmla="*/ 164 w 1326"/>
                <a:gd name="T65" fmla="*/ 541 h 1287"/>
                <a:gd name="T66" fmla="*/ 171 w 1326"/>
                <a:gd name="T67" fmla="*/ 520 h 1287"/>
                <a:gd name="T68" fmla="*/ 174 w 1326"/>
                <a:gd name="T69" fmla="*/ 513 h 1287"/>
                <a:gd name="T70" fmla="*/ 178 w 1326"/>
                <a:gd name="T71" fmla="*/ 505 h 1287"/>
                <a:gd name="T72" fmla="*/ 201 w 1326"/>
                <a:gd name="T73" fmla="*/ 464 h 1287"/>
                <a:gd name="T74" fmla="*/ 225 w 1326"/>
                <a:gd name="T75" fmla="*/ 430 h 1287"/>
                <a:gd name="T76" fmla="*/ 390 w 1326"/>
                <a:gd name="T77" fmla="*/ 276 h 1287"/>
                <a:gd name="T78" fmla="*/ 162 w 1326"/>
                <a:gd name="T79" fmla="*/ 656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26" h="1287">
                  <a:moveTo>
                    <a:pt x="1284" y="466"/>
                  </a:moveTo>
                  <a:cubicBezTo>
                    <a:pt x="1260" y="382"/>
                    <a:pt x="1224" y="303"/>
                    <a:pt x="1168" y="236"/>
                  </a:cubicBezTo>
                  <a:cubicBezTo>
                    <a:pt x="1160" y="227"/>
                    <a:pt x="1153" y="219"/>
                    <a:pt x="1145" y="211"/>
                  </a:cubicBezTo>
                  <a:cubicBezTo>
                    <a:pt x="1118" y="167"/>
                    <a:pt x="1087" y="125"/>
                    <a:pt x="1048" y="92"/>
                  </a:cubicBezTo>
                  <a:cubicBezTo>
                    <a:pt x="981" y="37"/>
                    <a:pt x="898" y="9"/>
                    <a:pt x="812" y="4"/>
                  </a:cubicBezTo>
                  <a:cubicBezTo>
                    <a:pt x="724" y="0"/>
                    <a:pt x="636" y="21"/>
                    <a:pt x="554" y="51"/>
                  </a:cubicBezTo>
                  <a:cubicBezTo>
                    <a:pt x="478" y="80"/>
                    <a:pt x="405" y="116"/>
                    <a:pt x="338" y="162"/>
                  </a:cubicBezTo>
                  <a:cubicBezTo>
                    <a:pt x="208" y="251"/>
                    <a:pt x="76" y="374"/>
                    <a:pt x="38" y="533"/>
                  </a:cubicBezTo>
                  <a:cubicBezTo>
                    <a:pt x="0" y="693"/>
                    <a:pt x="47" y="860"/>
                    <a:pt x="150" y="985"/>
                  </a:cubicBezTo>
                  <a:cubicBezTo>
                    <a:pt x="162" y="999"/>
                    <a:pt x="173" y="1011"/>
                    <a:pt x="186" y="1024"/>
                  </a:cubicBezTo>
                  <a:cubicBezTo>
                    <a:pt x="203" y="1058"/>
                    <a:pt x="228" y="1088"/>
                    <a:pt x="259" y="1113"/>
                  </a:cubicBezTo>
                  <a:cubicBezTo>
                    <a:pt x="262" y="1115"/>
                    <a:pt x="266" y="1118"/>
                    <a:pt x="269" y="1120"/>
                  </a:cubicBezTo>
                  <a:cubicBezTo>
                    <a:pt x="295" y="1149"/>
                    <a:pt x="325" y="1174"/>
                    <a:pt x="359" y="1195"/>
                  </a:cubicBezTo>
                  <a:cubicBezTo>
                    <a:pt x="508" y="1287"/>
                    <a:pt x="696" y="1280"/>
                    <a:pt x="856" y="1223"/>
                  </a:cubicBezTo>
                  <a:cubicBezTo>
                    <a:pt x="878" y="1216"/>
                    <a:pt x="899" y="1207"/>
                    <a:pt x="921" y="1197"/>
                  </a:cubicBezTo>
                  <a:cubicBezTo>
                    <a:pt x="969" y="1187"/>
                    <a:pt x="1016" y="1173"/>
                    <a:pt x="1059" y="1149"/>
                  </a:cubicBezTo>
                  <a:cubicBezTo>
                    <a:pt x="1134" y="1108"/>
                    <a:pt x="1183" y="1037"/>
                    <a:pt x="1228" y="968"/>
                  </a:cubicBezTo>
                  <a:cubicBezTo>
                    <a:pt x="1278" y="892"/>
                    <a:pt x="1316" y="815"/>
                    <a:pt x="1321" y="723"/>
                  </a:cubicBezTo>
                  <a:cubicBezTo>
                    <a:pt x="1326" y="637"/>
                    <a:pt x="1307" y="548"/>
                    <a:pt x="1284" y="466"/>
                  </a:cubicBezTo>
                  <a:close/>
                  <a:moveTo>
                    <a:pt x="151" y="696"/>
                  </a:moveTo>
                  <a:cubicBezTo>
                    <a:pt x="151" y="693"/>
                    <a:pt x="151" y="694"/>
                    <a:pt x="151" y="696"/>
                  </a:cubicBezTo>
                  <a:close/>
                  <a:moveTo>
                    <a:pt x="162" y="656"/>
                  </a:moveTo>
                  <a:cubicBezTo>
                    <a:pt x="161" y="664"/>
                    <a:pt x="160" y="671"/>
                    <a:pt x="159" y="679"/>
                  </a:cubicBezTo>
                  <a:cubicBezTo>
                    <a:pt x="157" y="689"/>
                    <a:pt x="155" y="700"/>
                    <a:pt x="154" y="711"/>
                  </a:cubicBezTo>
                  <a:cubicBezTo>
                    <a:pt x="154" y="711"/>
                    <a:pt x="154" y="711"/>
                    <a:pt x="154" y="711"/>
                  </a:cubicBezTo>
                  <a:cubicBezTo>
                    <a:pt x="153" y="706"/>
                    <a:pt x="152" y="702"/>
                    <a:pt x="151" y="698"/>
                  </a:cubicBezTo>
                  <a:cubicBezTo>
                    <a:pt x="151" y="698"/>
                    <a:pt x="151" y="698"/>
                    <a:pt x="151" y="697"/>
                  </a:cubicBezTo>
                  <a:cubicBezTo>
                    <a:pt x="150" y="689"/>
                    <a:pt x="150" y="681"/>
                    <a:pt x="149" y="672"/>
                  </a:cubicBezTo>
                  <a:cubicBezTo>
                    <a:pt x="148" y="657"/>
                    <a:pt x="148" y="642"/>
                    <a:pt x="149" y="627"/>
                  </a:cubicBezTo>
                  <a:cubicBezTo>
                    <a:pt x="149" y="618"/>
                    <a:pt x="150" y="609"/>
                    <a:pt x="151" y="601"/>
                  </a:cubicBezTo>
                  <a:cubicBezTo>
                    <a:pt x="151" y="601"/>
                    <a:pt x="151" y="598"/>
                    <a:pt x="151" y="596"/>
                  </a:cubicBezTo>
                  <a:cubicBezTo>
                    <a:pt x="152" y="593"/>
                    <a:pt x="153" y="585"/>
                    <a:pt x="153" y="585"/>
                  </a:cubicBezTo>
                  <a:cubicBezTo>
                    <a:pt x="156" y="571"/>
                    <a:pt x="160" y="556"/>
                    <a:pt x="164" y="541"/>
                  </a:cubicBezTo>
                  <a:cubicBezTo>
                    <a:pt x="166" y="534"/>
                    <a:pt x="169" y="527"/>
                    <a:pt x="171" y="520"/>
                  </a:cubicBezTo>
                  <a:cubicBezTo>
                    <a:pt x="172" y="518"/>
                    <a:pt x="173" y="516"/>
                    <a:pt x="174" y="513"/>
                  </a:cubicBezTo>
                  <a:cubicBezTo>
                    <a:pt x="174" y="512"/>
                    <a:pt x="177" y="507"/>
                    <a:pt x="178" y="505"/>
                  </a:cubicBezTo>
                  <a:cubicBezTo>
                    <a:pt x="185" y="491"/>
                    <a:pt x="192" y="477"/>
                    <a:pt x="201" y="464"/>
                  </a:cubicBezTo>
                  <a:cubicBezTo>
                    <a:pt x="209" y="451"/>
                    <a:pt x="219" y="436"/>
                    <a:pt x="225" y="430"/>
                  </a:cubicBezTo>
                  <a:cubicBezTo>
                    <a:pt x="275" y="369"/>
                    <a:pt x="329" y="319"/>
                    <a:pt x="390" y="276"/>
                  </a:cubicBezTo>
                  <a:cubicBezTo>
                    <a:pt x="274" y="370"/>
                    <a:pt x="187" y="508"/>
                    <a:pt x="162" y="656"/>
                  </a:cubicBezTo>
                  <a:close/>
                </a:path>
              </a:pathLst>
            </a:custGeom>
            <a:solidFill>
              <a:srgbClr val="FF7D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5" name="Freeform 84"/>
            <p:cNvSpPr/>
            <p:nvPr/>
          </p:nvSpPr>
          <p:spPr bwMode="auto">
            <a:xfrm>
              <a:off x="7953375" y="2462213"/>
              <a:ext cx="1597025" cy="1538288"/>
            </a:xfrm>
            <a:custGeom>
              <a:avLst/>
              <a:gdLst>
                <a:gd name="T0" fmla="*/ 726 w 1292"/>
                <a:gd name="T1" fmla="*/ 1197 h 1242"/>
                <a:gd name="T2" fmla="*/ 362 w 1292"/>
                <a:gd name="T3" fmla="*/ 1165 h 1242"/>
                <a:gd name="T4" fmla="*/ 103 w 1292"/>
                <a:gd name="T5" fmla="*/ 920 h 1242"/>
                <a:gd name="T6" fmla="*/ 35 w 1292"/>
                <a:gd name="T7" fmla="*/ 517 h 1242"/>
                <a:gd name="T8" fmla="*/ 241 w 1292"/>
                <a:gd name="T9" fmla="*/ 182 h 1242"/>
                <a:gd name="T10" fmla="*/ 417 w 1292"/>
                <a:gd name="T11" fmla="*/ 77 h 1242"/>
                <a:gd name="T12" fmla="*/ 616 w 1292"/>
                <a:gd name="T13" fmla="*/ 29 h 1242"/>
                <a:gd name="T14" fmla="*/ 984 w 1292"/>
                <a:gd name="T15" fmla="*/ 80 h 1242"/>
                <a:gd name="T16" fmla="*/ 1221 w 1292"/>
                <a:gd name="T17" fmla="*/ 326 h 1242"/>
                <a:gd name="T18" fmla="*/ 1264 w 1292"/>
                <a:gd name="T19" fmla="*/ 518 h 1242"/>
                <a:gd name="T20" fmla="*/ 1262 w 1292"/>
                <a:gd name="T21" fmla="*/ 697 h 1242"/>
                <a:gd name="T22" fmla="*/ 1135 w 1292"/>
                <a:gd name="T23" fmla="*/ 986 h 1242"/>
                <a:gd name="T24" fmla="*/ 830 w 1292"/>
                <a:gd name="T25" fmla="*/ 1170 h 1242"/>
                <a:gd name="T26" fmla="*/ 726 w 1292"/>
                <a:gd name="T27" fmla="*/ 1197 h 1242"/>
                <a:gd name="T28" fmla="*/ 732 w 1292"/>
                <a:gd name="T29" fmla="*/ 1220 h 1242"/>
                <a:gd name="T30" fmla="*/ 1096 w 1292"/>
                <a:gd name="T31" fmla="*/ 1057 h 1242"/>
                <a:gd name="T32" fmla="*/ 1270 w 1292"/>
                <a:gd name="T33" fmla="*/ 779 h 1242"/>
                <a:gd name="T34" fmla="*/ 1292 w 1292"/>
                <a:gd name="T35" fmla="*/ 603 h 1242"/>
                <a:gd name="T36" fmla="*/ 1271 w 1292"/>
                <a:gd name="T37" fmla="*/ 406 h 1242"/>
                <a:gd name="T38" fmla="*/ 1067 w 1292"/>
                <a:gd name="T39" fmla="*/ 99 h 1242"/>
                <a:gd name="T40" fmla="*/ 708 w 1292"/>
                <a:gd name="T41" fmla="*/ 0 h 1242"/>
                <a:gd name="T42" fmla="*/ 305 w 1292"/>
                <a:gd name="T43" fmla="*/ 107 h 1242"/>
                <a:gd name="T44" fmla="*/ 38 w 1292"/>
                <a:gd name="T45" fmla="*/ 420 h 1242"/>
                <a:gd name="T46" fmla="*/ 0 w 1292"/>
                <a:gd name="T47" fmla="*/ 624 h 1242"/>
                <a:gd name="T48" fmla="*/ 42 w 1292"/>
                <a:gd name="T49" fmla="*/ 841 h 1242"/>
                <a:gd name="T50" fmla="*/ 276 w 1292"/>
                <a:gd name="T51" fmla="*/ 1146 h 1242"/>
                <a:gd name="T52" fmla="*/ 635 w 1292"/>
                <a:gd name="T53" fmla="*/ 1233 h 1242"/>
                <a:gd name="T54" fmla="*/ 732 w 1292"/>
                <a:gd name="T55" fmla="*/ 1220 h 1242"/>
                <a:gd name="T56" fmla="*/ 726 w 1292"/>
                <a:gd name="T57" fmla="*/ 1197 h 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2" h="1242">
                  <a:moveTo>
                    <a:pt x="726" y="1197"/>
                  </a:moveTo>
                  <a:cubicBezTo>
                    <a:pt x="605" y="1221"/>
                    <a:pt x="476" y="1215"/>
                    <a:pt x="362" y="1165"/>
                  </a:cubicBezTo>
                  <a:cubicBezTo>
                    <a:pt x="250" y="1116"/>
                    <a:pt x="160" y="1028"/>
                    <a:pt x="103" y="920"/>
                  </a:cubicBezTo>
                  <a:cubicBezTo>
                    <a:pt x="38" y="798"/>
                    <a:pt x="7" y="653"/>
                    <a:pt x="35" y="517"/>
                  </a:cubicBezTo>
                  <a:cubicBezTo>
                    <a:pt x="62" y="385"/>
                    <a:pt x="138" y="268"/>
                    <a:pt x="241" y="182"/>
                  </a:cubicBezTo>
                  <a:cubicBezTo>
                    <a:pt x="294" y="138"/>
                    <a:pt x="353" y="103"/>
                    <a:pt x="417" y="77"/>
                  </a:cubicBezTo>
                  <a:cubicBezTo>
                    <a:pt x="480" y="51"/>
                    <a:pt x="548" y="36"/>
                    <a:pt x="616" y="29"/>
                  </a:cubicBezTo>
                  <a:cubicBezTo>
                    <a:pt x="740" y="16"/>
                    <a:pt x="870" y="27"/>
                    <a:pt x="984" y="80"/>
                  </a:cubicBezTo>
                  <a:cubicBezTo>
                    <a:pt x="1091" y="130"/>
                    <a:pt x="1176" y="216"/>
                    <a:pt x="1221" y="326"/>
                  </a:cubicBezTo>
                  <a:cubicBezTo>
                    <a:pt x="1246" y="387"/>
                    <a:pt x="1258" y="453"/>
                    <a:pt x="1264" y="518"/>
                  </a:cubicBezTo>
                  <a:cubicBezTo>
                    <a:pt x="1269" y="578"/>
                    <a:pt x="1269" y="638"/>
                    <a:pt x="1262" y="697"/>
                  </a:cubicBezTo>
                  <a:cubicBezTo>
                    <a:pt x="1248" y="804"/>
                    <a:pt x="1206" y="906"/>
                    <a:pt x="1135" y="986"/>
                  </a:cubicBezTo>
                  <a:cubicBezTo>
                    <a:pt x="1054" y="1077"/>
                    <a:pt x="944" y="1135"/>
                    <a:pt x="830" y="1170"/>
                  </a:cubicBezTo>
                  <a:cubicBezTo>
                    <a:pt x="796" y="1181"/>
                    <a:pt x="761" y="1189"/>
                    <a:pt x="726" y="1197"/>
                  </a:cubicBezTo>
                  <a:cubicBezTo>
                    <a:pt x="711" y="1200"/>
                    <a:pt x="717" y="1223"/>
                    <a:pt x="732" y="1220"/>
                  </a:cubicBezTo>
                  <a:cubicBezTo>
                    <a:pt x="863" y="1192"/>
                    <a:pt x="993" y="1144"/>
                    <a:pt x="1096" y="1057"/>
                  </a:cubicBezTo>
                  <a:cubicBezTo>
                    <a:pt x="1182" y="985"/>
                    <a:pt x="1242" y="887"/>
                    <a:pt x="1270" y="779"/>
                  </a:cubicBezTo>
                  <a:cubicBezTo>
                    <a:pt x="1285" y="721"/>
                    <a:pt x="1292" y="662"/>
                    <a:pt x="1292" y="603"/>
                  </a:cubicBezTo>
                  <a:cubicBezTo>
                    <a:pt x="1292" y="537"/>
                    <a:pt x="1286" y="470"/>
                    <a:pt x="1271" y="406"/>
                  </a:cubicBezTo>
                  <a:cubicBezTo>
                    <a:pt x="1243" y="282"/>
                    <a:pt x="1173" y="171"/>
                    <a:pt x="1067" y="99"/>
                  </a:cubicBezTo>
                  <a:cubicBezTo>
                    <a:pt x="962" y="28"/>
                    <a:pt x="834" y="0"/>
                    <a:pt x="708" y="0"/>
                  </a:cubicBezTo>
                  <a:cubicBezTo>
                    <a:pt x="567" y="0"/>
                    <a:pt x="426" y="32"/>
                    <a:pt x="305" y="107"/>
                  </a:cubicBezTo>
                  <a:cubicBezTo>
                    <a:pt x="186" y="180"/>
                    <a:pt x="90" y="289"/>
                    <a:pt x="38" y="420"/>
                  </a:cubicBezTo>
                  <a:cubicBezTo>
                    <a:pt x="13" y="485"/>
                    <a:pt x="0" y="555"/>
                    <a:pt x="0" y="624"/>
                  </a:cubicBezTo>
                  <a:cubicBezTo>
                    <a:pt x="1" y="698"/>
                    <a:pt x="17" y="772"/>
                    <a:pt x="42" y="841"/>
                  </a:cubicBezTo>
                  <a:cubicBezTo>
                    <a:pt x="87" y="964"/>
                    <a:pt x="165" y="1075"/>
                    <a:pt x="276" y="1146"/>
                  </a:cubicBezTo>
                  <a:cubicBezTo>
                    <a:pt x="382" y="1215"/>
                    <a:pt x="509" y="1242"/>
                    <a:pt x="635" y="1233"/>
                  </a:cubicBezTo>
                  <a:cubicBezTo>
                    <a:pt x="667" y="1231"/>
                    <a:pt x="700" y="1226"/>
                    <a:pt x="732" y="1220"/>
                  </a:cubicBezTo>
                  <a:cubicBezTo>
                    <a:pt x="747" y="1217"/>
                    <a:pt x="741" y="1193"/>
                    <a:pt x="726" y="1197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6" name="Freeform 85"/>
            <p:cNvSpPr/>
            <p:nvPr/>
          </p:nvSpPr>
          <p:spPr bwMode="auto">
            <a:xfrm>
              <a:off x="8126413" y="2881313"/>
              <a:ext cx="550862" cy="896938"/>
            </a:xfrm>
            <a:custGeom>
              <a:avLst/>
              <a:gdLst>
                <a:gd name="T0" fmla="*/ 15 w 446"/>
                <a:gd name="T1" fmla="*/ 25 h 724"/>
                <a:gd name="T2" fmla="*/ 199 w 446"/>
                <a:gd name="T3" fmla="*/ 74 h 724"/>
                <a:gd name="T4" fmla="*/ 341 w 446"/>
                <a:gd name="T5" fmla="*/ 201 h 724"/>
                <a:gd name="T6" fmla="*/ 415 w 446"/>
                <a:gd name="T7" fmla="*/ 389 h 724"/>
                <a:gd name="T8" fmla="*/ 393 w 446"/>
                <a:gd name="T9" fmla="*/ 490 h 724"/>
                <a:gd name="T10" fmla="*/ 349 w 446"/>
                <a:gd name="T11" fmla="*/ 569 h 724"/>
                <a:gd name="T12" fmla="*/ 169 w 446"/>
                <a:gd name="T13" fmla="*/ 701 h 724"/>
                <a:gd name="T14" fmla="*/ 165 w 446"/>
                <a:gd name="T15" fmla="*/ 717 h 724"/>
                <a:gd name="T16" fmla="*/ 181 w 446"/>
                <a:gd name="T17" fmla="*/ 721 h 724"/>
                <a:gd name="T18" fmla="*/ 354 w 446"/>
                <a:gd name="T19" fmla="*/ 601 h 724"/>
                <a:gd name="T20" fmla="*/ 407 w 446"/>
                <a:gd name="T21" fmla="*/ 520 h 724"/>
                <a:gd name="T22" fmla="*/ 437 w 446"/>
                <a:gd name="T23" fmla="*/ 420 h 724"/>
                <a:gd name="T24" fmla="*/ 379 w 446"/>
                <a:gd name="T25" fmla="*/ 215 h 724"/>
                <a:gd name="T26" fmla="*/ 236 w 446"/>
                <a:gd name="T27" fmla="*/ 67 h 724"/>
                <a:gd name="T28" fmla="*/ 22 w 446"/>
                <a:gd name="T29" fmla="*/ 2 h 724"/>
                <a:gd name="T30" fmla="*/ 15 w 446"/>
                <a:gd name="T31" fmla="*/ 25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6" h="724">
                  <a:moveTo>
                    <a:pt x="15" y="25"/>
                  </a:moveTo>
                  <a:cubicBezTo>
                    <a:pt x="78" y="36"/>
                    <a:pt x="142" y="47"/>
                    <a:pt x="199" y="74"/>
                  </a:cubicBezTo>
                  <a:cubicBezTo>
                    <a:pt x="259" y="102"/>
                    <a:pt x="304" y="147"/>
                    <a:pt x="341" y="201"/>
                  </a:cubicBezTo>
                  <a:cubicBezTo>
                    <a:pt x="379" y="256"/>
                    <a:pt x="413" y="321"/>
                    <a:pt x="415" y="389"/>
                  </a:cubicBezTo>
                  <a:cubicBezTo>
                    <a:pt x="416" y="424"/>
                    <a:pt x="406" y="458"/>
                    <a:pt x="393" y="490"/>
                  </a:cubicBezTo>
                  <a:cubicBezTo>
                    <a:pt x="382" y="518"/>
                    <a:pt x="368" y="545"/>
                    <a:pt x="349" y="569"/>
                  </a:cubicBezTo>
                  <a:cubicBezTo>
                    <a:pt x="303" y="630"/>
                    <a:pt x="239" y="671"/>
                    <a:pt x="169" y="701"/>
                  </a:cubicBezTo>
                  <a:cubicBezTo>
                    <a:pt x="163" y="703"/>
                    <a:pt x="162" y="712"/>
                    <a:pt x="165" y="717"/>
                  </a:cubicBezTo>
                  <a:cubicBezTo>
                    <a:pt x="168" y="723"/>
                    <a:pt x="175" y="724"/>
                    <a:pt x="181" y="721"/>
                  </a:cubicBezTo>
                  <a:cubicBezTo>
                    <a:pt x="246" y="694"/>
                    <a:pt x="308" y="655"/>
                    <a:pt x="354" y="601"/>
                  </a:cubicBezTo>
                  <a:cubicBezTo>
                    <a:pt x="375" y="576"/>
                    <a:pt x="393" y="550"/>
                    <a:pt x="407" y="520"/>
                  </a:cubicBezTo>
                  <a:cubicBezTo>
                    <a:pt x="421" y="489"/>
                    <a:pt x="433" y="455"/>
                    <a:pt x="437" y="420"/>
                  </a:cubicBezTo>
                  <a:cubicBezTo>
                    <a:pt x="446" y="348"/>
                    <a:pt x="416" y="276"/>
                    <a:pt x="379" y="215"/>
                  </a:cubicBezTo>
                  <a:cubicBezTo>
                    <a:pt x="343" y="156"/>
                    <a:pt x="297" y="102"/>
                    <a:pt x="236" y="67"/>
                  </a:cubicBezTo>
                  <a:cubicBezTo>
                    <a:pt x="171" y="29"/>
                    <a:pt x="95" y="14"/>
                    <a:pt x="22" y="2"/>
                  </a:cubicBezTo>
                  <a:cubicBezTo>
                    <a:pt x="7" y="0"/>
                    <a:pt x="0" y="23"/>
                    <a:pt x="15" y="2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7" name="Freeform 86"/>
            <p:cNvSpPr/>
            <p:nvPr/>
          </p:nvSpPr>
          <p:spPr bwMode="auto">
            <a:xfrm>
              <a:off x="8631238" y="2586038"/>
              <a:ext cx="601662" cy="1306513"/>
            </a:xfrm>
            <a:custGeom>
              <a:avLst/>
              <a:gdLst>
                <a:gd name="T0" fmla="*/ 14 w 486"/>
                <a:gd name="T1" fmla="*/ 27 h 1055"/>
                <a:gd name="T2" fmla="*/ 218 w 486"/>
                <a:gd name="T3" fmla="*/ 187 h 1055"/>
                <a:gd name="T4" fmla="*/ 293 w 486"/>
                <a:gd name="T5" fmla="*/ 293 h 1055"/>
                <a:gd name="T6" fmla="*/ 356 w 486"/>
                <a:gd name="T7" fmla="*/ 409 h 1055"/>
                <a:gd name="T8" fmla="*/ 404 w 486"/>
                <a:gd name="T9" fmla="*/ 508 h 1055"/>
                <a:gd name="T10" fmla="*/ 436 w 486"/>
                <a:gd name="T11" fmla="*/ 619 h 1055"/>
                <a:gd name="T12" fmla="*/ 448 w 486"/>
                <a:gd name="T13" fmla="*/ 805 h 1055"/>
                <a:gd name="T14" fmla="*/ 355 w 486"/>
                <a:gd name="T15" fmla="*/ 1027 h 1055"/>
                <a:gd name="T16" fmla="*/ 372 w 486"/>
                <a:gd name="T17" fmla="*/ 1044 h 1055"/>
                <a:gd name="T18" fmla="*/ 466 w 486"/>
                <a:gd name="T19" fmla="*/ 653 h 1055"/>
                <a:gd name="T20" fmla="*/ 438 w 486"/>
                <a:gd name="T21" fmla="*/ 530 h 1055"/>
                <a:gd name="T22" fmla="*/ 393 w 486"/>
                <a:gd name="T23" fmla="*/ 427 h 1055"/>
                <a:gd name="T24" fmla="*/ 257 w 486"/>
                <a:gd name="T25" fmla="*/ 197 h 1055"/>
                <a:gd name="T26" fmla="*/ 26 w 486"/>
                <a:gd name="T27" fmla="*/ 7 h 1055"/>
                <a:gd name="T28" fmla="*/ 14 w 486"/>
                <a:gd name="T29" fmla="*/ 27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6" h="1055">
                  <a:moveTo>
                    <a:pt x="14" y="27"/>
                  </a:moveTo>
                  <a:cubicBezTo>
                    <a:pt x="92" y="65"/>
                    <a:pt x="161" y="121"/>
                    <a:pt x="218" y="187"/>
                  </a:cubicBezTo>
                  <a:cubicBezTo>
                    <a:pt x="246" y="220"/>
                    <a:pt x="271" y="256"/>
                    <a:pt x="293" y="293"/>
                  </a:cubicBezTo>
                  <a:cubicBezTo>
                    <a:pt x="316" y="331"/>
                    <a:pt x="336" y="370"/>
                    <a:pt x="356" y="409"/>
                  </a:cubicBezTo>
                  <a:cubicBezTo>
                    <a:pt x="373" y="442"/>
                    <a:pt x="390" y="474"/>
                    <a:pt x="404" y="508"/>
                  </a:cubicBezTo>
                  <a:cubicBezTo>
                    <a:pt x="418" y="544"/>
                    <a:pt x="429" y="581"/>
                    <a:pt x="436" y="619"/>
                  </a:cubicBezTo>
                  <a:cubicBezTo>
                    <a:pt x="448" y="680"/>
                    <a:pt x="453" y="743"/>
                    <a:pt x="448" y="805"/>
                  </a:cubicBezTo>
                  <a:cubicBezTo>
                    <a:pt x="441" y="886"/>
                    <a:pt x="415" y="970"/>
                    <a:pt x="355" y="1027"/>
                  </a:cubicBezTo>
                  <a:cubicBezTo>
                    <a:pt x="344" y="1038"/>
                    <a:pt x="361" y="1055"/>
                    <a:pt x="372" y="1044"/>
                  </a:cubicBezTo>
                  <a:cubicBezTo>
                    <a:pt x="474" y="946"/>
                    <a:pt x="486" y="785"/>
                    <a:pt x="466" y="653"/>
                  </a:cubicBezTo>
                  <a:cubicBezTo>
                    <a:pt x="460" y="611"/>
                    <a:pt x="451" y="570"/>
                    <a:pt x="438" y="530"/>
                  </a:cubicBezTo>
                  <a:cubicBezTo>
                    <a:pt x="426" y="494"/>
                    <a:pt x="410" y="460"/>
                    <a:pt x="393" y="427"/>
                  </a:cubicBezTo>
                  <a:cubicBezTo>
                    <a:pt x="352" y="348"/>
                    <a:pt x="312" y="268"/>
                    <a:pt x="257" y="197"/>
                  </a:cubicBezTo>
                  <a:cubicBezTo>
                    <a:pt x="195" y="118"/>
                    <a:pt x="117" y="51"/>
                    <a:pt x="26" y="7"/>
                  </a:cubicBezTo>
                  <a:cubicBezTo>
                    <a:pt x="12" y="0"/>
                    <a:pt x="0" y="21"/>
                    <a:pt x="14" y="27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8" name="Freeform 87"/>
            <p:cNvSpPr/>
            <p:nvPr/>
          </p:nvSpPr>
          <p:spPr bwMode="auto">
            <a:xfrm>
              <a:off x="9239250" y="2681288"/>
              <a:ext cx="260350" cy="684213"/>
            </a:xfrm>
            <a:custGeom>
              <a:avLst/>
              <a:gdLst>
                <a:gd name="T0" fmla="*/ 52 w 211"/>
                <a:gd name="T1" fmla="*/ 13 h 553"/>
                <a:gd name="T2" fmla="*/ 10 w 211"/>
                <a:gd name="T3" fmla="*/ 250 h 553"/>
                <a:gd name="T4" fmla="*/ 102 w 211"/>
                <a:gd name="T5" fmla="*/ 481 h 553"/>
                <a:gd name="T6" fmla="*/ 190 w 211"/>
                <a:gd name="T7" fmla="*/ 548 h 553"/>
                <a:gd name="T8" fmla="*/ 197 w 211"/>
                <a:gd name="T9" fmla="*/ 525 h 553"/>
                <a:gd name="T10" fmla="*/ 69 w 211"/>
                <a:gd name="T11" fmla="*/ 377 h 553"/>
                <a:gd name="T12" fmla="*/ 33 w 211"/>
                <a:gd name="T13" fmla="*/ 140 h 553"/>
                <a:gd name="T14" fmla="*/ 73 w 211"/>
                <a:gd name="T15" fmla="*/ 25 h 553"/>
                <a:gd name="T16" fmla="*/ 52 w 211"/>
                <a:gd name="T17" fmla="*/ 13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" h="553">
                  <a:moveTo>
                    <a:pt x="52" y="13"/>
                  </a:moveTo>
                  <a:cubicBezTo>
                    <a:pt x="6" y="81"/>
                    <a:pt x="0" y="170"/>
                    <a:pt x="10" y="250"/>
                  </a:cubicBezTo>
                  <a:cubicBezTo>
                    <a:pt x="21" y="332"/>
                    <a:pt x="50" y="415"/>
                    <a:pt x="102" y="481"/>
                  </a:cubicBezTo>
                  <a:cubicBezTo>
                    <a:pt x="125" y="510"/>
                    <a:pt x="155" y="536"/>
                    <a:pt x="190" y="548"/>
                  </a:cubicBezTo>
                  <a:cubicBezTo>
                    <a:pt x="205" y="553"/>
                    <a:pt x="211" y="530"/>
                    <a:pt x="197" y="525"/>
                  </a:cubicBezTo>
                  <a:cubicBezTo>
                    <a:pt x="134" y="503"/>
                    <a:pt x="94" y="434"/>
                    <a:pt x="69" y="377"/>
                  </a:cubicBezTo>
                  <a:cubicBezTo>
                    <a:pt x="38" y="303"/>
                    <a:pt x="23" y="220"/>
                    <a:pt x="33" y="140"/>
                  </a:cubicBezTo>
                  <a:cubicBezTo>
                    <a:pt x="37" y="100"/>
                    <a:pt x="50" y="59"/>
                    <a:pt x="73" y="25"/>
                  </a:cubicBezTo>
                  <a:cubicBezTo>
                    <a:pt x="81" y="12"/>
                    <a:pt x="61" y="0"/>
                    <a:pt x="52" y="13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9" name="Freeform 88"/>
            <p:cNvSpPr/>
            <p:nvPr/>
          </p:nvSpPr>
          <p:spPr bwMode="auto">
            <a:xfrm>
              <a:off x="8226425" y="2773363"/>
              <a:ext cx="1189037" cy="601663"/>
            </a:xfrm>
            <a:custGeom>
              <a:avLst/>
              <a:gdLst>
                <a:gd name="T0" fmla="*/ 16 w 961"/>
                <a:gd name="T1" fmla="*/ 484 h 485"/>
                <a:gd name="T2" fmla="*/ 464 w 961"/>
                <a:gd name="T3" fmla="*/ 390 h 485"/>
                <a:gd name="T4" fmla="*/ 848 w 961"/>
                <a:gd name="T5" fmla="*/ 201 h 485"/>
                <a:gd name="T6" fmla="*/ 957 w 961"/>
                <a:gd name="T7" fmla="*/ 22 h 485"/>
                <a:gd name="T8" fmla="*/ 934 w 961"/>
                <a:gd name="T9" fmla="*/ 16 h 485"/>
                <a:gd name="T10" fmla="*/ 680 w 961"/>
                <a:gd name="T11" fmla="*/ 282 h 485"/>
                <a:gd name="T12" fmla="*/ 477 w 961"/>
                <a:gd name="T13" fmla="*/ 360 h 485"/>
                <a:gd name="T14" fmla="*/ 264 w 961"/>
                <a:gd name="T15" fmla="*/ 427 h 485"/>
                <a:gd name="T16" fmla="*/ 16 w 961"/>
                <a:gd name="T17" fmla="*/ 460 h 485"/>
                <a:gd name="T18" fmla="*/ 16 w 961"/>
                <a:gd name="T19" fmla="*/ 484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1" h="485">
                  <a:moveTo>
                    <a:pt x="16" y="484"/>
                  </a:moveTo>
                  <a:cubicBezTo>
                    <a:pt x="170" y="485"/>
                    <a:pt x="319" y="440"/>
                    <a:pt x="464" y="390"/>
                  </a:cubicBezTo>
                  <a:cubicBezTo>
                    <a:pt x="597" y="343"/>
                    <a:pt x="743" y="300"/>
                    <a:pt x="848" y="201"/>
                  </a:cubicBezTo>
                  <a:cubicBezTo>
                    <a:pt x="900" y="153"/>
                    <a:pt x="941" y="92"/>
                    <a:pt x="957" y="22"/>
                  </a:cubicBezTo>
                  <a:cubicBezTo>
                    <a:pt x="961" y="7"/>
                    <a:pt x="938" y="0"/>
                    <a:pt x="934" y="16"/>
                  </a:cubicBezTo>
                  <a:cubicBezTo>
                    <a:pt x="905" y="144"/>
                    <a:pt x="793" y="229"/>
                    <a:pt x="680" y="282"/>
                  </a:cubicBezTo>
                  <a:cubicBezTo>
                    <a:pt x="614" y="313"/>
                    <a:pt x="545" y="336"/>
                    <a:pt x="477" y="360"/>
                  </a:cubicBezTo>
                  <a:cubicBezTo>
                    <a:pt x="407" y="385"/>
                    <a:pt x="336" y="408"/>
                    <a:pt x="264" y="427"/>
                  </a:cubicBezTo>
                  <a:cubicBezTo>
                    <a:pt x="183" y="447"/>
                    <a:pt x="100" y="461"/>
                    <a:pt x="16" y="460"/>
                  </a:cubicBezTo>
                  <a:cubicBezTo>
                    <a:pt x="0" y="460"/>
                    <a:pt x="0" y="484"/>
                    <a:pt x="16" y="484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0" name="Freeform 89"/>
            <p:cNvSpPr/>
            <p:nvPr/>
          </p:nvSpPr>
          <p:spPr bwMode="auto">
            <a:xfrm>
              <a:off x="8023225" y="3221038"/>
              <a:ext cx="87312" cy="215900"/>
            </a:xfrm>
            <a:custGeom>
              <a:avLst/>
              <a:gdLst>
                <a:gd name="T0" fmla="*/ 25 w 70"/>
                <a:gd name="T1" fmla="*/ 160 h 175"/>
                <a:gd name="T2" fmla="*/ 64 w 70"/>
                <a:gd name="T3" fmla="*/ 27 h 175"/>
                <a:gd name="T4" fmla="*/ 43 w 70"/>
                <a:gd name="T5" fmla="*/ 14 h 175"/>
                <a:gd name="T6" fmla="*/ 2 w 70"/>
                <a:gd name="T7" fmla="*/ 154 h 175"/>
                <a:gd name="T8" fmla="*/ 25 w 70"/>
                <a:gd name="T9" fmla="*/ 16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75">
                  <a:moveTo>
                    <a:pt x="25" y="160"/>
                  </a:moveTo>
                  <a:cubicBezTo>
                    <a:pt x="33" y="114"/>
                    <a:pt x="46" y="69"/>
                    <a:pt x="64" y="27"/>
                  </a:cubicBezTo>
                  <a:cubicBezTo>
                    <a:pt x="70" y="13"/>
                    <a:pt x="50" y="0"/>
                    <a:pt x="43" y="14"/>
                  </a:cubicBezTo>
                  <a:cubicBezTo>
                    <a:pt x="24" y="59"/>
                    <a:pt x="10" y="106"/>
                    <a:pt x="2" y="154"/>
                  </a:cubicBezTo>
                  <a:cubicBezTo>
                    <a:pt x="0" y="169"/>
                    <a:pt x="23" y="175"/>
                    <a:pt x="25" y="160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1" name="Freeform 90"/>
            <p:cNvSpPr/>
            <p:nvPr/>
          </p:nvSpPr>
          <p:spPr bwMode="auto">
            <a:xfrm>
              <a:off x="8051800" y="3313113"/>
              <a:ext cx="103187" cy="196850"/>
            </a:xfrm>
            <a:custGeom>
              <a:avLst/>
              <a:gdLst>
                <a:gd name="T0" fmla="*/ 29 w 84"/>
                <a:gd name="T1" fmla="*/ 144 h 159"/>
                <a:gd name="T2" fmla="*/ 78 w 84"/>
                <a:gd name="T3" fmla="*/ 20 h 159"/>
                <a:gd name="T4" fmla="*/ 55 w 84"/>
                <a:gd name="T5" fmla="*/ 14 h 159"/>
                <a:gd name="T6" fmla="*/ 5 w 84"/>
                <a:gd name="T7" fmla="*/ 138 h 159"/>
                <a:gd name="T8" fmla="*/ 29 w 84"/>
                <a:gd name="T9" fmla="*/ 144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159">
                  <a:moveTo>
                    <a:pt x="29" y="144"/>
                  </a:moveTo>
                  <a:cubicBezTo>
                    <a:pt x="45" y="103"/>
                    <a:pt x="61" y="62"/>
                    <a:pt x="78" y="20"/>
                  </a:cubicBezTo>
                  <a:cubicBezTo>
                    <a:pt x="84" y="6"/>
                    <a:pt x="60" y="0"/>
                    <a:pt x="55" y="14"/>
                  </a:cubicBezTo>
                  <a:cubicBezTo>
                    <a:pt x="38" y="55"/>
                    <a:pt x="22" y="97"/>
                    <a:pt x="5" y="138"/>
                  </a:cubicBezTo>
                  <a:cubicBezTo>
                    <a:pt x="0" y="152"/>
                    <a:pt x="23" y="159"/>
                    <a:pt x="29" y="144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2" name="Freeform 91"/>
            <p:cNvSpPr/>
            <p:nvPr/>
          </p:nvSpPr>
          <p:spPr bwMode="auto">
            <a:xfrm>
              <a:off x="8099425" y="3359150"/>
              <a:ext cx="115887" cy="288925"/>
            </a:xfrm>
            <a:custGeom>
              <a:avLst/>
              <a:gdLst>
                <a:gd name="T0" fmla="*/ 25 w 93"/>
                <a:gd name="T1" fmla="*/ 217 h 233"/>
                <a:gd name="T2" fmla="*/ 85 w 93"/>
                <a:gd name="T3" fmla="*/ 25 h 233"/>
                <a:gd name="T4" fmla="*/ 64 w 93"/>
                <a:gd name="T5" fmla="*/ 13 h 233"/>
                <a:gd name="T6" fmla="*/ 1 w 93"/>
                <a:gd name="T7" fmla="*/ 217 h 233"/>
                <a:gd name="T8" fmla="*/ 25 w 93"/>
                <a:gd name="T9" fmla="*/ 217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233">
                  <a:moveTo>
                    <a:pt x="25" y="217"/>
                  </a:moveTo>
                  <a:cubicBezTo>
                    <a:pt x="31" y="150"/>
                    <a:pt x="52" y="84"/>
                    <a:pt x="85" y="25"/>
                  </a:cubicBezTo>
                  <a:cubicBezTo>
                    <a:pt x="93" y="12"/>
                    <a:pt x="72" y="0"/>
                    <a:pt x="64" y="13"/>
                  </a:cubicBezTo>
                  <a:cubicBezTo>
                    <a:pt x="29" y="76"/>
                    <a:pt x="8" y="145"/>
                    <a:pt x="1" y="217"/>
                  </a:cubicBezTo>
                  <a:cubicBezTo>
                    <a:pt x="0" y="233"/>
                    <a:pt x="24" y="232"/>
                    <a:pt x="25" y="217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3" name="Freeform 92"/>
            <p:cNvSpPr/>
            <p:nvPr/>
          </p:nvSpPr>
          <p:spPr bwMode="auto">
            <a:xfrm>
              <a:off x="8150225" y="3509963"/>
              <a:ext cx="90487" cy="192088"/>
            </a:xfrm>
            <a:custGeom>
              <a:avLst/>
              <a:gdLst>
                <a:gd name="T0" fmla="*/ 28 w 73"/>
                <a:gd name="T1" fmla="*/ 141 h 155"/>
                <a:gd name="T2" fmla="*/ 68 w 73"/>
                <a:gd name="T3" fmla="*/ 21 h 155"/>
                <a:gd name="T4" fmla="*/ 45 w 73"/>
                <a:gd name="T5" fmla="*/ 14 h 155"/>
                <a:gd name="T6" fmla="*/ 5 w 73"/>
                <a:gd name="T7" fmla="*/ 134 h 155"/>
                <a:gd name="T8" fmla="*/ 28 w 73"/>
                <a:gd name="T9" fmla="*/ 141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155">
                  <a:moveTo>
                    <a:pt x="28" y="141"/>
                  </a:moveTo>
                  <a:cubicBezTo>
                    <a:pt x="41" y="101"/>
                    <a:pt x="54" y="61"/>
                    <a:pt x="68" y="21"/>
                  </a:cubicBezTo>
                  <a:cubicBezTo>
                    <a:pt x="73" y="6"/>
                    <a:pt x="49" y="0"/>
                    <a:pt x="45" y="14"/>
                  </a:cubicBezTo>
                  <a:cubicBezTo>
                    <a:pt x="31" y="54"/>
                    <a:pt x="18" y="94"/>
                    <a:pt x="5" y="134"/>
                  </a:cubicBezTo>
                  <a:cubicBezTo>
                    <a:pt x="0" y="149"/>
                    <a:pt x="23" y="155"/>
                    <a:pt x="28" y="141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4" name="Freeform 93"/>
            <p:cNvSpPr/>
            <p:nvPr/>
          </p:nvSpPr>
          <p:spPr bwMode="auto">
            <a:xfrm>
              <a:off x="8207375" y="3606800"/>
              <a:ext cx="85725" cy="155575"/>
            </a:xfrm>
            <a:custGeom>
              <a:avLst/>
              <a:gdLst>
                <a:gd name="T0" fmla="*/ 26 w 69"/>
                <a:gd name="T1" fmla="*/ 112 h 126"/>
                <a:gd name="T2" fmla="*/ 63 w 69"/>
                <a:gd name="T3" fmla="*/ 26 h 126"/>
                <a:gd name="T4" fmla="*/ 42 w 69"/>
                <a:gd name="T5" fmla="*/ 14 h 126"/>
                <a:gd name="T6" fmla="*/ 6 w 69"/>
                <a:gd name="T7" fmla="*/ 100 h 126"/>
                <a:gd name="T8" fmla="*/ 26 w 69"/>
                <a:gd name="T9" fmla="*/ 11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26">
                  <a:moveTo>
                    <a:pt x="26" y="112"/>
                  </a:moveTo>
                  <a:cubicBezTo>
                    <a:pt x="38" y="83"/>
                    <a:pt x="51" y="55"/>
                    <a:pt x="63" y="26"/>
                  </a:cubicBezTo>
                  <a:cubicBezTo>
                    <a:pt x="69" y="12"/>
                    <a:pt x="48" y="0"/>
                    <a:pt x="42" y="14"/>
                  </a:cubicBezTo>
                  <a:cubicBezTo>
                    <a:pt x="30" y="43"/>
                    <a:pt x="18" y="71"/>
                    <a:pt x="6" y="100"/>
                  </a:cubicBezTo>
                  <a:cubicBezTo>
                    <a:pt x="0" y="114"/>
                    <a:pt x="20" y="126"/>
                    <a:pt x="26" y="112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5" name="Freeform 94"/>
            <p:cNvSpPr/>
            <p:nvPr/>
          </p:nvSpPr>
          <p:spPr bwMode="auto">
            <a:xfrm>
              <a:off x="8289925" y="3602038"/>
              <a:ext cx="74612" cy="165100"/>
            </a:xfrm>
            <a:custGeom>
              <a:avLst/>
              <a:gdLst>
                <a:gd name="T0" fmla="*/ 26 w 61"/>
                <a:gd name="T1" fmla="*/ 118 h 133"/>
                <a:gd name="T2" fmla="*/ 55 w 61"/>
                <a:gd name="T3" fmla="*/ 26 h 133"/>
                <a:gd name="T4" fmla="*/ 34 w 61"/>
                <a:gd name="T5" fmla="*/ 14 h 133"/>
                <a:gd name="T6" fmla="*/ 3 w 61"/>
                <a:gd name="T7" fmla="*/ 111 h 133"/>
                <a:gd name="T8" fmla="*/ 26 w 61"/>
                <a:gd name="T9" fmla="*/ 11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33">
                  <a:moveTo>
                    <a:pt x="26" y="118"/>
                  </a:moveTo>
                  <a:cubicBezTo>
                    <a:pt x="32" y="86"/>
                    <a:pt x="41" y="55"/>
                    <a:pt x="55" y="26"/>
                  </a:cubicBezTo>
                  <a:cubicBezTo>
                    <a:pt x="61" y="12"/>
                    <a:pt x="40" y="0"/>
                    <a:pt x="34" y="14"/>
                  </a:cubicBezTo>
                  <a:cubicBezTo>
                    <a:pt x="20" y="45"/>
                    <a:pt x="9" y="78"/>
                    <a:pt x="3" y="111"/>
                  </a:cubicBezTo>
                  <a:cubicBezTo>
                    <a:pt x="0" y="126"/>
                    <a:pt x="23" y="133"/>
                    <a:pt x="26" y="118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6" name="Freeform 95"/>
            <p:cNvSpPr/>
            <p:nvPr/>
          </p:nvSpPr>
          <p:spPr bwMode="auto">
            <a:xfrm>
              <a:off x="8505825" y="3762375"/>
              <a:ext cx="69850" cy="119063"/>
            </a:xfrm>
            <a:custGeom>
              <a:avLst/>
              <a:gdLst>
                <a:gd name="T0" fmla="*/ 27 w 57"/>
                <a:gd name="T1" fmla="*/ 81 h 96"/>
                <a:gd name="T2" fmla="*/ 49 w 57"/>
                <a:gd name="T3" fmla="*/ 26 h 96"/>
                <a:gd name="T4" fmla="*/ 29 w 57"/>
                <a:gd name="T5" fmla="*/ 13 h 96"/>
                <a:gd name="T6" fmla="*/ 4 w 57"/>
                <a:gd name="T7" fmla="*/ 74 h 96"/>
                <a:gd name="T8" fmla="*/ 27 w 57"/>
                <a:gd name="T9" fmla="*/ 8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96">
                  <a:moveTo>
                    <a:pt x="27" y="81"/>
                  </a:moveTo>
                  <a:cubicBezTo>
                    <a:pt x="32" y="61"/>
                    <a:pt x="40" y="43"/>
                    <a:pt x="49" y="26"/>
                  </a:cubicBezTo>
                  <a:cubicBezTo>
                    <a:pt x="57" y="12"/>
                    <a:pt x="36" y="0"/>
                    <a:pt x="29" y="13"/>
                  </a:cubicBezTo>
                  <a:cubicBezTo>
                    <a:pt x="18" y="33"/>
                    <a:pt x="10" y="53"/>
                    <a:pt x="4" y="74"/>
                  </a:cubicBezTo>
                  <a:cubicBezTo>
                    <a:pt x="0" y="89"/>
                    <a:pt x="23" y="96"/>
                    <a:pt x="27" y="81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7" name="Freeform 96"/>
            <p:cNvSpPr/>
            <p:nvPr/>
          </p:nvSpPr>
          <p:spPr bwMode="auto">
            <a:xfrm>
              <a:off x="8591550" y="3687763"/>
              <a:ext cx="106362" cy="242888"/>
            </a:xfrm>
            <a:custGeom>
              <a:avLst/>
              <a:gdLst>
                <a:gd name="T0" fmla="*/ 28 w 87"/>
                <a:gd name="T1" fmla="*/ 182 h 196"/>
                <a:gd name="T2" fmla="*/ 82 w 87"/>
                <a:gd name="T3" fmla="*/ 21 h 196"/>
                <a:gd name="T4" fmla="*/ 59 w 87"/>
                <a:gd name="T5" fmla="*/ 15 h 196"/>
                <a:gd name="T6" fmla="*/ 5 w 87"/>
                <a:gd name="T7" fmla="*/ 175 h 196"/>
                <a:gd name="T8" fmla="*/ 28 w 87"/>
                <a:gd name="T9" fmla="*/ 182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96">
                  <a:moveTo>
                    <a:pt x="28" y="182"/>
                  </a:moveTo>
                  <a:cubicBezTo>
                    <a:pt x="46" y="128"/>
                    <a:pt x="64" y="75"/>
                    <a:pt x="82" y="21"/>
                  </a:cubicBezTo>
                  <a:cubicBezTo>
                    <a:pt x="87" y="6"/>
                    <a:pt x="64" y="0"/>
                    <a:pt x="59" y="15"/>
                  </a:cubicBezTo>
                  <a:cubicBezTo>
                    <a:pt x="41" y="68"/>
                    <a:pt x="23" y="122"/>
                    <a:pt x="5" y="175"/>
                  </a:cubicBezTo>
                  <a:cubicBezTo>
                    <a:pt x="0" y="190"/>
                    <a:pt x="23" y="196"/>
                    <a:pt x="28" y="182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8" name="Freeform 97"/>
            <p:cNvSpPr/>
            <p:nvPr/>
          </p:nvSpPr>
          <p:spPr bwMode="auto">
            <a:xfrm>
              <a:off x="8720138" y="3727450"/>
              <a:ext cx="60325" cy="222250"/>
            </a:xfrm>
            <a:custGeom>
              <a:avLst/>
              <a:gdLst>
                <a:gd name="T0" fmla="*/ 25 w 48"/>
                <a:gd name="T1" fmla="*/ 164 h 179"/>
                <a:gd name="T2" fmla="*/ 46 w 48"/>
                <a:gd name="T3" fmla="*/ 22 h 179"/>
                <a:gd name="T4" fmla="*/ 23 w 48"/>
                <a:gd name="T5" fmla="*/ 16 h 179"/>
                <a:gd name="T6" fmla="*/ 2 w 48"/>
                <a:gd name="T7" fmla="*/ 158 h 179"/>
                <a:gd name="T8" fmla="*/ 25 w 48"/>
                <a:gd name="T9" fmla="*/ 16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79">
                  <a:moveTo>
                    <a:pt x="25" y="164"/>
                  </a:moveTo>
                  <a:cubicBezTo>
                    <a:pt x="32" y="117"/>
                    <a:pt x="39" y="69"/>
                    <a:pt x="46" y="22"/>
                  </a:cubicBezTo>
                  <a:cubicBezTo>
                    <a:pt x="48" y="7"/>
                    <a:pt x="25" y="0"/>
                    <a:pt x="23" y="16"/>
                  </a:cubicBezTo>
                  <a:cubicBezTo>
                    <a:pt x="16" y="63"/>
                    <a:pt x="9" y="110"/>
                    <a:pt x="2" y="158"/>
                  </a:cubicBezTo>
                  <a:cubicBezTo>
                    <a:pt x="0" y="173"/>
                    <a:pt x="23" y="179"/>
                    <a:pt x="25" y="164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Freeform 98"/>
            <p:cNvSpPr/>
            <p:nvPr/>
          </p:nvSpPr>
          <p:spPr bwMode="auto">
            <a:xfrm>
              <a:off x="8842375" y="3749675"/>
              <a:ext cx="71437" cy="160338"/>
            </a:xfrm>
            <a:custGeom>
              <a:avLst/>
              <a:gdLst>
                <a:gd name="T0" fmla="*/ 28 w 58"/>
                <a:gd name="T1" fmla="*/ 115 h 130"/>
                <a:gd name="T2" fmla="*/ 53 w 58"/>
                <a:gd name="T3" fmla="*/ 22 h 130"/>
                <a:gd name="T4" fmla="*/ 30 w 58"/>
                <a:gd name="T5" fmla="*/ 15 h 130"/>
                <a:gd name="T6" fmla="*/ 4 w 58"/>
                <a:gd name="T7" fmla="*/ 108 h 130"/>
                <a:gd name="T8" fmla="*/ 28 w 58"/>
                <a:gd name="T9" fmla="*/ 1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30">
                  <a:moveTo>
                    <a:pt x="28" y="115"/>
                  </a:moveTo>
                  <a:cubicBezTo>
                    <a:pt x="36" y="84"/>
                    <a:pt x="45" y="53"/>
                    <a:pt x="53" y="22"/>
                  </a:cubicBezTo>
                  <a:cubicBezTo>
                    <a:pt x="58" y="7"/>
                    <a:pt x="34" y="0"/>
                    <a:pt x="30" y="15"/>
                  </a:cubicBezTo>
                  <a:cubicBezTo>
                    <a:pt x="22" y="46"/>
                    <a:pt x="13" y="77"/>
                    <a:pt x="4" y="108"/>
                  </a:cubicBezTo>
                  <a:cubicBezTo>
                    <a:pt x="0" y="123"/>
                    <a:pt x="23" y="130"/>
                    <a:pt x="28" y="11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" name="Freeform 99"/>
            <p:cNvSpPr/>
            <p:nvPr/>
          </p:nvSpPr>
          <p:spPr bwMode="auto">
            <a:xfrm>
              <a:off x="8397875" y="3735388"/>
              <a:ext cx="66675" cy="131763"/>
            </a:xfrm>
            <a:custGeom>
              <a:avLst/>
              <a:gdLst>
                <a:gd name="T0" fmla="*/ 27 w 54"/>
                <a:gd name="T1" fmla="*/ 92 h 107"/>
                <a:gd name="T2" fmla="*/ 48 w 54"/>
                <a:gd name="T3" fmla="*/ 20 h 107"/>
                <a:gd name="T4" fmla="*/ 25 w 54"/>
                <a:gd name="T5" fmla="*/ 14 h 107"/>
                <a:gd name="T6" fmla="*/ 4 w 54"/>
                <a:gd name="T7" fmla="*/ 85 h 107"/>
                <a:gd name="T8" fmla="*/ 27 w 54"/>
                <a:gd name="T9" fmla="*/ 9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07">
                  <a:moveTo>
                    <a:pt x="27" y="92"/>
                  </a:moveTo>
                  <a:cubicBezTo>
                    <a:pt x="32" y="68"/>
                    <a:pt x="40" y="44"/>
                    <a:pt x="48" y="20"/>
                  </a:cubicBezTo>
                  <a:cubicBezTo>
                    <a:pt x="54" y="6"/>
                    <a:pt x="31" y="0"/>
                    <a:pt x="25" y="14"/>
                  </a:cubicBezTo>
                  <a:cubicBezTo>
                    <a:pt x="17" y="37"/>
                    <a:pt x="9" y="61"/>
                    <a:pt x="4" y="85"/>
                  </a:cubicBezTo>
                  <a:cubicBezTo>
                    <a:pt x="0" y="100"/>
                    <a:pt x="23" y="107"/>
                    <a:pt x="27" y="92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</p:grpSp>
      <p:grpSp>
        <p:nvGrpSpPr>
          <p:cNvPr id="21" name="组合 20"/>
          <p:cNvGrpSpPr/>
          <p:nvPr userDrawn="1"/>
        </p:nvGrpSpPr>
        <p:grpSpPr>
          <a:xfrm>
            <a:off x="569960" y="5528230"/>
            <a:ext cx="1024994" cy="743859"/>
            <a:chOff x="1023938" y="938213"/>
            <a:chExt cx="1487488" cy="1079500"/>
          </a:xfrm>
        </p:grpSpPr>
        <p:sp>
          <p:nvSpPr>
            <p:cNvPr id="22" name="Freeform 5"/>
            <p:cNvSpPr/>
            <p:nvPr/>
          </p:nvSpPr>
          <p:spPr bwMode="auto">
            <a:xfrm>
              <a:off x="1023938" y="938213"/>
              <a:ext cx="1487488" cy="1079500"/>
            </a:xfrm>
            <a:custGeom>
              <a:avLst/>
              <a:gdLst>
                <a:gd name="T0" fmla="*/ 19 w 889"/>
                <a:gd name="T1" fmla="*/ 267 h 644"/>
                <a:gd name="T2" fmla="*/ 182 w 889"/>
                <a:gd name="T3" fmla="*/ 88 h 644"/>
                <a:gd name="T4" fmla="*/ 304 w 889"/>
                <a:gd name="T5" fmla="*/ 34 h 644"/>
                <a:gd name="T6" fmla="*/ 457 w 889"/>
                <a:gd name="T7" fmla="*/ 25 h 644"/>
                <a:gd name="T8" fmla="*/ 680 w 889"/>
                <a:gd name="T9" fmla="*/ 124 h 644"/>
                <a:gd name="T10" fmla="*/ 835 w 889"/>
                <a:gd name="T11" fmla="*/ 297 h 644"/>
                <a:gd name="T12" fmla="*/ 863 w 889"/>
                <a:gd name="T13" fmla="*/ 456 h 644"/>
                <a:gd name="T14" fmla="*/ 838 w 889"/>
                <a:gd name="T15" fmla="*/ 633 h 644"/>
                <a:gd name="T16" fmla="*/ 848 w 889"/>
                <a:gd name="T17" fmla="*/ 628 h 644"/>
                <a:gd name="T18" fmla="*/ 733 w 889"/>
                <a:gd name="T19" fmla="*/ 583 h 644"/>
                <a:gd name="T20" fmla="*/ 536 w 889"/>
                <a:gd name="T21" fmla="*/ 500 h 644"/>
                <a:gd name="T22" fmla="*/ 314 w 889"/>
                <a:gd name="T23" fmla="*/ 403 h 644"/>
                <a:gd name="T24" fmla="*/ 123 w 889"/>
                <a:gd name="T25" fmla="*/ 315 h 644"/>
                <a:gd name="T26" fmla="*/ 20 w 889"/>
                <a:gd name="T27" fmla="*/ 262 h 644"/>
                <a:gd name="T28" fmla="*/ 17 w 889"/>
                <a:gd name="T29" fmla="*/ 260 h 644"/>
                <a:gd name="T30" fmla="*/ 7 w 889"/>
                <a:gd name="T31" fmla="*/ 271 h 644"/>
                <a:gd name="T32" fmla="*/ 36 w 889"/>
                <a:gd name="T33" fmla="*/ 289 h 644"/>
                <a:gd name="T34" fmla="*/ 95 w 889"/>
                <a:gd name="T35" fmla="*/ 319 h 644"/>
                <a:gd name="T36" fmla="*/ 279 w 889"/>
                <a:gd name="T37" fmla="*/ 404 h 644"/>
                <a:gd name="T38" fmla="*/ 502 w 889"/>
                <a:gd name="T39" fmla="*/ 502 h 644"/>
                <a:gd name="T40" fmla="*/ 707 w 889"/>
                <a:gd name="T41" fmla="*/ 589 h 644"/>
                <a:gd name="T42" fmla="*/ 836 w 889"/>
                <a:gd name="T43" fmla="*/ 640 h 644"/>
                <a:gd name="T44" fmla="*/ 844 w 889"/>
                <a:gd name="T45" fmla="*/ 643 h 644"/>
                <a:gd name="T46" fmla="*/ 853 w 889"/>
                <a:gd name="T47" fmla="*/ 637 h 644"/>
                <a:gd name="T48" fmla="*/ 858 w 889"/>
                <a:gd name="T49" fmla="*/ 316 h 644"/>
                <a:gd name="T50" fmla="*/ 713 w 889"/>
                <a:gd name="T51" fmla="*/ 129 h 644"/>
                <a:gd name="T52" fmla="*/ 488 w 889"/>
                <a:gd name="T53" fmla="*/ 17 h 644"/>
                <a:gd name="T54" fmla="*/ 334 w 889"/>
                <a:gd name="T55" fmla="*/ 11 h 644"/>
                <a:gd name="T56" fmla="*/ 198 w 889"/>
                <a:gd name="T57" fmla="*/ 61 h 644"/>
                <a:gd name="T58" fmla="*/ 5 w 889"/>
                <a:gd name="T59" fmla="*/ 263 h 644"/>
                <a:gd name="T60" fmla="*/ 19 w 889"/>
                <a:gd name="T61" fmla="*/ 267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89" h="644">
                  <a:moveTo>
                    <a:pt x="19" y="267"/>
                  </a:moveTo>
                  <a:cubicBezTo>
                    <a:pt x="47" y="188"/>
                    <a:pt x="111" y="129"/>
                    <a:pt x="182" y="88"/>
                  </a:cubicBezTo>
                  <a:cubicBezTo>
                    <a:pt x="220" y="65"/>
                    <a:pt x="262" y="47"/>
                    <a:pt x="304" y="34"/>
                  </a:cubicBezTo>
                  <a:cubicBezTo>
                    <a:pt x="355" y="19"/>
                    <a:pt x="405" y="15"/>
                    <a:pt x="457" y="25"/>
                  </a:cubicBezTo>
                  <a:cubicBezTo>
                    <a:pt x="537" y="41"/>
                    <a:pt x="613" y="77"/>
                    <a:pt x="680" y="124"/>
                  </a:cubicBezTo>
                  <a:cubicBezTo>
                    <a:pt x="743" y="168"/>
                    <a:pt x="804" y="225"/>
                    <a:pt x="835" y="297"/>
                  </a:cubicBezTo>
                  <a:cubicBezTo>
                    <a:pt x="856" y="346"/>
                    <a:pt x="862" y="403"/>
                    <a:pt x="863" y="456"/>
                  </a:cubicBezTo>
                  <a:cubicBezTo>
                    <a:pt x="863" y="516"/>
                    <a:pt x="853" y="576"/>
                    <a:pt x="838" y="633"/>
                  </a:cubicBezTo>
                  <a:cubicBezTo>
                    <a:pt x="841" y="632"/>
                    <a:pt x="845" y="630"/>
                    <a:pt x="848" y="628"/>
                  </a:cubicBezTo>
                  <a:cubicBezTo>
                    <a:pt x="809" y="616"/>
                    <a:pt x="771" y="599"/>
                    <a:pt x="733" y="583"/>
                  </a:cubicBezTo>
                  <a:cubicBezTo>
                    <a:pt x="667" y="556"/>
                    <a:pt x="601" y="528"/>
                    <a:pt x="536" y="500"/>
                  </a:cubicBezTo>
                  <a:cubicBezTo>
                    <a:pt x="461" y="468"/>
                    <a:pt x="388" y="436"/>
                    <a:pt x="314" y="403"/>
                  </a:cubicBezTo>
                  <a:cubicBezTo>
                    <a:pt x="250" y="374"/>
                    <a:pt x="186" y="345"/>
                    <a:pt x="123" y="315"/>
                  </a:cubicBezTo>
                  <a:cubicBezTo>
                    <a:pt x="88" y="299"/>
                    <a:pt x="51" y="284"/>
                    <a:pt x="20" y="262"/>
                  </a:cubicBezTo>
                  <a:cubicBezTo>
                    <a:pt x="17" y="260"/>
                    <a:pt x="20" y="262"/>
                    <a:pt x="17" y="260"/>
                  </a:cubicBezTo>
                  <a:cubicBezTo>
                    <a:pt x="10" y="253"/>
                    <a:pt x="0" y="264"/>
                    <a:pt x="7" y="271"/>
                  </a:cubicBezTo>
                  <a:cubicBezTo>
                    <a:pt x="15" y="278"/>
                    <a:pt x="26" y="284"/>
                    <a:pt x="36" y="289"/>
                  </a:cubicBezTo>
                  <a:cubicBezTo>
                    <a:pt x="55" y="299"/>
                    <a:pt x="75" y="309"/>
                    <a:pt x="95" y="319"/>
                  </a:cubicBezTo>
                  <a:cubicBezTo>
                    <a:pt x="156" y="348"/>
                    <a:pt x="218" y="376"/>
                    <a:pt x="279" y="404"/>
                  </a:cubicBezTo>
                  <a:cubicBezTo>
                    <a:pt x="353" y="437"/>
                    <a:pt x="428" y="470"/>
                    <a:pt x="502" y="502"/>
                  </a:cubicBezTo>
                  <a:cubicBezTo>
                    <a:pt x="570" y="531"/>
                    <a:pt x="638" y="560"/>
                    <a:pt x="707" y="589"/>
                  </a:cubicBezTo>
                  <a:cubicBezTo>
                    <a:pt x="749" y="607"/>
                    <a:pt x="792" y="625"/>
                    <a:pt x="836" y="640"/>
                  </a:cubicBezTo>
                  <a:cubicBezTo>
                    <a:pt x="838" y="641"/>
                    <a:pt x="841" y="642"/>
                    <a:pt x="844" y="643"/>
                  </a:cubicBezTo>
                  <a:cubicBezTo>
                    <a:pt x="847" y="644"/>
                    <a:pt x="852" y="641"/>
                    <a:pt x="853" y="637"/>
                  </a:cubicBezTo>
                  <a:cubicBezTo>
                    <a:pt x="880" y="533"/>
                    <a:pt x="889" y="421"/>
                    <a:pt x="858" y="316"/>
                  </a:cubicBezTo>
                  <a:cubicBezTo>
                    <a:pt x="835" y="239"/>
                    <a:pt x="775" y="177"/>
                    <a:pt x="713" y="129"/>
                  </a:cubicBezTo>
                  <a:cubicBezTo>
                    <a:pt x="646" y="78"/>
                    <a:pt x="570" y="38"/>
                    <a:pt x="488" y="17"/>
                  </a:cubicBezTo>
                  <a:cubicBezTo>
                    <a:pt x="438" y="4"/>
                    <a:pt x="386" y="0"/>
                    <a:pt x="334" y="11"/>
                  </a:cubicBezTo>
                  <a:cubicBezTo>
                    <a:pt x="287" y="21"/>
                    <a:pt x="241" y="39"/>
                    <a:pt x="198" y="61"/>
                  </a:cubicBezTo>
                  <a:cubicBezTo>
                    <a:pt x="114" y="105"/>
                    <a:pt x="37" y="171"/>
                    <a:pt x="5" y="263"/>
                  </a:cubicBezTo>
                  <a:cubicBezTo>
                    <a:pt x="1" y="272"/>
                    <a:pt x="16" y="276"/>
                    <a:pt x="19" y="2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3" name="Freeform 6"/>
            <p:cNvSpPr/>
            <p:nvPr/>
          </p:nvSpPr>
          <p:spPr bwMode="auto">
            <a:xfrm>
              <a:off x="1462088" y="1147763"/>
              <a:ext cx="693738" cy="534988"/>
            </a:xfrm>
            <a:custGeom>
              <a:avLst/>
              <a:gdLst>
                <a:gd name="T0" fmla="*/ 19 w 414"/>
                <a:gd name="T1" fmla="*/ 138 h 319"/>
                <a:gd name="T2" fmla="*/ 219 w 414"/>
                <a:gd name="T3" fmla="*/ 29 h 319"/>
                <a:gd name="T4" fmla="*/ 388 w 414"/>
                <a:gd name="T5" fmla="*/ 151 h 319"/>
                <a:gd name="T6" fmla="*/ 399 w 414"/>
                <a:gd name="T7" fmla="*/ 226 h 319"/>
                <a:gd name="T8" fmla="*/ 398 w 414"/>
                <a:gd name="T9" fmla="*/ 310 h 319"/>
                <a:gd name="T10" fmla="*/ 407 w 414"/>
                <a:gd name="T11" fmla="*/ 303 h 319"/>
                <a:gd name="T12" fmla="*/ 254 w 414"/>
                <a:gd name="T13" fmla="*/ 240 h 319"/>
                <a:gd name="T14" fmla="*/ 168 w 414"/>
                <a:gd name="T15" fmla="*/ 207 h 319"/>
                <a:gd name="T16" fmla="*/ 97 w 414"/>
                <a:gd name="T17" fmla="*/ 171 h 319"/>
                <a:gd name="T18" fmla="*/ 16 w 414"/>
                <a:gd name="T19" fmla="*/ 128 h 319"/>
                <a:gd name="T20" fmla="*/ 8 w 414"/>
                <a:gd name="T21" fmla="*/ 141 h 319"/>
                <a:gd name="T22" fmla="*/ 80 w 414"/>
                <a:gd name="T23" fmla="*/ 179 h 319"/>
                <a:gd name="T24" fmla="*/ 152 w 414"/>
                <a:gd name="T25" fmla="*/ 216 h 319"/>
                <a:gd name="T26" fmla="*/ 234 w 414"/>
                <a:gd name="T27" fmla="*/ 249 h 319"/>
                <a:gd name="T28" fmla="*/ 313 w 414"/>
                <a:gd name="T29" fmla="*/ 281 h 319"/>
                <a:gd name="T30" fmla="*/ 403 w 414"/>
                <a:gd name="T31" fmla="*/ 317 h 319"/>
                <a:gd name="T32" fmla="*/ 413 w 414"/>
                <a:gd name="T33" fmla="*/ 310 h 319"/>
                <a:gd name="T34" fmla="*/ 414 w 414"/>
                <a:gd name="T35" fmla="*/ 226 h 319"/>
                <a:gd name="T36" fmla="*/ 405 w 414"/>
                <a:gd name="T37" fmla="*/ 155 h 319"/>
                <a:gd name="T38" fmla="*/ 339 w 414"/>
                <a:gd name="T39" fmla="*/ 60 h 319"/>
                <a:gd name="T40" fmla="*/ 110 w 414"/>
                <a:gd name="T41" fmla="*/ 37 h 319"/>
                <a:gd name="T42" fmla="*/ 6 w 414"/>
                <a:gd name="T43" fmla="*/ 131 h 319"/>
                <a:gd name="T44" fmla="*/ 19 w 414"/>
                <a:gd name="T45" fmla="*/ 138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4" h="319">
                  <a:moveTo>
                    <a:pt x="19" y="138"/>
                  </a:moveTo>
                  <a:cubicBezTo>
                    <a:pt x="61" y="71"/>
                    <a:pt x="138" y="25"/>
                    <a:pt x="219" y="29"/>
                  </a:cubicBezTo>
                  <a:cubicBezTo>
                    <a:pt x="292" y="32"/>
                    <a:pt x="363" y="82"/>
                    <a:pt x="388" y="151"/>
                  </a:cubicBezTo>
                  <a:cubicBezTo>
                    <a:pt x="396" y="175"/>
                    <a:pt x="398" y="201"/>
                    <a:pt x="399" y="226"/>
                  </a:cubicBezTo>
                  <a:cubicBezTo>
                    <a:pt x="399" y="254"/>
                    <a:pt x="398" y="282"/>
                    <a:pt x="398" y="310"/>
                  </a:cubicBezTo>
                  <a:cubicBezTo>
                    <a:pt x="401" y="307"/>
                    <a:pt x="404" y="305"/>
                    <a:pt x="407" y="303"/>
                  </a:cubicBezTo>
                  <a:cubicBezTo>
                    <a:pt x="356" y="283"/>
                    <a:pt x="305" y="260"/>
                    <a:pt x="254" y="240"/>
                  </a:cubicBezTo>
                  <a:cubicBezTo>
                    <a:pt x="226" y="229"/>
                    <a:pt x="197" y="219"/>
                    <a:pt x="168" y="207"/>
                  </a:cubicBezTo>
                  <a:cubicBezTo>
                    <a:pt x="144" y="196"/>
                    <a:pt x="121" y="183"/>
                    <a:pt x="97" y="171"/>
                  </a:cubicBezTo>
                  <a:cubicBezTo>
                    <a:pt x="69" y="158"/>
                    <a:pt x="41" y="145"/>
                    <a:pt x="16" y="128"/>
                  </a:cubicBezTo>
                  <a:cubicBezTo>
                    <a:pt x="8" y="122"/>
                    <a:pt x="0" y="135"/>
                    <a:pt x="8" y="141"/>
                  </a:cubicBezTo>
                  <a:cubicBezTo>
                    <a:pt x="31" y="156"/>
                    <a:pt x="56" y="168"/>
                    <a:pt x="80" y="179"/>
                  </a:cubicBezTo>
                  <a:cubicBezTo>
                    <a:pt x="104" y="191"/>
                    <a:pt x="127" y="205"/>
                    <a:pt x="152" y="216"/>
                  </a:cubicBezTo>
                  <a:cubicBezTo>
                    <a:pt x="179" y="228"/>
                    <a:pt x="207" y="238"/>
                    <a:pt x="234" y="249"/>
                  </a:cubicBezTo>
                  <a:cubicBezTo>
                    <a:pt x="261" y="259"/>
                    <a:pt x="287" y="270"/>
                    <a:pt x="313" y="281"/>
                  </a:cubicBezTo>
                  <a:cubicBezTo>
                    <a:pt x="343" y="293"/>
                    <a:pt x="373" y="306"/>
                    <a:pt x="403" y="317"/>
                  </a:cubicBezTo>
                  <a:cubicBezTo>
                    <a:pt x="408" y="319"/>
                    <a:pt x="413" y="314"/>
                    <a:pt x="413" y="310"/>
                  </a:cubicBezTo>
                  <a:cubicBezTo>
                    <a:pt x="413" y="282"/>
                    <a:pt x="414" y="254"/>
                    <a:pt x="414" y="226"/>
                  </a:cubicBezTo>
                  <a:cubicBezTo>
                    <a:pt x="414" y="202"/>
                    <a:pt x="412" y="178"/>
                    <a:pt x="405" y="155"/>
                  </a:cubicBezTo>
                  <a:cubicBezTo>
                    <a:pt x="393" y="117"/>
                    <a:pt x="369" y="84"/>
                    <a:pt x="339" y="60"/>
                  </a:cubicBezTo>
                  <a:cubicBezTo>
                    <a:pt x="273" y="7"/>
                    <a:pt x="185" y="0"/>
                    <a:pt x="110" y="37"/>
                  </a:cubicBezTo>
                  <a:cubicBezTo>
                    <a:pt x="67" y="57"/>
                    <a:pt x="31" y="90"/>
                    <a:pt x="6" y="131"/>
                  </a:cubicBezTo>
                  <a:cubicBezTo>
                    <a:pt x="0" y="139"/>
                    <a:pt x="13" y="146"/>
                    <a:pt x="19" y="1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4" name="Freeform 7"/>
            <p:cNvSpPr/>
            <p:nvPr/>
          </p:nvSpPr>
          <p:spPr bwMode="auto">
            <a:xfrm>
              <a:off x="1114425" y="1330325"/>
              <a:ext cx="55563" cy="76200"/>
            </a:xfrm>
            <a:custGeom>
              <a:avLst/>
              <a:gdLst>
                <a:gd name="T0" fmla="*/ 15 w 33"/>
                <a:gd name="T1" fmla="*/ 9 h 45"/>
                <a:gd name="T2" fmla="*/ 4 w 33"/>
                <a:gd name="T3" fmla="*/ 29 h 45"/>
                <a:gd name="T4" fmla="*/ 18 w 33"/>
                <a:gd name="T5" fmla="*/ 37 h 45"/>
                <a:gd name="T6" fmla="*/ 29 w 33"/>
                <a:gd name="T7" fmla="*/ 16 h 45"/>
                <a:gd name="T8" fmla="*/ 15 w 33"/>
                <a:gd name="T9" fmla="*/ 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5">
                  <a:moveTo>
                    <a:pt x="15" y="9"/>
                  </a:moveTo>
                  <a:cubicBezTo>
                    <a:pt x="12" y="16"/>
                    <a:pt x="8" y="22"/>
                    <a:pt x="4" y="29"/>
                  </a:cubicBezTo>
                  <a:cubicBezTo>
                    <a:pt x="0" y="38"/>
                    <a:pt x="13" y="45"/>
                    <a:pt x="18" y="37"/>
                  </a:cubicBezTo>
                  <a:cubicBezTo>
                    <a:pt x="21" y="30"/>
                    <a:pt x="25" y="23"/>
                    <a:pt x="29" y="16"/>
                  </a:cubicBezTo>
                  <a:cubicBezTo>
                    <a:pt x="33" y="8"/>
                    <a:pt x="20" y="0"/>
                    <a:pt x="15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5" name="Freeform 8"/>
            <p:cNvSpPr/>
            <p:nvPr/>
          </p:nvSpPr>
          <p:spPr bwMode="auto">
            <a:xfrm>
              <a:off x="1244600" y="1397000"/>
              <a:ext cx="60325" cy="80963"/>
            </a:xfrm>
            <a:custGeom>
              <a:avLst/>
              <a:gdLst>
                <a:gd name="T0" fmla="*/ 18 w 36"/>
                <a:gd name="T1" fmla="*/ 9 h 49"/>
                <a:gd name="T2" fmla="*/ 6 w 36"/>
                <a:gd name="T3" fmla="*/ 34 h 49"/>
                <a:gd name="T4" fmla="*/ 19 w 36"/>
                <a:gd name="T5" fmla="*/ 41 h 49"/>
                <a:gd name="T6" fmla="*/ 33 w 36"/>
                <a:gd name="T7" fmla="*/ 13 h 49"/>
                <a:gd name="T8" fmla="*/ 18 w 36"/>
                <a:gd name="T9" fmla="*/ 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9">
                  <a:moveTo>
                    <a:pt x="18" y="9"/>
                  </a:moveTo>
                  <a:cubicBezTo>
                    <a:pt x="15" y="18"/>
                    <a:pt x="11" y="26"/>
                    <a:pt x="6" y="34"/>
                  </a:cubicBezTo>
                  <a:cubicBezTo>
                    <a:pt x="0" y="42"/>
                    <a:pt x="13" y="49"/>
                    <a:pt x="19" y="41"/>
                  </a:cubicBezTo>
                  <a:cubicBezTo>
                    <a:pt x="25" y="33"/>
                    <a:pt x="30" y="23"/>
                    <a:pt x="33" y="13"/>
                  </a:cubicBezTo>
                  <a:cubicBezTo>
                    <a:pt x="36" y="4"/>
                    <a:pt x="21" y="0"/>
                    <a:pt x="18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6" name="Freeform 9"/>
            <p:cNvSpPr/>
            <p:nvPr/>
          </p:nvSpPr>
          <p:spPr bwMode="auto">
            <a:xfrm>
              <a:off x="1384300" y="1462088"/>
              <a:ext cx="55563" cy="79375"/>
            </a:xfrm>
            <a:custGeom>
              <a:avLst/>
              <a:gdLst>
                <a:gd name="T0" fmla="*/ 16 w 34"/>
                <a:gd name="T1" fmla="*/ 9 h 48"/>
                <a:gd name="T2" fmla="*/ 5 w 34"/>
                <a:gd name="T3" fmla="*/ 32 h 48"/>
                <a:gd name="T4" fmla="*/ 18 w 34"/>
                <a:gd name="T5" fmla="*/ 40 h 48"/>
                <a:gd name="T6" fmla="*/ 30 w 34"/>
                <a:gd name="T7" fmla="*/ 13 h 48"/>
                <a:gd name="T8" fmla="*/ 16 w 34"/>
                <a:gd name="T9" fmla="*/ 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8">
                  <a:moveTo>
                    <a:pt x="16" y="9"/>
                  </a:moveTo>
                  <a:cubicBezTo>
                    <a:pt x="13" y="17"/>
                    <a:pt x="9" y="25"/>
                    <a:pt x="5" y="32"/>
                  </a:cubicBezTo>
                  <a:cubicBezTo>
                    <a:pt x="0" y="41"/>
                    <a:pt x="13" y="48"/>
                    <a:pt x="18" y="40"/>
                  </a:cubicBezTo>
                  <a:cubicBezTo>
                    <a:pt x="23" y="32"/>
                    <a:pt x="27" y="22"/>
                    <a:pt x="30" y="13"/>
                  </a:cubicBezTo>
                  <a:cubicBezTo>
                    <a:pt x="34" y="4"/>
                    <a:pt x="19" y="0"/>
                    <a:pt x="16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7" name="Freeform 10"/>
            <p:cNvSpPr/>
            <p:nvPr/>
          </p:nvSpPr>
          <p:spPr bwMode="auto">
            <a:xfrm>
              <a:off x="1527175" y="1530350"/>
              <a:ext cx="42863" cy="71438"/>
            </a:xfrm>
            <a:custGeom>
              <a:avLst/>
              <a:gdLst>
                <a:gd name="T0" fmla="*/ 8 w 25"/>
                <a:gd name="T1" fmla="*/ 9 h 43"/>
                <a:gd name="T2" fmla="*/ 2 w 25"/>
                <a:gd name="T3" fmla="*/ 31 h 43"/>
                <a:gd name="T4" fmla="*/ 4 w 25"/>
                <a:gd name="T5" fmla="*/ 42 h 43"/>
                <a:gd name="T6" fmla="*/ 15 w 25"/>
                <a:gd name="T7" fmla="*/ 39 h 43"/>
                <a:gd name="T8" fmla="*/ 23 w 25"/>
                <a:gd name="T9" fmla="*/ 13 h 43"/>
                <a:gd name="T10" fmla="*/ 8 w 25"/>
                <a:gd name="T11" fmla="*/ 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3">
                  <a:moveTo>
                    <a:pt x="8" y="9"/>
                  </a:moveTo>
                  <a:cubicBezTo>
                    <a:pt x="7" y="17"/>
                    <a:pt x="5" y="24"/>
                    <a:pt x="2" y="31"/>
                  </a:cubicBezTo>
                  <a:cubicBezTo>
                    <a:pt x="0" y="35"/>
                    <a:pt x="0" y="39"/>
                    <a:pt x="4" y="42"/>
                  </a:cubicBezTo>
                  <a:cubicBezTo>
                    <a:pt x="7" y="43"/>
                    <a:pt x="13" y="43"/>
                    <a:pt x="15" y="39"/>
                  </a:cubicBezTo>
                  <a:cubicBezTo>
                    <a:pt x="18" y="31"/>
                    <a:pt x="21" y="22"/>
                    <a:pt x="23" y="13"/>
                  </a:cubicBezTo>
                  <a:cubicBezTo>
                    <a:pt x="25" y="4"/>
                    <a:pt x="10" y="0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8" name="Freeform 11"/>
            <p:cNvSpPr/>
            <p:nvPr/>
          </p:nvSpPr>
          <p:spPr bwMode="auto">
            <a:xfrm>
              <a:off x="1663700" y="1595438"/>
              <a:ext cx="44450" cy="61913"/>
            </a:xfrm>
            <a:custGeom>
              <a:avLst/>
              <a:gdLst>
                <a:gd name="T0" fmla="*/ 10 w 27"/>
                <a:gd name="T1" fmla="*/ 9 h 37"/>
                <a:gd name="T2" fmla="*/ 3 w 27"/>
                <a:gd name="T3" fmla="*/ 25 h 37"/>
                <a:gd name="T4" fmla="*/ 5 w 27"/>
                <a:gd name="T5" fmla="*/ 35 h 37"/>
                <a:gd name="T6" fmla="*/ 16 w 27"/>
                <a:gd name="T7" fmla="*/ 32 h 37"/>
                <a:gd name="T8" fmla="*/ 25 w 27"/>
                <a:gd name="T9" fmla="*/ 13 h 37"/>
                <a:gd name="T10" fmla="*/ 10 w 27"/>
                <a:gd name="T11" fmla="*/ 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37">
                  <a:moveTo>
                    <a:pt x="10" y="9"/>
                  </a:moveTo>
                  <a:cubicBezTo>
                    <a:pt x="8" y="15"/>
                    <a:pt x="6" y="20"/>
                    <a:pt x="3" y="25"/>
                  </a:cubicBezTo>
                  <a:cubicBezTo>
                    <a:pt x="0" y="28"/>
                    <a:pt x="2" y="33"/>
                    <a:pt x="5" y="35"/>
                  </a:cubicBezTo>
                  <a:cubicBezTo>
                    <a:pt x="9" y="37"/>
                    <a:pt x="13" y="36"/>
                    <a:pt x="16" y="32"/>
                  </a:cubicBezTo>
                  <a:cubicBezTo>
                    <a:pt x="20" y="26"/>
                    <a:pt x="23" y="20"/>
                    <a:pt x="25" y="13"/>
                  </a:cubicBezTo>
                  <a:cubicBezTo>
                    <a:pt x="27" y="4"/>
                    <a:pt x="13" y="0"/>
                    <a:pt x="10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9" name="Freeform 12"/>
            <p:cNvSpPr/>
            <p:nvPr/>
          </p:nvSpPr>
          <p:spPr bwMode="auto">
            <a:xfrm>
              <a:off x="1803400" y="1655763"/>
              <a:ext cx="41275" cy="63500"/>
            </a:xfrm>
            <a:custGeom>
              <a:avLst/>
              <a:gdLst>
                <a:gd name="T0" fmla="*/ 7 w 24"/>
                <a:gd name="T1" fmla="*/ 9 h 38"/>
                <a:gd name="T2" fmla="*/ 2 w 24"/>
                <a:gd name="T3" fmla="*/ 26 h 38"/>
                <a:gd name="T4" fmla="*/ 4 w 24"/>
                <a:gd name="T5" fmla="*/ 36 h 38"/>
                <a:gd name="T6" fmla="*/ 15 w 24"/>
                <a:gd name="T7" fmla="*/ 34 h 38"/>
                <a:gd name="T8" fmla="*/ 22 w 24"/>
                <a:gd name="T9" fmla="*/ 13 h 38"/>
                <a:gd name="T10" fmla="*/ 7 w 24"/>
                <a:gd name="T11" fmla="*/ 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8">
                  <a:moveTo>
                    <a:pt x="7" y="9"/>
                  </a:moveTo>
                  <a:cubicBezTo>
                    <a:pt x="6" y="15"/>
                    <a:pt x="4" y="21"/>
                    <a:pt x="2" y="26"/>
                  </a:cubicBezTo>
                  <a:cubicBezTo>
                    <a:pt x="0" y="30"/>
                    <a:pt x="0" y="34"/>
                    <a:pt x="4" y="36"/>
                  </a:cubicBezTo>
                  <a:cubicBezTo>
                    <a:pt x="8" y="38"/>
                    <a:pt x="13" y="37"/>
                    <a:pt x="15" y="34"/>
                  </a:cubicBezTo>
                  <a:cubicBezTo>
                    <a:pt x="18" y="27"/>
                    <a:pt x="20" y="20"/>
                    <a:pt x="22" y="13"/>
                  </a:cubicBezTo>
                  <a:cubicBezTo>
                    <a:pt x="24" y="4"/>
                    <a:pt x="10" y="0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0" name="Freeform 13"/>
            <p:cNvSpPr/>
            <p:nvPr/>
          </p:nvSpPr>
          <p:spPr bwMode="auto">
            <a:xfrm>
              <a:off x="1939925" y="1728788"/>
              <a:ext cx="38100" cy="50800"/>
            </a:xfrm>
            <a:custGeom>
              <a:avLst/>
              <a:gdLst>
                <a:gd name="T0" fmla="*/ 9 w 23"/>
                <a:gd name="T1" fmla="*/ 5 h 31"/>
                <a:gd name="T2" fmla="*/ 2 w 23"/>
                <a:gd name="T3" fmla="*/ 19 h 31"/>
                <a:gd name="T4" fmla="*/ 5 w 23"/>
                <a:gd name="T5" fmla="*/ 29 h 31"/>
                <a:gd name="T6" fmla="*/ 15 w 23"/>
                <a:gd name="T7" fmla="*/ 27 h 31"/>
                <a:gd name="T8" fmla="*/ 22 w 23"/>
                <a:gd name="T9" fmla="*/ 12 h 31"/>
                <a:gd name="T10" fmla="*/ 19 w 23"/>
                <a:gd name="T11" fmla="*/ 2 h 31"/>
                <a:gd name="T12" fmla="*/ 9 w 23"/>
                <a:gd name="T13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31">
                  <a:moveTo>
                    <a:pt x="9" y="5"/>
                  </a:moveTo>
                  <a:cubicBezTo>
                    <a:pt x="6" y="9"/>
                    <a:pt x="4" y="14"/>
                    <a:pt x="2" y="19"/>
                  </a:cubicBezTo>
                  <a:cubicBezTo>
                    <a:pt x="0" y="23"/>
                    <a:pt x="1" y="27"/>
                    <a:pt x="5" y="29"/>
                  </a:cubicBezTo>
                  <a:cubicBezTo>
                    <a:pt x="8" y="31"/>
                    <a:pt x="13" y="30"/>
                    <a:pt x="15" y="27"/>
                  </a:cubicBezTo>
                  <a:cubicBezTo>
                    <a:pt x="17" y="22"/>
                    <a:pt x="19" y="17"/>
                    <a:pt x="22" y="12"/>
                  </a:cubicBezTo>
                  <a:cubicBezTo>
                    <a:pt x="23" y="9"/>
                    <a:pt x="23" y="4"/>
                    <a:pt x="19" y="2"/>
                  </a:cubicBezTo>
                  <a:cubicBezTo>
                    <a:pt x="16" y="0"/>
                    <a:pt x="10" y="1"/>
                    <a:pt x="9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1" name="Freeform 14"/>
            <p:cNvSpPr/>
            <p:nvPr/>
          </p:nvSpPr>
          <p:spPr bwMode="auto">
            <a:xfrm>
              <a:off x="2076450" y="1768475"/>
              <a:ext cx="49213" cy="71438"/>
            </a:xfrm>
            <a:custGeom>
              <a:avLst/>
              <a:gdLst>
                <a:gd name="T0" fmla="*/ 12 w 29"/>
                <a:gd name="T1" fmla="*/ 9 h 43"/>
                <a:gd name="T2" fmla="*/ 4 w 29"/>
                <a:gd name="T3" fmla="*/ 27 h 43"/>
                <a:gd name="T4" fmla="*/ 17 w 29"/>
                <a:gd name="T5" fmla="*/ 34 h 43"/>
                <a:gd name="T6" fmla="*/ 26 w 29"/>
                <a:gd name="T7" fmla="*/ 13 h 43"/>
                <a:gd name="T8" fmla="*/ 12 w 29"/>
                <a:gd name="T9" fmla="*/ 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3">
                  <a:moveTo>
                    <a:pt x="12" y="9"/>
                  </a:moveTo>
                  <a:cubicBezTo>
                    <a:pt x="10" y="15"/>
                    <a:pt x="7" y="21"/>
                    <a:pt x="4" y="27"/>
                  </a:cubicBezTo>
                  <a:cubicBezTo>
                    <a:pt x="0" y="35"/>
                    <a:pt x="13" y="43"/>
                    <a:pt x="17" y="34"/>
                  </a:cubicBezTo>
                  <a:cubicBezTo>
                    <a:pt x="21" y="27"/>
                    <a:pt x="24" y="20"/>
                    <a:pt x="26" y="13"/>
                  </a:cubicBezTo>
                  <a:cubicBezTo>
                    <a:pt x="29" y="4"/>
                    <a:pt x="15" y="0"/>
                    <a:pt x="12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2" name="Freeform 15"/>
            <p:cNvSpPr/>
            <p:nvPr/>
          </p:nvSpPr>
          <p:spPr bwMode="auto">
            <a:xfrm>
              <a:off x="2220913" y="1830388"/>
              <a:ext cx="39688" cy="58738"/>
            </a:xfrm>
            <a:custGeom>
              <a:avLst/>
              <a:gdLst>
                <a:gd name="T0" fmla="*/ 7 w 24"/>
                <a:gd name="T1" fmla="*/ 9 h 35"/>
                <a:gd name="T2" fmla="*/ 2 w 24"/>
                <a:gd name="T3" fmla="*/ 23 h 35"/>
                <a:gd name="T4" fmla="*/ 5 w 24"/>
                <a:gd name="T5" fmla="*/ 34 h 35"/>
                <a:gd name="T6" fmla="*/ 15 w 24"/>
                <a:gd name="T7" fmla="*/ 31 h 35"/>
                <a:gd name="T8" fmla="*/ 21 w 24"/>
                <a:gd name="T9" fmla="*/ 13 h 35"/>
                <a:gd name="T10" fmla="*/ 7 w 24"/>
                <a:gd name="T11" fmla="*/ 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5">
                  <a:moveTo>
                    <a:pt x="7" y="9"/>
                  </a:moveTo>
                  <a:cubicBezTo>
                    <a:pt x="6" y="14"/>
                    <a:pt x="4" y="19"/>
                    <a:pt x="2" y="23"/>
                  </a:cubicBezTo>
                  <a:cubicBezTo>
                    <a:pt x="0" y="27"/>
                    <a:pt x="1" y="31"/>
                    <a:pt x="5" y="34"/>
                  </a:cubicBezTo>
                  <a:cubicBezTo>
                    <a:pt x="8" y="35"/>
                    <a:pt x="13" y="35"/>
                    <a:pt x="15" y="31"/>
                  </a:cubicBezTo>
                  <a:cubicBezTo>
                    <a:pt x="18" y="25"/>
                    <a:pt x="20" y="19"/>
                    <a:pt x="21" y="13"/>
                  </a:cubicBezTo>
                  <a:cubicBezTo>
                    <a:pt x="24" y="4"/>
                    <a:pt x="9" y="0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3" name="Freeform 16"/>
            <p:cNvSpPr/>
            <p:nvPr/>
          </p:nvSpPr>
          <p:spPr bwMode="auto">
            <a:xfrm>
              <a:off x="2349500" y="1881188"/>
              <a:ext cx="57150" cy="82550"/>
            </a:xfrm>
            <a:custGeom>
              <a:avLst/>
              <a:gdLst>
                <a:gd name="T0" fmla="*/ 16 w 34"/>
                <a:gd name="T1" fmla="*/ 8 h 49"/>
                <a:gd name="T2" fmla="*/ 4 w 34"/>
                <a:gd name="T3" fmla="*/ 36 h 49"/>
                <a:gd name="T4" fmla="*/ 18 w 34"/>
                <a:gd name="T5" fmla="*/ 40 h 49"/>
                <a:gd name="T6" fmla="*/ 29 w 34"/>
                <a:gd name="T7" fmla="*/ 16 h 49"/>
                <a:gd name="T8" fmla="*/ 16 w 34"/>
                <a:gd name="T9" fmla="*/ 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9">
                  <a:moveTo>
                    <a:pt x="16" y="8"/>
                  </a:moveTo>
                  <a:cubicBezTo>
                    <a:pt x="11" y="17"/>
                    <a:pt x="7" y="26"/>
                    <a:pt x="4" y="36"/>
                  </a:cubicBezTo>
                  <a:cubicBezTo>
                    <a:pt x="0" y="45"/>
                    <a:pt x="15" y="49"/>
                    <a:pt x="18" y="40"/>
                  </a:cubicBezTo>
                  <a:cubicBezTo>
                    <a:pt x="21" y="32"/>
                    <a:pt x="25" y="24"/>
                    <a:pt x="29" y="16"/>
                  </a:cubicBezTo>
                  <a:cubicBezTo>
                    <a:pt x="34" y="7"/>
                    <a:pt x="21" y="0"/>
                    <a:pt x="16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8359405" y="5582598"/>
            <a:ext cx="785625" cy="579978"/>
            <a:chOff x="8934450" y="3117850"/>
            <a:chExt cx="1855788" cy="1370013"/>
          </a:xfrm>
        </p:grpSpPr>
        <p:sp>
          <p:nvSpPr>
            <p:cNvPr id="35" name="Freeform 79"/>
            <p:cNvSpPr/>
            <p:nvPr/>
          </p:nvSpPr>
          <p:spPr bwMode="auto">
            <a:xfrm>
              <a:off x="8934450" y="3117850"/>
              <a:ext cx="1655763" cy="1174750"/>
            </a:xfrm>
            <a:custGeom>
              <a:avLst/>
              <a:gdLst>
                <a:gd name="T0" fmla="*/ 682 w 989"/>
                <a:gd name="T1" fmla="*/ 20 h 700"/>
                <a:gd name="T2" fmla="*/ 915 w 989"/>
                <a:gd name="T3" fmla="*/ 308 h 700"/>
                <a:gd name="T4" fmla="*/ 973 w 989"/>
                <a:gd name="T5" fmla="*/ 388 h 700"/>
                <a:gd name="T6" fmla="*/ 976 w 989"/>
                <a:gd name="T7" fmla="*/ 376 h 700"/>
                <a:gd name="T8" fmla="*/ 883 w 989"/>
                <a:gd name="T9" fmla="*/ 429 h 700"/>
                <a:gd name="T10" fmla="*/ 765 w 989"/>
                <a:gd name="T11" fmla="*/ 556 h 700"/>
                <a:gd name="T12" fmla="*/ 724 w 989"/>
                <a:gd name="T13" fmla="*/ 658 h 700"/>
                <a:gd name="T14" fmla="*/ 735 w 989"/>
                <a:gd name="T15" fmla="*/ 652 h 700"/>
                <a:gd name="T16" fmla="*/ 534 w 989"/>
                <a:gd name="T17" fmla="*/ 635 h 700"/>
                <a:gd name="T18" fmla="*/ 335 w 989"/>
                <a:gd name="T19" fmla="*/ 684 h 700"/>
                <a:gd name="T20" fmla="*/ 343 w 989"/>
                <a:gd name="T21" fmla="*/ 685 h 700"/>
                <a:gd name="T22" fmla="*/ 86 w 989"/>
                <a:gd name="T23" fmla="*/ 399 h 700"/>
                <a:gd name="T24" fmla="*/ 14 w 989"/>
                <a:gd name="T25" fmla="*/ 324 h 700"/>
                <a:gd name="T26" fmla="*/ 14 w 989"/>
                <a:gd name="T27" fmla="*/ 337 h 700"/>
                <a:gd name="T28" fmla="*/ 407 w 989"/>
                <a:gd name="T29" fmla="*/ 252 h 700"/>
                <a:gd name="T30" fmla="*/ 418 w 989"/>
                <a:gd name="T31" fmla="*/ 241 h 700"/>
                <a:gd name="T32" fmla="*/ 436 w 989"/>
                <a:gd name="T33" fmla="*/ 191 h 700"/>
                <a:gd name="T34" fmla="*/ 464 w 989"/>
                <a:gd name="T35" fmla="*/ 147 h 700"/>
                <a:gd name="T36" fmla="*/ 532 w 989"/>
                <a:gd name="T37" fmla="*/ 71 h 700"/>
                <a:gd name="T38" fmla="*/ 605 w 989"/>
                <a:gd name="T39" fmla="*/ 30 h 700"/>
                <a:gd name="T40" fmla="*/ 653 w 989"/>
                <a:gd name="T41" fmla="*/ 22 h 700"/>
                <a:gd name="T42" fmla="*/ 675 w 989"/>
                <a:gd name="T43" fmla="*/ 20 h 700"/>
                <a:gd name="T44" fmla="*/ 683 w 989"/>
                <a:gd name="T45" fmla="*/ 20 h 700"/>
                <a:gd name="T46" fmla="*/ 683 w 989"/>
                <a:gd name="T47" fmla="*/ 19 h 700"/>
                <a:gd name="T48" fmla="*/ 680 w 989"/>
                <a:gd name="T49" fmla="*/ 10 h 700"/>
                <a:gd name="T50" fmla="*/ 680 w 989"/>
                <a:gd name="T51" fmla="*/ 10 h 700"/>
                <a:gd name="T52" fmla="*/ 684 w 989"/>
                <a:gd name="T53" fmla="*/ 6 h 700"/>
                <a:gd name="T54" fmla="*/ 684 w 989"/>
                <a:gd name="T55" fmla="*/ 6 h 700"/>
                <a:gd name="T56" fmla="*/ 690 w 989"/>
                <a:gd name="T57" fmla="*/ 21 h 700"/>
                <a:gd name="T58" fmla="*/ 695 w 989"/>
                <a:gd name="T59" fmla="*/ 16 h 700"/>
                <a:gd name="T60" fmla="*/ 692 w 989"/>
                <a:gd name="T61" fmla="*/ 7 h 700"/>
                <a:gd name="T62" fmla="*/ 672 w 989"/>
                <a:gd name="T63" fmla="*/ 5 h 700"/>
                <a:gd name="T64" fmla="*/ 627 w 989"/>
                <a:gd name="T65" fmla="*/ 9 h 700"/>
                <a:gd name="T66" fmla="*/ 557 w 989"/>
                <a:gd name="T67" fmla="*/ 34 h 700"/>
                <a:gd name="T68" fmla="*/ 437 w 989"/>
                <a:gd name="T69" fmla="*/ 158 h 700"/>
                <a:gd name="T70" fmla="*/ 412 w 989"/>
                <a:gd name="T71" fmla="*/ 201 h 700"/>
                <a:gd name="T72" fmla="*/ 403 w 989"/>
                <a:gd name="T73" fmla="*/ 247 h 700"/>
                <a:gd name="T74" fmla="*/ 414 w 989"/>
                <a:gd name="T75" fmla="*/ 237 h 700"/>
                <a:gd name="T76" fmla="*/ 5 w 989"/>
                <a:gd name="T77" fmla="*/ 324 h 700"/>
                <a:gd name="T78" fmla="*/ 4 w 989"/>
                <a:gd name="T79" fmla="*/ 337 h 700"/>
                <a:gd name="T80" fmla="*/ 256 w 989"/>
                <a:gd name="T81" fmla="*/ 617 h 700"/>
                <a:gd name="T82" fmla="*/ 333 w 989"/>
                <a:gd name="T83" fmla="*/ 698 h 700"/>
                <a:gd name="T84" fmla="*/ 341 w 989"/>
                <a:gd name="T85" fmla="*/ 699 h 700"/>
                <a:gd name="T86" fmla="*/ 533 w 989"/>
                <a:gd name="T87" fmla="*/ 651 h 700"/>
                <a:gd name="T88" fmla="*/ 729 w 989"/>
                <a:gd name="T89" fmla="*/ 667 h 700"/>
                <a:gd name="T90" fmla="*/ 740 w 989"/>
                <a:gd name="T91" fmla="*/ 661 h 700"/>
                <a:gd name="T92" fmla="*/ 941 w 989"/>
                <a:gd name="T93" fmla="*/ 410 h 700"/>
                <a:gd name="T94" fmla="*/ 982 w 989"/>
                <a:gd name="T95" fmla="*/ 391 h 700"/>
                <a:gd name="T96" fmla="*/ 986 w 989"/>
                <a:gd name="T97" fmla="*/ 379 h 700"/>
                <a:gd name="T98" fmla="*/ 762 w 989"/>
                <a:gd name="T99" fmla="*/ 80 h 700"/>
                <a:gd name="T100" fmla="*/ 692 w 989"/>
                <a:gd name="T101" fmla="*/ 7 h 700"/>
                <a:gd name="T102" fmla="*/ 682 w 989"/>
                <a:gd name="T103" fmla="*/ 20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89" h="700">
                  <a:moveTo>
                    <a:pt x="682" y="20"/>
                  </a:moveTo>
                  <a:cubicBezTo>
                    <a:pt x="773" y="103"/>
                    <a:pt x="843" y="208"/>
                    <a:pt x="915" y="308"/>
                  </a:cubicBezTo>
                  <a:cubicBezTo>
                    <a:pt x="934" y="335"/>
                    <a:pt x="953" y="362"/>
                    <a:pt x="973" y="388"/>
                  </a:cubicBezTo>
                  <a:cubicBezTo>
                    <a:pt x="974" y="384"/>
                    <a:pt x="975" y="380"/>
                    <a:pt x="976" y="376"/>
                  </a:cubicBezTo>
                  <a:cubicBezTo>
                    <a:pt x="943" y="386"/>
                    <a:pt x="911" y="408"/>
                    <a:pt x="883" y="429"/>
                  </a:cubicBezTo>
                  <a:cubicBezTo>
                    <a:pt x="836" y="464"/>
                    <a:pt x="795" y="506"/>
                    <a:pt x="765" y="556"/>
                  </a:cubicBezTo>
                  <a:cubicBezTo>
                    <a:pt x="746" y="588"/>
                    <a:pt x="732" y="622"/>
                    <a:pt x="724" y="658"/>
                  </a:cubicBezTo>
                  <a:cubicBezTo>
                    <a:pt x="728" y="656"/>
                    <a:pt x="732" y="654"/>
                    <a:pt x="735" y="652"/>
                  </a:cubicBezTo>
                  <a:cubicBezTo>
                    <a:pt x="670" y="633"/>
                    <a:pt x="601" y="629"/>
                    <a:pt x="534" y="635"/>
                  </a:cubicBezTo>
                  <a:cubicBezTo>
                    <a:pt x="466" y="641"/>
                    <a:pt x="398" y="656"/>
                    <a:pt x="335" y="684"/>
                  </a:cubicBezTo>
                  <a:cubicBezTo>
                    <a:pt x="338" y="684"/>
                    <a:pt x="340" y="685"/>
                    <a:pt x="343" y="685"/>
                  </a:cubicBezTo>
                  <a:cubicBezTo>
                    <a:pt x="252" y="594"/>
                    <a:pt x="172" y="493"/>
                    <a:pt x="86" y="399"/>
                  </a:cubicBezTo>
                  <a:cubicBezTo>
                    <a:pt x="63" y="373"/>
                    <a:pt x="39" y="348"/>
                    <a:pt x="14" y="324"/>
                  </a:cubicBezTo>
                  <a:cubicBezTo>
                    <a:pt x="14" y="328"/>
                    <a:pt x="14" y="332"/>
                    <a:pt x="14" y="337"/>
                  </a:cubicBezTo>
                  <a:cubicBezTo>
                    <a:pt x="130" y="263"/>
                    <a:pt x="270" y="199"/>
                    <a:pt x="407" y="252"/>
                  </a:cubicBezTo>
                  <a:cubicBezTo>
                    <a:pt x="414" y="254"/>
                    <a:pt x="420" y="248"/>
                    <a:pt x="418" y="241"/>
                  </a:cubicBezTo>
                  <a:cubicBezTo>
                    <a:pt x="412" y="225"/>
                    <a:pt x="428" y="205"/>
                    <a:pt x="436" y="191"/>
                  </a:cubicBezTo>
                  <a:cubicBezTo>
                    <a:pt x="445" y="176"/>
                    <a:pt x="454" y="161"/>
                    <a:pt x="464" y="147"/>
                  </a:cubicBezTo>
                  <a:cubicBezTo>
                    <a:pt x="484" y="119"/>
                    <a:pt x="506" y="93"/>
                    <a:pt x="532" y="71"/>
                  </a:cubicBezTo>
                  <a:cubicBezTo>
                    <a:pt x="554" y="53"/>
                    <a:pt x="578" y="38"/>
                    <a:pt x="605" y="30"/>
                  </a:cubicBezTo>
                  <a:cubicBezTo>
                    <a:pt x="621" y="25"/>
                    <a:pt x="637" y="23"/>
                    <a:pt x="653" y="22"/>
                  </a:cubicBezTo>
                  <a:cubicBezTo>
                    <a:pt x="660" y="21"/>
                    <a:pt x="668" y="21"/>
                    <a:pt x="675" y="20"/>
                  </a:cubicBezTo>
                  <a:cubicBezTo>
                    <a:pt x="677" y="20"/>
                    <a:pt x="680" y="21"/>
                    <a:pt x="683" y="20"/>
                  </a:cubicBezTo>
                  <a:cubicBezTo>
                    <a:pt x="686" y="20"/>
                    <a:pt x="687" y="22"/>
                    <a:pt x="683" y="19"/>
                  </a:cubicBezTo>
                  <a:cubicBezTo>
                    <a:pt x="682" y="16"/>
                    <a:pt x="681" y="13"/>
                    <a:pt x="680" y="10"/>
                  </a:cubicBezTo>
                  <a:cubicBezTo>
                    <a:pt x="680" y="10"/>
                    <a:pt x="680" y="10"/>
                    <a:pt x="680" y="10"/>
                  </a:cubicBezTo>
                  <a:cubicBezTo>
                    <a:pt x="682" y="9"/>
                    <a:pt x="683" y="7"/>
                    <a:pt x="684" y="6"/>
                  </a:cubicBezTo>
                  <a:cubicBezTo>
                    <a:pt x="684" y="6"/>
                    <a:pt x="684" y="6"/>
                    <a:pt x="684" y="6"/>
                  </a:cubicBezTo>
                  <a:cubicBezTo>
                    <a:pt x="675" y="10"/>
                    <a:pt x="681" y="25"/>
                    <a:pt x="690" y="21"/>
                  </a:cubicBezTo>
                  <a:cubicBezTo>
                    <a:pt x="692" y="20"/>
                    <a:pt x="694" y="19"/>
                    <a:pt x="695" y="16"/>
                  </a:cubicBezTo>
                  <a:cubicBezTo>
                    <a:pt x="696" y="13"/>
                    <a:pt x="695" y="9"/>
                    <a:pt x="692" y="7"/>
                  </a:cubicBezTo>
                  <a:cubicBezTo>
                    <a:pt x="687" y="3"/>
                    <a:pt x="678" y="4"/>
                    <a:pt x="672" y="5"/>
                  </a:cubicBezTo>
                  <a:cubicBezTo>
                    <a:pt x="657" y="5"/>
                    <a:pt x="642" y="6"/>
                    <a:pt x="627" y="9"/>
                  </a:cubicBezTo>
                  <a:cubicBezTo>
                    <a:pt x="602" y="13"/>
                    <a:pt x="578" y="21"/>
                    <a:pt x="557" y="34"/>
                  </a:cubicBezTo>
                  <a:cubicBezTo>
                    <a:pt x="507" y="63"/>
                    <a:pt x="468" y="110"/>
                    <a:pt x="437" y="158"/>
                  </a:cubicBezTo>
                  <a:cubicBezTo>
                    <a:pt x="428" y="172"/>
                    <a:pt x="420" y="187"/>
                    <a:pt x="412" y="201"/>
                  </a:cubicBezTo>
                  <a:cubicBezTo>
                    <a:pt x="404" y="216"/>
                    <a:pt x="397" y="231"/>
                    <a:pt x="403" y="247"/>
                  </a:cubicBezTo>
                  <a:cubicBezTo>
                    <a:pt x="406" y="244"/>
                    <a:pt x="410" y="241"/>
                    <a:pt x="414" y="237"/>
                  </a:cubicBezTo>
                  <a:cubicBezTo>
                    <a:pt x="271" y="183"/>
                    <a:pt x="125" y="247"/>
                    <a:pt x="5" y="324"/>
                  </a:cubicBezTo>
                  <a:cubicBezTo>
                    <a:pt x="0" y="327"/>
                    <a:pt x="1" y="333"/>
                    <a:pt x="4" y="337"/>
                  </a:cubicBezTo>
                  <a:cubicBezTo>
                    <a:pt x="94" y="425"/>
                    <a:pt x="172" y="524"/>
                    <a:pt x="256" y="617"/>
                  </a:cubicBezTo>
                  <a:cubicBezTo>
                    <a:pt x="281" y="644"/>
                    <a:pt x="307" y="671"/>
                    <a:pt x="333" y="698"/>
                  </a:cubicBezTo>
                  <a:cubicBezTo>
                    <a:pt x="335" y="699"/>
                    <a:pt x="339" y="700"/>
                    <a:pt x="341" y="699"/>
                  </a:cubicBezTo>
                  <a:cubicBezTo>
                    <a:pt x="402" y="672"/>
                    <a:pt x="467" y="657"/>
                    <a:pt x="533" y="651"/>
                  </a:cubicBezTo>
                  <a:cubicBezTo>
                    <a:pt x="598" y="645"/>
                    <a:pt x="666" y="648"/>
                    <a:pt x="729" y="667"/>
                  </a:cubicBezTo>
                  <a:cubicBezTo>
                    <a:pt x="734" y="668"/>
                    <a:pt x="739" y="666"/>
                    <a:pt x="740" y="661"/>
                  </a:cubicBezTo>
                  <a:cubicBezTo>
                    <a:pt x="764" y="553"/>
                    <a:pt x="846" y="463"/>
                    <a:pt x="941" y="410"/>
                  </a:cubicBezTo>
                  <a:cubicBezTo>
                    <a:pt x="954" y="403"/>
                    <a:pt x="968" y="395"/>
                    <a:pt x="982" y="391"/>
                  </a:cubicBezTo>
                  <a:cubicBezTo>
                    <a:pt x="988" y="390"/>
                    <a:pt x="989" y="383"/>
                    <a:pt x="986" y="379"/>
                  </a:cubicBezTo>
                  <a:cubicBezTo>
                    <a:pt x="911" y="279"/>
                    <a:pt x="843" y="174"/>
                    <a:pt x="762" y="80"/>
                  </a:cubicBezTo>
                  <a:cubicBezTo>
                    <a:pt x="740" y="54"/>
                    <a:pt x="717" y="30"/>
                    <a:pt x="692" y="7"/>
                  </a:cubicBezTo>
                  <a:cubicBezTo>
                    <a:pt x="684" y="0"/>
                    <a:pt x="675" y="13"/>
                    <a:pt x="682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8947150" y="3219450"/>
              <a:ext cx="1843088" cy="1268413"/>
              <a:chOff x="8947150" y="3219450"/>
              <a:chExt cx="1843088" cy="1268413"/>
            </a:xfrm>
          </p:grpSpPr>
          <p:sp>
            <p:nvSpPr>
              <p:cNvPr id="37" name="Freeform 80"/>
              <p:cNvSpPr/>
              <p:nvPr/>
            </p:nvSpPr>
            <p:spPr bwMode="auto">
              <a:xfrm>
                <a:off x="8947150" y="3228975"/>
                <a:ext cx="1741488" cy="1147763"/>
              </a:xfrm>
              <a:custGeom>
                <a:avLst/>
                <a:gdLst>
                  <a:gd name="T0" fmla="*/ 27 w 1040"/>
                  <a:gd name="T1" fmla="*/ 288 h 684"/>
                  <a:gd name="T2" fmla="*/ 11 w 1040"/>
                  <a:gd name="T3" fmla="*/ 307 h 684"/>
                  <a:gd name="T4" fmla="*/ 6 w 1040"/>
                  <a:gd name="T5" fmla="*/ 340 h 684"/>
                  <a:gd name="T6" fmla="*/ 37 w 1040"/>
                  <a:gd name="T7" fmla="*/ 372 h 684"/>
                  <a:gd name="T8" fmla="*/ 117 w 1040"/>
                  <a:gd name="T9" fmla="*/ 458 h 684"/>
                  <a:gd name="T10" fmla="*/ 281 w 1040"/>
                  <a:gd name="T11" fmla="*/ 635 h 684"/>
                  <a:gd name="T12" fmla="*/ 309 w 1040"/>
                  <a:gd name="T13" fmla="*/ 666 h 684"/>
                  <a:gd name="T14" fmla="*/ 317 w 1040"/>
                  <a:gd name="T15" fmla="*/ 675 h 684"/>
                  <a:gd name="T16" fmla="*/ 320 w 1040"/>
                  <a:gd name="T17" fmla="*/ 678 h 684"/>
                  <a:gd name="T18" fmla="*/ 330 w 1040"/>
                  <a:gd name="T19" fmla="*/ 682 h 684"/>
                  <a:gd name="T20" fmla="*/ 478 w 1040"/>
                  <a:gd name="T21" fmla="*/ 634 h 684"/>
                  <a:gd name="T22" fmla="*/ 644 w 1040"/>
                  <a:gd name="T23" fmla="*/ 607 h 684"/>
                  <a:gd name="T24" fmla="*/ 726 w 1040"/>
                  <a:gd name="T25" fmla="*/ 612 h 684"/>
                  <a:gd name="T26" fmla="*/ 734 w 1040"/>
                  <a:gd name="T27" fmla="*/ 609 h 684"/>
                  <a:gd name="T28" fmla="*/ 768 w 1040"/>
                  <a:gd name="T29" fmla="*/ 575 h 684"/>
                  <a:gd name="T30" fmla="*/ 811 w 1040"/>
                  <a:gd name="T31" fmla="*/ 538 h 684"/>
                  <a:gd name="T32" fmla="*/ 945 w 1040"/>
                  <a:gd name="T33" fmla="*/ 425 h 684"/>
                  <a:gd name="T34" fmla="*/ 1034 w 1040"/>
                  <a:gd name="T35" fmla="*/ 371 h 684"/>
                  <a:gd name="T36" fmla="*/ 1038 w 1040"/>
                  <a:gd name="T37" fmla="*/ 360 h 684"/>
                  <a:gd name="T38" fmla="*/ 1020 w 1040"/>
                  <a:gd name="T39" fmla="*/ 330 h 684"/>
                  <a:gd name="T40" fmla="*/ 976 w 1040"/>
                  <a:gd name="T41" fmla="*/ 267 h 684"/>
                  <a:gd name="T42" fmla="*/ 838 w 1040"/>
                  <a:gd name="T43" fmla="*/ 96 h 684"/>
                  <a:gd name="T44" fmla="*/ 749 w 1040"/>
                  <a:gd name="T45" fmla="*/ 7 h 684"/>
                  <a:gd name="T46" fmla="*/ 740 w 1040"/>
                  <a:gd name="T47" fmla="*/ 20 h 684"/>
                  <a:gd name="T48" fmla="*/ 892 w 1040"/>
                  <a:gd name="T49" fmla="*/ 184 h 684"/>
                  <a:gd name="T50" fmla="*/ 1002 w 1040"/>
                  <a:gd name="T51" fmla="*/ 332 h 684"/>
                  <a:gd name="T52" fmla="*/ 1024 w 1040"/>
                  <a:gd name="T53" fmla="*/ 366 h 684"/>
                  <a:gd name="T54" fmla="*/ 1028 w 1040"/>
                  <a:gd name="T55" fmla="*/ 356 h 684"/>
                  <a:gd name="T56" fmla="*/ 876 w 1040"/>
                  <a:gd name="T57" fmla="*/ 460 h 684"/>
                  <a:gd name="T58" fmla="*/ 763 w 1040"/>
                  <a:gd name="T59" fmla="*/ 558 h 684"/>
                  <a:gd name="T60" fmla="*/ 721 w 1040"/>
                  <a:gd name="T61" fmla="*/ 599 h 684"/>
                  <a:gd name="T62" fmla="*/ 729 w 1040"/>
                  <a:gd name="T63" fmla="*/ 597 h 684"/>
                  <a:gd name="T64" fmla="*/ 574 w 1040"/>
                  <a:gd name="T65" fmla="*/ 598 h 684"/>
                  <a:gd name="T66" fmla="*/ 405 w 1040"/>
                  <a:gd name="T67" fmla="*/ 638 h 684"/>
                  <a:gd name="T68" fmla="*/ 324 w 1040"/>
                  <a:gd name="T69" fmla="*/ 668 h 684"/>
                  <a:gd name="T70" fmla="*/ 335 w 1040"/>
                  <a:gd name="T71" fmla="*/ 672 h 684"/>
                  <a:gd name="T72" fmla="*/ 308 w 1040"/>
                  <a:gd name="T73" fmla="*/ 641 h 684"/>
                  <a:gd name="T74" fmla="*/ 247 w 1040"/>
                  <a:gd name="T75" fmla="*/ 575 h 684"/>
                  <a:gd name="T76" fmla="*/ 88 w 1040"/>
                  <a:gd name="T77" fmla="*/ 404 h 684"/>
                  <a:gd name="T78" fmla="*/ 19 w 1040"/>
                  <a:gd name="T79" fmla="*/ 330 h 684"/>
                  <a:gd name="T80" fmla="*/ 20 w 1040"/>
                  <a:gd name="T81" fmla="*/ 336 h 684"/>
                  <a:gd name="T82" fmla="*/ 36 w 1040"/>
                  <a:gd name="T83" fmla="*/ 301 h 684"/>
                  <a:gd name="T84" fmla="*/ 27 w 1040"/>
                  <a:gd name="T85" fmla="*/ 288 h 6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40" h="684">
                    <a:moveTo>
                      <a:pt x="27" y="288"/>
                    </a:moveTo>
                    <a:cubicBezTo>
                      <a:pt x="20" y="293"/>
                      <a:pt x="15" y="300"/>
                      <a:pt x="11" y="307"/>
                    </a:cubicBezTo>
                    <a:cubicBezTo>
                      <a:pt x="6" y="315"/>
                      <a:pt x="0" y="332"/>
                      <a:pt x="6" y="340"/>
                    </a:cubicBezTo>
                    <a:cubicBezTo>
                      <a:pt x="14" y="352"/>
                      <a:pt x="27" y="362"/>
                      <a:pt x="37" y="372"/>
                    </a:cubicBezTo>
                    <a:cubicBezTo>
                      <a:pt x="63" y="401"/>
                      <a:pt x="90" y="430"/>
                      <a:pt x="117" y="458"/>
                    </a:cubicBezTo>
                    <a:cubicBezTo>
                      <a:pt x="172" y="517"/>
                      <a:pt x="227" y="576"/>
                      <a:pt x="281" y="635"/>
                    </a:cubicBezTo>
                    <a:cubicBezTo>
                      <a:pt x="291" y="645"/>
                      <a:pt x="300" y="655"/>
                      <a:pt x="309" y="666"/>
                    </a:cubicBezTo>
                    <a:cubicBezTo>
                      <a:pt x="312" y="669"/>
                      <a:pt x="314" y="672"/>
                      <a:pt x="317" y="675"/>
                    </a:cubicBezTo>
                    <a:cubicBezTo>
                      <a:pt x="318" y="676"/>
                      <a:pt x="322" y="681"/>
                      <a:pt x="320" y="678"/>
                    </a:cubicBezTo>
                    <a:cubicBezTo>
                      <a:pt x="322" y="682"/>
                      <a:pt x="326" y="684"/>
                      <a:pt x="330" y="682"/>
                    </a:cubicBezTo>
                    <a:cubicBezTo>
                      <a:pt x="378" y="662"/>
                      <a:pt x="428" y="646"/>
                      <a:pt x="478" y="634"/>
                    </a:cubicBezTo>
                    <a:cubicBezTo>
                      <a:pt x="532" y="620"/>
                      <a:pt x="588" y="610"/>
                      <a:pt x="644" y="607"/>
                    </a:cubicBezTo>
                    <a:cubicBezTo>
                      <a:pt x="671" y="606"/>
                      <a:pt x="699" y="607"/>
                      <a:pt x="726" y="612"/>
                    </a:cubicBezTo>
                    <a:cubicBezTo>
                      <a:pt x="729" y="613"/>
                      <a:pt x="732" y="612"/>
                      <a:pt x="734" y="609"/>
                    </a:cubicBezTo>
                    <a:cubicBezTo>
                      <a:pt x="742" y="596"/>
                      <a:pt x="756" y="585"/>
                      <a:pt x="768" y="575"/>
                    </a:cubicBezTo>
                    <a:cubicBezTo>
                      <a:pt x="782" y="562"/>
                      <a:pt x="796" y="550"/>
                      <a:pt x="811" y="538"/>
                    </a:cubicBezTo>
                    <a:cubicBezTo>
                      <a:pt x="854" y="499"/>
                      <a:pt x="898" y="460"/>
                      <a:pt x="945" y="425"/>
                    </a:cubicBezTo>
                    <a:cubicBezTo>
                      <a:pt x="972" y="404"/>
                      <a:pt x="1002" y="384"/>
                      <a:pt x="1034" y="371"/>
                    </a:cubicBezTo>
                    <a:cubicBezTo>
                      <a:pt x="1038" y="369"/>
                      <a:pt x="1040" y="364"/>
                      <a:pt x="1038" y="360"/>
                    </a:cubicBezTo>
                    <a:cubicBezTo>
                      <a:pt x="1034" y="350"/>
                      <a:pt x="1026" y="339"/>
                      <a:pt x="1020" y="330"/>
                    </a:cubicBezTo>
                    <a:cubicBezTo>
                      <a:pt x="1006" y="309"/>
                      <a:pt x="991" y="288"/>
                      <a:pt x="976" y="267"/>
                    </a:cubicBezTo>
                    <a:cubicBezTo>
                      <a:pt x="933" y="208"/>
                      <a:pt x="887" y="150"/>
                      <a:pt x="838" y="96"/>
                    </a:cubicBezTo>
                    <a:cubicBezTo>
                      <a:pt x="810" y="65"/>
                      <a:pt x="781" y="35"/>
                      <a:pt x="749" y="7"/>
                    </a:cubicBezTo>
                    <a:cubicBezTo>
                      <a:pt x="742" y="0"/>
                      <a:pt x="732" y="13"/>
                      <a:pt x="740" y="20"/>
                    </a:cubicBezTo>
                    <a:cubicBezTo>
                      <a:pt x="796" y="69"/>
                      <a:pt x="845" y="126"/>
                      <a:pt x="892" y="184"/>
                    </a:cubicBezTo>
                    <a:cubicBezTo>
                      <a:pt x="931" y="232"/>
                      <a:pt x="967" y="281"/>
                      <a:pt x="1002" y="332"/>
                    </a:cubicBezTo>
                    <a:cubicBezTo>
                      <a:pt x="1009" y="343"/>
                      <a:pt x="1020" y="357"/>
                      <a:pt x="1024" y="366"/>
                    </a:cubicBezTo>
                    <a:cubicBezTo>
                      <a:pt x="1025" y="363"/>
                      <a:pt x="1026" y="359"/>
                      <a:pt x="1028" y="356"/>
                    </a:cubicBezTo>
                    <a:cubicBezTo>
                      <a:pt x="971" y="380"/>
                      <a:pt x="923" y="421"/>
                      <a:pt x="876" y="460"/>
                    </a:cubicBezTo>
                    <a:cubicBezTo>
                      <a:pt x="837" y="492"/>
                      <a:pt x="800" y="525"/>
                      <a:pt x="763" y="558"/>
                    </a:cubicBezTo>
                    <a:cubicBezTo>
                      <a:pt x="749" y="570"/>
                      <a:pt x="731" y="583"/>
                      <a:pt x="721" y="599"/>
                    </a:cubicBezTo>
                    <a:cubicBezTo>
                      <a:pt x="724" y="598"/>
                      <a:pt x="726" y="597"/>
                      <a:pt x="729" y="597"/>
                    </a:cubicBezTo>
                    <a:cubicBezTo>
                      <a:pt x="678" y="587"/>
                      <a:pt x="624" y="591"/>
                      <a:pt x="574" y="598"/>
                    </a:cubicBezTo>
                    <a:cubicBezTo>
                      <a:pt x="516" y="607"/>
                      <a:pt x="460" y="620"/>
                      <a:pt x="405" y="638"/>
                    </a:cubicBezTo>
                    <a:cubicBezTo>
                      <a:pt x="378" y="647"/>
                      <a:pt x="351" y="656"/>
                      <a:pt x="324" y="668"/>
                    </a:cubicBezTo>
                    <a:cubicBezTo>
                      <a:pt x="328" y="669"/>
                      <a:pt x="331" y="671"/>
                      <a:pt x="335" y="672"/>
                    </a:cubicBezTo>
                    <a:cubicBezTo>
                      <a:pt x="329" y="660"/>
                      <a:pt x="317" y="650"/>
                      <a:pt x="308" y="641"/>
                    </a:cubicBezTo>
                    <a:cubicBezTo>
                      <a:pt x="288" y="619"/>
                      <a:pt x="268" y="597"/>
                      <a:pt x="247" y="575"/>
                    </a:cubicBezTo>
                    <a:cubicBezTo>
                      <a:pt x="195" y="518"/>
                      <a:pt x="141" y="461"/>
                      <a:pt x="88" y="404"/>
                    </a:cubicBezTo>
                    <a:cubicBezTo>
                      <a:pt x="65" y="379"/>
                      <a:pt x="42" y="355"/>
                      <a:pt x="19" y="330"/>
                    </a:cubicBezTo>
                    <a:cubicBezTo>
                      <a:pt x="19" y="332"/>
                      <a:pt x="20" y="334"/>
                      <a:pt x="20" y="336"/>
                    </a:cubicBezTo>
                    <a:cubicBezTo>
                      <a:pt x="20" y="322"/>
                      <a:pt x="25" y="309"/>
                      <a:pt x="36" y="301"/>
                    </a:cubicBezTo>
                    <a:cubicBezTo>
                      <a:pt x="45" y="295"/>
                      <a:pt x="35" y="282"/>
                      <a:pt x="27" y="2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38" name="Freeform 81"/>
              <p:cNvSpPr/>
              <p:nvPr/>
            </p:nvSpPr>
            <p:spPr bwMode="auto">
              <a:xfrm>
                <a:off x="8948738" y="3822700"/>
                <a:ext cx="1236663" cy="665163"/>
              </a:xfrm>
              <a:custGeom>
                <a:avLst/>
                <a:gdLst>
                  <a:gd name="T0" fmla="*/ 35 w 738"/>
                  <a:gd name="T1" fmla="*/ 8 h 397"/>
                  <a:gd name="T2" fmla="*/ 4 w 738"/>
                  <a:gd name="T3" fmla="*/ 38 h 397"/>
                  <a:gd name="T4" fmla="*/ 5 w 738"/>
                  <a:gd name="T5" fmla="*/ 60 h 397"/>
                  <a:gd name="T6" fmla="*/ 16 w 738"/>
                  <a:gd name="T7" fmla="*/ 73 h 397"/>
                  <a:gd name="T8" fmla="*/ 77 w 738"/>
                  <a:gd name="T9" fmla="*/ 142 h 397"/>
                  <a:gd name="T10" fmla="*/ 218 w 738"/>
                  <a:gd name="T11" fmla="*/ 301 h 397"/>
                  <a:gd name="T12" fmla="*/ 273 w 738"/>
                  <a:gd name="T13" fmla="*/ 361 h 397"/>
                  <a:gd name="T14" fmla="*/ 303 w 738"/>
                  <a:gd name="T15" fmla="*/ 391 h 397"/>
                  <a:gd name="T16" fmla="*/ 331 w 738"/>
                  <a:gd name="T17" fmla="*/ 384 h 397"/>
                  <a:gd name="T18" fmla="*/ 371 w 738"/>
                  <a:gd name="T19" fmla="*/ 366 h 397"/>
                  <a:gd name="T20" fmla="*/ 473 w 738"/>
                  <a:gd name="T21" fmla="*/ 320 h 397"/>
                  <a:gd name="T22" fmla="*/ 725 w 738"/>
                  <a:gd name="T23" fmla="*/ 258 h 397"/>
                  <a:gd name="T24" fmla="*/ 728 w 738"/>
                  <a:gd name="T25" fmla="*/ 243 h 397"/>
                  <a:gd name="T26" fmla="*/ 509 w 738"/>
                  <a:gd name="T27" fmla="*/ 288 h 397"/>
                  <a:gd name="T28" fmla="*/ 322 w 738"/>
                  <a:gd name="T29" fmla="*/ 371 h 397"/>
                  <a:gd name="T30" fmla="*/ 316 w 738"/>
                  <a:gd name="T31" fmla="*/ 374 h 397"/>
                  <a:gd name="T32" fmla="*/ 311 w 738"/>
                  <a:gd name="T33" fmla="*/ 377 h 397"/>
                  <a:gd name="T34" fmla="*/ 311 w 738"/>
                  <a:gd name="T35" fmla="*/ 378 h 397"/>
                  <a:gd name="T36" fmla="*/ 312 w 738"/>
                  <a:gd name="T37" fmla="*/ 378 h 397"/>
                  <a:gd name="T38" fmla="*/ 310 w 738"/>
                  <a:gd name="T39" fmla="*/ 376 h 397"/>
                  <a:gd name="T40" fmla="*/ 297 w 738"/>
                  <a:gd name="T41" fmla="*/ 363 h 397"/>
                  <a:gd name="T42" fmla="*/ 249 w 738"/>
                  <a:gd name="T43" fmla="*/ 312 h 397"/>
                  <a:gd name="T44" fmla="*/ 115 w 738"/>
                  <a:gd name="T45" fmla="*/ 161 h 397"/>
                  <a:gd name="T46" fmla="*/ 44 w 738"/>
                  <a:gd name="T47" fmla="*/ 81 h 397"/>
                  <a:gd name="T48" fmla="*/ 30 w 738"/>
                  <a:gd name="T49" fmla="*/ 64 h 397"/>
                  <a:gd name="T50" fmla="*/ 18 w 738"/>
                  <a:gd name="T51" fmla="*/ 50 h 397"/>
                  <a:gd name="T52" fmla="*/ 47 w 738"/>
                  <a:gd name="T53" fmla="*/ 17 h 397"/>
                  <a:gd name="T54" fmla="*/ 35 w 738"/>
                  <a:gd name="T55" fmla="*/ 8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38" h="397">
                    <a:moveTo>
                      <a:pt x="35" y="8"/>
                    </a:moveTo>
                    <a:cubicBezTo>
                      <a:pt x="24" y="18"/>
                      <a:pt x="10" y="23"/>
                      <a:pt x="4" y="38"/>
                    </a:cubicBezTo>
                    <a:cubicBezTo>
                      <a:pt x="1" y="45"/>
                      <a:pt x="0" y="53"/>
                      <a:pt x="5" y="60"/>
                    </a:cubicBezTo>
                    <a:cubicBezTo>
                      <a:pt x="9" y="64"/>
                      <a:pt x="13" y="69"/>
                      <a:pt x="16" y="73"/>
                    </a:cubicBezTo>
                    <a:cubicBezTo>
                      <a:pt x="36" y="96"/>
                      <a:pt x="57" y="119"/>
                      <a:pt x="77" y="142"/>
                    </a:cubicBezTo>
                    <a:cubicBezTo>
                      <a:pt x="123" y="195"/>
                      <a:pt x="170" y="248"/>
                      <a:pt x="218" y="301"/>
                    </a:cubicBezTo>
                    <a:cubicBezTo>
                      <a:pt x="236" y="321"/>
                      <a:pt x="254" y="342"/>
                      <a:pt x="273" y="361"/>
                    </a:cubicBezTo>
                    <a:cubicBezTo>
                      <a:pt x="282" y="371"/>
                      <a:pt x="291" y="384"/>
                      <a:pt x="303" y="391"/>
                    </a:cubicBezTo>
                    <a:cubicBezTo>
                      <a:pt x="312" y="397"/>
                      <a:pt x="323" y="388"/>
                      <a:pt x="331" y="384"/>
                    </a:cubicBezTo>
                    <a:cubicBezTo>
                      <a:pt x="344" y="378"/>
                      <a:pt x="357" y="372"/>
                      <a:pt x="371" y="366"/>
                    </a:cubicBezTo>
                    <a:cubicBezTo>
                      <a:pt x="404" y="350"/>
                      <a:pt x="439" y="335"/>
                      <a:pt x="473" y="320"/>
                    </a:cubicBezTo>
                    <a:cubicBezTo>
                      <a:pt x="551" y="287"/>
                      <a:pt x="638" y="246"/>
                      <a:pt x="725" y="258"/>
                    </a:cubicBezTo>
                    <a:cubicBezTo>
                      <a:pt x="735" y="260"/>
                      <a:pt x="738" y="244"/>
                      <a:pt x="728" y="243"/>
                    </a:cubicBezTo>
                    <a:cubicBezTo>
                      <a:pt x="652" y="232"/>
                      <a:pt x="579" y="260"/>
                      <a:pt x="509" y="288"/>
                    </a:cubicBezTo>
                    <a:cubicBezTo>
                      <a:pt x="446" y="313"/>
                      <a:pt x="383" y="341"/>
                      <a:pt x="322" y="371"/>
                    </a:cubicBezTo>
                    <a:cubicBezTo>
                      <a:pt x="320" y="372"/>
                      <a:pt x="318" y="373"/>
                      <a:pt x="316" y="374"/>
                    </a:cubicBezTo>
                    <a:cubicBezTo>
                      <a:pt x="314" y="375"/>
                      <a:pt x="312" y="375"/>
                      <a:pt x="311" y="377"/>
                    </a:cubicBezTo>
                    <a:cubicBezTo>
                      <a:pt x="310" y="378"/>
                      <a:pt x="311" y="378"/>
                      <a:pt x="311" y="378"/>
                    </a:cubicBezTo>
                    <a:cubicBezTo>
                      <a:pt x="312" y="377"/>
                      <a:pt x="313" y="379"/>
                      <a:pt x="312" y="378"/>
                    </a:cubicBezTo>
                    <a:cubicBezTo>
                      <a:pt x="311" y="377"/>
                      <a:pt x="310" y="376"/>
                      <a:pt x="310" y="376"/>
                    </a:cubicBezTo>
                    <a:cubicBezTo>
                      <a:pt x="305" y="372"/>
                      <a:pt x="301" y="368"/>
                      <a:pt x="297" y="363"/>
                    </a:cubicBezTo>
                    <a:cubicBezTo>
                      <a:pt x="281" y="347"/>
                      <a:pt x="265" y="329"/>
                      <a:pt x="249" y="312"/>
                    </a:cubicBezTo>
                    <a:cubicBezTo>
                      <a:pt x="204" y="262"/>
                      <a:pt x="159" y="212"/>
                      <a:pt x="115" y="161"/>
                    </a:cubicBezTo>
                    <a:cubicBezTo>
                      <a:pt x="91" y="134"/>
                      <a:pt x="68" y="108"/>
                      <a:pt x="44" y="81"/>
                    </a:cubicBezTo>
                    <a:cubicBezTo>
                      <a:pt x="40" y="75"/>
                      <a:pt x="35" y="70"/>
                      <a:pt x="30" y="64"/>
                    </a:cubicBezTo>
                    <a:cubicBezTo>
                      <a:pt x="27" y="60"/>
                      <a:pt x="20" y="55"/>
                      <a:pt x="18" y="50"/>
                    </a:cubicBezTo>
                    <a:cubicBezTo>
                      <a:pt x="13" y="39"/>
                      <a:pt x="40" y="25"/>
                      <a:pt x="47" y="17"/>
                    </a:cubicBezTo>
                    <a:cubicBezTo>
                      <a:pt x="54" y="10"/>
                      <a:pt x="42" y="0"/>
                      <a:pt x="35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39" name="Freeform 82"/>
              <p:cNvSpPr/>
              <p:nvPr/>
            </p:nvSpPr>
            <p:spPr bwMode="auto">
              <a:xfrm>
                <a:off x="10145713" y="3219450"/>
                <a:ext cx="644525" cy="1046163"/>
              </a:xfrm>
              <a:custGeom>
                <a:avLst/>
                <a:gdLst>
                  <a:gd name="T0" fmla="*/ 18 w 385"/>
                  <a:gd name="T1" fmla="*/ 615 h 624"/>
                  <a:gd name="T2" fmla="*/ 21 w 385"/>
                  <a:gd name="T3" fmla="*/ 612 h 624"/>
                  <a:gd name="T4" fmla="*/ 30 w 385"/>
                  <a:gd name="T5" fmla="*/ 605 h 624"/>
                  <a:gd name="T6" fmla="*/ 59 w 385"/>
                  <a:gd name="T7" fmla="*/ 583 h 624"/>
                  <a:gd name="T8" fmla="*/ 151 w 385"/>
                  <a:gd name="T9" fmla="*/ 522 h 624"/>
                  <a:gd name="T10" fmla="*/ 264 w 385"/>
                  <a:gd name="T11" fmla="*/ 458 h 624"/>
                  <a:gd name="T12" fmla="*/ 363 w 385"/>
                  <a:gd name="T13" fmla="*/ 419 h 624"/>
                  <a:gd name="T14" fmla="*/ 378 w 385"/>
                  <a:gd name="T15" fmla="*/ 392 h 624"/>
                  <a:gd name="T16" fmla="*/ 368 w 385"/>
                  <a:gd name="T17" fmla="*/ 379 h 624"/>
                  <a:gd name="T18" fmla="*/ 324 w 385"/>
                  <a:gd name="T19" fmla="*/ 324 h 624"/>
                  <a:gd name="T20" fmla="*/ 177 w 385"/>
                  <a:gd name="T21" fmla="*/ 155 h 624"/>
                  <a:gd name="T22" fmla="*/ 37 w 385"/>
                  <a:gd name="T23" fmla="*/ 15 h 624"/>
                  <a:gd name="T24" fmla="*/ 25 w 385"/>
                  <a:gd name="T25" fmla="*/ 6 h 624"/>
                  <a:gd name="T26" fmla="*/ 15 w 385"/>
                  <a:gd name="T27" fmla="*/ 18 h 624"/>
                  <a:gd name="T28" fmla="*/ 71 w 385"/>
                  <a:gd name="T29" fmla="*/ 67 h 624"/>
                  <a:gd name="T30" fmla="*/ 144 w 385"/>
                  <a:gd name="T31" fmla="*/ 142 h 624"/>
                  <a:gd name="T32" fmla="*/ 292 w 385"/>
                  <a:gd name="T33" fmla="*/ 311 h 624"/>
                  <a:gd name="T34" fmla="*/ 344 w 385"/>
                  <a:gd name="T35" fmla="*/ 375 h 624"/>
                  <a:gd name="T36" fmla="*/ 360 w 385"/>
                  <a:gd name="T37" fmla="*/ 395 h 624"/>
                  <a:gd name="T38" fmla="*/ 364 w 385"/>
                  <a:gd name="T39" fmla="*/ 400 h 624"/>
                  <a:gd name="T40" fmla="*/ 365 w 385"/>
                  <a:gd name="T41" fmla="*/ 400 h 624"/>
                  <a:gd name="T42" fmla="*/ 364 w 385"/>
                  <a:gd name="T43" fmla="*/ 398 h 624"/>
                  <a:gd name="T44" fmla="*/ 363 w 385"/>
                  <a:gd name="T45" fmla="*/ 401 h 624"/>
                  <a:gd name="T46" fmla="*/ 359 w 385"/>
                  <a:gd name="T47" fmla="*/ 403 h 624"/>
                  <a:gd name="T48" fmla="*/ 355 w 385"/>
                  <a:gd name="T49" fmla="*/ 404 h 624"/>
                  <a:gd name="T50" fmla="*/ 343 w 385"/>
                  <a:gd name="T51" fmla="*/ 408 h 624"/>
                  <a:gd name="T52" fmla="*/ 320 w 385"/>
                  <a:gd name="T53" fmla="*/ 415 h 624"/>
                  <a:gd name="T54" fmla="*/ 269 w 385"/>
                  <a:gd name="T55" fmla="*/ 438 h 624"/>
                  <a:gd name="T56" fmla="*/ 159 w 385"/>
                  <a:gd name="T57" fmla="*/ 498 h 624"/>
                  <a:gd name="T58" fmla="*/ 63 w 385"/>
                  <a:gd name="T59" fmla="*/ 561 h 624"/>
                  <a:gd name="T60" fmla="*/ 10 w 385"/>
                  <a:gd name="T61" fmla="*/ 600 h 624"/>
                  <a:gd name="T62" fmla="*/ 5 w 385"/>
                  <a:gd name="T63" fmla="*/ 605 h 624"/>
                  <a:gd name="T64" fmla="*/ 18 w 385"/>
                  <a:gd name="T65" fmla="*/ 615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5" h="624">
                    <a:moveTo>
                      <a:pt x="18" y="615"/>
                    </a:moveTo>
                    <a:cubicBezTo>
                      <a:pt x="19" y="613"/>
                      <a:pt x="18" y="614"/>
                      <a:pt x="21" y="612"/>
                    </a:cubicBezTo>
                    <a:cubicBezTo>
                      <a:pt x="23" y="610"/>
                      <a:pt x="27" y="607"/>
                      <a:pt x="30" y="605"/>
                    </a:cubicBezTo>
                    <a:cubicBezTo>
                      <a:pt x="39" y="597"/>
                      <a:pt x="49" y="590"/>
                      <a:pt x="59" y="583"/>
                    </a:cubicBezTo>
                    <a:cubicBezTo>
                      <a:pt x="89" y="562"/>
                      <a:pt x="120" y="542"/>
                      <a:pt x="151" y="522"/>
                    </a:cubicBezTo>
                    <a:cubicBezTo>
                      <a:pt x="188" y="499"/>
                      <a:pt x="226" y="477"/>
                      <a:pt x="264" y="458"/>
                    </a:cubicBezTo>
                    <a:cubicBezTo>
                      <a:pt x="296" y="442"/>
                      <a:pt x="328" y="428"/>
                      <a:pt x="363" y="419"/>
                    </a:cubicBezTo>
                    <a:cubicBezTo>
                      <a:pt x="374" y="416"/>
                      <a:pt x="385" y="404"/>
                      <a:pt x="378" y="392"/>
                    </a:cubicBezTo>
                    <a:cubicBezTo>
                      <a:pt x="375" y="388"/>
                      <a:pt x="371" y="383"/>
                      <a:pt x="368" y="379"/>
                    </a:cubicBezTo>
                    <a:cubicBezTo>
                      <a:pt x="354" y="360"/>
                      <a:pt x="339" y="342"/>
                      <a:pt x="324" y="324"/>
                    </a:cubicBezTo>
                    <a:cubicBezTo>
                      <a:pt x="276" y="266"/>
                      <a:pt x="227" y="210"/>
                      <a:pt x="177" y="155"/>
                    </a:cubicBezTo>
                    <a:cubicBezTo>
                      <a:pt x="133" y="106"/>
                      <a:pt x="89" y="55"/>
                      <a:pt x="37" y="15"/>
                    </a:cubicBezTo>
                    <a:cubicBezTo>
                      <a:pt x="33" y="12"/>
                      <a:pt x="29" y="9"/>
                      <a:pt x="25" y="6"/>
                    </a:cubicBezTo>
                    <a:cubicBezTo>
                      <a:pt x="17" y="0"/>
                      <a:pt x="7" y="13"/>
                      <a:pt x="15" y="18"/>
                    </a:cubicBezTo>
                    <a:cubicBezTo>
                      <a:pt x="36" y="32"/>
                      <a:pt x="54" y="50"/>
                      <a:pt x="71" y="67"/>
                    </a:cubicBezTo>
                    <a:cubicBezTo>
                      <a:pt x="96" y="91"/>
                      <a:pt x="120" y="116"/>
                      <a:pt x="144" y="142"/>
                    </a:cubicBezTo>
                    <a:cubicBezTo>
                      <a:pt x="195" y="197"/>
                      <a:pt x="244" y="254"/>
                      <a:pt x="292" y="311"/>
                    </a:cubicBezTo>
                    <a:cubicBezTo>
                      <a:pt x="310" y="332"/>
                      <a:pt x="327" y="353"/>
                      <a:pt x="344" y="375"/>
                    </a:cubicBezTo>
                    <a:cubicBezTo>
                      <a:pt x="349" y="381"/>
                      <a:pt x="355" y="388"/>
                      <a:pt x="360" y="395"/>
                    </a:cubicBezTo>
                    <a:cubicBezTo>
                      <a:pt x="361" y="396"/>
                      <a:pt x="362" y="398"/>
                      <a:pt x="364" y="400"/>
                    </a:cubicBezTo>
                    <a:cubicBezTo>
                      <a:pt x="366" y="404"/>
                      <a:pt x="365" y="400"/>
                      <a:pt x="365" y="400"/>
                    </a:cubicBezTo>
                    <a:cubicBezTo>
                      <a:pt x="364" y="399"/>
                      <a:pt x="364" y="399"/>
                      <a:pt x="364" y="398"/>
                    </a:cubicBezTo>
                    <a:cubicBezTo>
                      <a:pt x="364" y="399"/>
                      <a:pt x="363" y="400"/>
                      <a:pt x="363" y="401"/>
                    </a:cubicBezTo>
                    <a:cubicBezTo>
                      <a:pt x="362" y="402"/>
                      <a:pt x="361" y="403"/>
                      <a:pt x="359" y="403"/>
                    </a:cubicBezTo>
                    <a:cubicBezTo>
                      <a:pt x="358" y="404"/>
                      <a:pt x="356" y="404"/>
                      <a:pt x="355" y="404"/>
                    </a:cubicBezTo>
                    <a:cubicBezTo>
                      <a:pt x="351" y="405"/>
                      <a:pt x="347" y="406"/>
                      <a:pt x="343" y="408"/>
                    </a:cubicBezTo>
                    <a:cubicBezTo>
                      <a:pt x="335" y="410"/>
                      <a:pt x="328" y="413"/>
                      <a:pt x="320" y="415"/>
                    </a:cubicBezTo>
                    <a:cubicBezTo>
                      <a:pt x="303" y="422"/>
                      <a:pt x="286" y="430"/>
                      <a:pt x="269" y="438"/>
                    </a:cubicBezTo>
                    <a:cubicBezTo>
                      <a:pt x="231" y="456"/>
                      <a:pt x="195" y="477"/>
                      <a:pt x="159" y="498"/>
                    </a:cubicBezTo>
                    <a:cubicBezTo>
                      <a:pt x="127" y="518"/>
                      <a:pt x="95" y="539"/>
                      <a:pt x="63" y="561"/>
                    </a:cubicBezTo>
                    <a:cubicBezTo>
                      <a:pt x="45" y="573"/>
                      <a:pt x="26" y="586"/>
                      <a:pt x="10" y="600"/>
                    </a:cubicBezTo>
                    <a:cubicBezTo>
                      <a:pt x="8" y="602"/>
                      <a:pt x="6" y="604"/>
                      <a:pt x="5" y="605"/>
                    </a:cubicBezTo>
                    <a:cubicBezTo>
                      <a:pt x="0" y="614"/>
                      <a:pt x="12" y="624"/>
                      <a:pt x="18" y="6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40" name="Freeform 83"/>
              <p:cNvSpPr/>
              <p:nvPr/>
            </p:nvSpPr>
            <p:spPr bwMode="auto">
              <a:xfrm>
                <a:off x="9640888" y="3529013"/>
                <a:ext cx="504825" cy="676275"/>
              </a:xfrm>
              <a:custGeom>
                <a:avLst/>
                <a:gdLst>
                  <a:gd name="T0" fmla="*/ 6 w 302"/>
                  <a:gd name="T1" fmla="*/ 18 h 403"/>
                  <a:gd name="T2" fmla="*/ 158 w 302"/>
                  <a:gd name="T3" fmla="*/ 205 h 403"/>
                  <a:gd name="T4" fmla="*/ 225 w 302"/>
                  <a:gd name="T5" fmla="*/ 295 h 403"/>
                  <a:gd name="T6" fmla="*/ 284 w 302"/>
                  <a:gd name="T7" fmla="*/ 394 h 403"/>
                  <a:gd name="T8" fmla="*/ 297 w 302"/>
                  <a:gd name="T9" fmla="*/ 385 h 403"/>
                  <a:gd name="T10" fmla="*/ 238 w 302"/>
                  <a:gd name="T11" fmla="*/ 285 h 403"/>
                  <a:gd name="T12" fmla="*/ 170 w 302"/>
                  <a:gd name="T13" fmla="*/ 195 h 403"/>
                  <a:gd name="T14" fmla="*/ 19 w 302"/>
                  <a:gd name="T15" fmla="*/ 8 h 403"/>
                  <a:gd name="T16" fmla="*/ 6 w 302"/>
                  <a:gd name="T17" fmla="*/ 18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2" h="403">
                    <a:moveTo>
                      <a:pt x="6" y="18"/>
                    </a:moveTo>
                    <a:cubicBezTo>
                      <a:pt x="57" y="80"/>
                      <a:pt x="108" y="142"/>
                      <a:pt x="158" y="205"/>
                    </a:cubicBezTo>
                    <a:cubicBezTo>
                      <a:pt x="181" y="234"/>
                      <a:pt x="204" y="264"/>
                      <a:pt x="225" y="295"/>
                    </a:cubicBezTo>
                    <a:cubicBezTo>
                      <a:pt x="247" y="327"/>
                      <a:pt x="265" y="361"/>
                      <a:pt x="284" y="394"/>
                    </a:cubicBezTo>
                    <a:cubicBezTo>
                      <a:pt x="290" y="403"/>
                      <a:pt x="302" y="393"/>
                      <a:pt x="297" y="385"/>
                    </a:cubicBezTo>
                    <a:cubicBezTo>
                      <a:pt x="278" y="351"/>
                      <a:pt x="260" y="317"/>
                      <a:pt x="238" y="285"/>
                    </a:cubicBezTo>
                    <a:cubicBezTo>
                      <a:pt x="217" y="254"/>
                      <a:pt x="194" y="224"/>
                      <a:pt x="170" y="195"/>
                    </a:cubicBezTo>
                    <a:cubicBezTo>
                      <a:pt x="120" y="132"/>
                      <a:pt x="69" y="70"/>
                      <a:pt x="19" y="8"/>
                    </a:cubicBezTo>
                    <a:cubicBezTo>
                      <a:pt x="12" y="0"/>
                      <a:pt x="0" y="10"/>
                      <a:pt x="6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41" name="Freeform 84"/>
              <p:cNvSpPr/>
              <p:nvPr/>
            </p:nvSpPr>
            <p:spPr bwMode="auto">
              <a:xfrm>
                <a:off x="9137650" y="3633788"/>
                <a:ext cx="527050" cy="158750"/>
              </a:xfrm>
              <a:custGeom>
                <a:avLst/>
                <a:gdLst>
                  <a:gd name="T0" fmla="*/ 9 w 314"/>
                  <a:gd name="T1" fmla="*/ 71 h 95"/>
                  <a:gd name="T2" fmla="*/ 90 w 314"/>
                  <a:gd name="T3" fmla="*/ 75 h 95"/>
                  <a:gd name="T4" fmla="*/ 119 w 314"/>
                  <a:gd name="T5" fmla="*/ 49 h 95"/>
                  <a:gd name="T6" fmla="*/ 164 w 314"/>
                  <a:gd name="T7" fmla="*/ 44 h 95"/>
                  <a:gd name="T8" fmla="*/ 240 w 314"/>
                  <a:gd name="T9" fmla="*/ 42 h 95"/>
                  <a:gd name="T10" fmla="*/ 253 w 314"/>
                  <a:gd name="T11" fmla="*/ 28 h 95"/>
                  <a:gd name="T12" fmla="*/ 276 w 314"/>
                  <a:gd name="T13" fmla="*/ 31 h 95"/>
                  <a:gd name="T14" fmla="*/ 309 w 314"/>
                  <a:gd name="T15" fmla="*/ 19 h 95"/>
                  <a:gd name="T16" fmla="*/ 296 w 314"/>
                  <a:gd name="T17" fmla="*/ 9 h 95"/>
                  <a:gd name="T18" fmla="*/ 259 w 314"/>
                  <a:gd name="T19" fmla="*/ 12 h 95"/>
                  <a:gd name="T20" fmla="*/ 231 w 314"/>
                  <a:gd name="T21" fmla="*/ 26 h 95"/>
                  <a:gd name="T22" fmla="*/ 220 w 314"/>
                  <a:gd name="T23" fmla="*/ 39 h 95"/>
                  <a:gd name="T24" fmla="*/ 200 w 314"/>
                  <a:gd name="T25" fmla="*/ 37 h 95"/>
                  <a:gd name="T26" fmla="*/ 157 w 314"/>
                  <a:gd name="T27" fmla="*/ 26 h 95"/>
                  <a:gd name="T28" fmla="*/ 120 w 314"/>
                  <a:gd name="T29" fmla="*/ 30 h 95"/>
                  <a:gd name="T30" fmla="*/ 92 w 314"/>
                  <a:gd name="T31" fmla="*/ 52 h 95"/>
                  <a:gd name="T32" fmla="*/ 60 w 314"/>
                  <a:gd name="T33" fmla="*/ 71 h 95"/>
                  <a:gd name="T34" fmla="*/ 15 w 314"/>
                  <a:gd name="T35" fmla="*/ 56 h 95"/>
                  <a:gd name="T36" fmla="*/ 9 w 314"/>
                  <a:gd name="T37" fmla="*/ 71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4" h="95">
                    <a:moveTo>
                      <a:pt x="9" y="71"/>
                    </a:moveTo>
                    <a:cubicBezTo>
                      <a:pt x="36" y="86"/>
                      <a:pt x="64" y="95"/>
                      <a:pt x="90" y="75"/>
                    </a:cubicBezTo>
                    <a:cubicBezTo>
                      <a:pt x="100" y="67"/>
                      <a:pt x="109" y="56"/>
                      <a:pt x="119" y="49"/>
                    </a:cubicBezTo>
                    <a:cubicBezTo>
                      <a:pt x="133" y="39"/>
                      <a:pt x="148" y="40"/>
                      <a:pt x="164" y="44"/>
                    </a:cubicBezTo>
                    <a:cubicBezTo>
                      <a:pt x="188" y="49"/>
                      <a:pt x="223" y="68"/>
                      <a:pt x="240" y="42"/>
                    </a:cubicBezTo>
                    <a:cubicBezTo>
                      <a:pt x="243" y="37"/>
                      <a:pt x="246" y="30"/>
                      <a:pt x="253" y="28"/>
                    </a:cubicBezTo>
                    <a:cubicBezTo>
                      <a:pt x="260" y="27"/>
                      <a:pt x="268" y="30"/>
                      <a:pt x="276" y="31"/>
                    </a:cubicBezTo>
                    <a:cubicBezTo>
                      <a:pt x="288" y="32"/>
                      <a:pt x="302" y="30"/>
                      <a:pt x="309" y="19"/>
                    </a:cubicBezTo>
                    <a:cubicBezTo>
                      <a:pt x="314" y="10"/>
                      <a:pt x="301" y="0"/>
                      <a:pt x="296" y="9"/>
                    </a:cubicBezTo>
                    <a:cubicBezTo>
                      <a:pt x="289" y="21"/>
                      <a:pt x="270" y="13"/>
                      <a:pt x="259" y="12"/>
                    </a:cubicBezTo>
                    <a:cubicBezTo>
                      <a:pt x="247" y="12"/>
                      <a:pt x="237" y="16"/>
                      <a:pt x="231" y="26"/>
                    </a:cubicBezTo>
                    <a:cubicBezTo>
                      <a:pt x="228" y="30"/>
                      <a:pt x="225" y="37"/>
                      <a:pt x="220" y="39"/>
                    </a:cubicBezTo>
                    <a:cubicBezTo>
                      <a:pt x="215" y="42"/>
                      <a:pt x="206" y="38"/>
                      <a:pt x="200" y="37"/>
                    </a:cubicBezTo>
                    <a:cubicBezTo>
                      <a:pt x="186" y="34"/>
                      <a:pt x="172" y="28"/>
                      <a:pt x="157" y="26"/>
                    </a:cubicBezTo>
                    <a:cubicBezTo>
                      <a:pt x="145" y="24"/>
                      <a:pt x="131" y="25"/>
                      <a:pt x="120" y="30"/>
                    </a:cubicBezTo>
                    <a:cubicBezTo>
                      <a:pt x="109" y="35"/>
                      <a:pt x="101" y="44"/>
                      <a:pt x="92" y="52"/>
                    </a:cubicBezTo>
                    <a:cubicBezTo>
                      <a:pt x="83" y="60"/>
                      <a:pt x="73" y="70"/>
                      <a:pt x="60" y="71"/>
                    </a:cubicBezTo>
                    <a:cubicBezTo>
                      <a:pt x="44" y="73"/>
                      <a:pt x="29" y="64"/>
                      <a:pt x="15" y="56"/>
                    </a:cubicBezTo>
                    <a:cubicBezTo>
                      <a:pt x="7" y="51"/>
                      <a:pt x="0" y="66"/>
                      <a:pt x="9" y="7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42" name="Freeform 85"/>
              <p:cNvSpPr/>
              <p:nvPr/>
            </p:nvSpPr>
            <p:spPr bwMode="auto">
              <a:xfrm>
                <a:off x="9399588" y="3727450"/>
                <a:ext cx="363538" cy="146050"/>
              </a:xfrm>
              <a:custGeom>
                <a:avLst/>
                <a:gdLst>
                  <a:gd name="T0" fmla="*/ 7 w 217"/>
                  <a:gd name="T1" fmla="*/ 49 h 87"/>
                  <a:gd name="T2" fmla="*/ 98 w 217"/>
                  <a:gd name="T3" fmla="*/ 58 h 87"/>
                  <a:gd name="T4" fmla="*/ 118 w 217"/>
                  <a:gd name="T5" fmla="*/ 42 h 87"/>
                  <a:gd name="T6" fmla="*/ 151 w 217"/>
                  <a:gd name="T7" fmla="*/ 42 h 87"/>
                  <a:gd name="T8" fmla="*/ 208 w 217"/>
                  <a:gd name="T9" fmla="*/ 18 h 87"/>
                  <a:gd name="T10" fmla="*/ 199 w 217"/>
                  <a:gd name="T11" fmla="*/ 5 h 87"/>
                  <a:gd name="T12" fmla="*/ 147 w 217"/>
                  <a:gd name="T13" fmla="*/ 26 h 87"/>
                  <a:gd name="T14" fmla="*/ 100 w 217"/>
                  <a:gd name="T15" fmla="*/ 33 h 87"/>
                  <a:gd name="T16" fmla="*/ 65 w 217"/>
                  <a:gd name="T17" fmla="*/ 59 h 87"/>
                  <a:gd name="T18" fmla="*/ 20 w 217"/>
                  <a:gd name="T19" fmla="*/ 40 h 87"/>
                  <a:gd name="T20" fmla="*/ 7 w 217"/>
                  <a:gd name="T21" fmla="*/ 49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7" h="87">
                    <a:moveTo>
                      <a:pt x="7" y="49"/>
                    </a:moveTo>
                    <a:cubicBezTo>
                      <a:pt x="32" y="75"/>
                      <a:pt x="71" y="87"/>
                      <a:pt x="98" y="58"/>
                    </a:cubicBezTo>
                    <a:cubicBezTo>
                      <a:pt x="104" y="52"/>
                      <a:pt x="109" y="44"/>
                      <a:pt x="118" y="42"/>
                    </a:cubicBezTo>
                    <a:cubicBezTo>
                      <a:pt x="128" y="39"/>
                      <a:pt x="140" y="43"/>
                      <a:pt x="151" y="42"/>
                    </a:cubicBezTo>
                    <a:cubicBezTo>
                      <a:pt x="172" y="39"/>
                      <a:pt x="190" y="28"/>
                      <a:pt x="208" y="18"/>
                    </a:cubicBezTo>
                    <a:cubicBezTo>
                      <a:pt x="217" y="13"/>
                      <a:pt x="208" y="0"/>
                      <a:pt x="199" y="5"/>
                    </a:cubicBezTo>
                    <a:cubicBezTo>
                      <a:pt x="183" y="14"/>
                      <a:pt x="166" y="24"/>
                      <a:pt x="147" y="26"/>
                    </a:cubicBezTo>
                    <a:cubicBezTo>
                      <a:pt x="130" y="27"/>
                      <a:pt x="115" y="22"/>
                      <a:pt x="100" y="33"/>
                    </a:cubicBezTo>
                    <a:cubicBezTo>
                      <a:pt x="88" y="43"/>
                      <a:pt x="82" y="57"/>
                      <a:pt x="65" y="59"/>
                    </a:cubicBezTo>
                    <a:cubicBezTo>
                      <a:pt x="48" y="61"/>
                      <a:pt x="32" y="52"/>
                      <a:pt x="20" y="40"/>
                    </a:cubicBezTo>
                    <a:cubicBezTo>
                      <a:pt x="13" y="32"/>
                      <a:pt x="0" y="42"/>
                      <a:pt x="7" y="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43" name="Freeform 86"/>
              <p:cNvSpPr/>
              <p:nvPr/>
            </p:nvSpPr>
            <p:spPr bwMode="auto">
              <a:xfrm>
                <a:off x="9369425" y="3875088"/>
                <a:ext cx="395288" cy="115888"/>
              </a:xfrm>
              <a:custGeom>
                <a:avLst/>
                <a:gdLst>
                  <a:gd name="T0" fmla="*/ 9 w 236"/>
                  <a:gd name="T1" fmla="*/ 54 h 69"/>
                  <a:gd name="T2" fmla="*/ 65 w 236"/>
                  <a:gd name="T3" fmla="*/ 64 h 69"/>
                  <a:gd name="T4" fmla="*/ 86 w 236"/>
                  <a:gd name="T5" fmla="*/ 50 h 69"/>
                  <a:gd name="T6" fmla="*/ 110 w 236"/>
                  <a:gd name="T7" fmla="*/ 37 h 69"/>
                  <a:gd name="T8" fmla="*/ 135 w 236"/>
                  <a:gd name="T9" fmla="*/ 43 h 69"/>
                  <a:gd name="T10" fmla="*/ 160 w 236"/>
                  <a:gd name="T11" fmla="*/ 39 h 69"/>
                  <a:gd name="T12" fmla="*/ 226 w 236"/>
                  <a:gd name="T13" fmla="*/ 18 h 69"/>
                  <a:gd name="T14" fmla="*/ 224 w 236"/>
                  <a:gd name="T15" fmla="*/ 2 h 69"/>
                  <a:gd name="T16" fmla="*/ 165 w 236"/>
                  <a:gd name="T17" fmla="*/ 19 h 69"/>
                  <a:gd name="T18" fmla="*/ 137 w 236"/>
                  <a:gd name="T19" fmla="*/ 27 h 69"/>
                  <a:gd name="T20" fmla="*/ 113 w 236"/>
                  <a:gd name="T21" fmla="*/ 21 h 69"/>
                  <a:gd name="T22" fmla="*/ 75 w 236"/>
                  <a:gd name="T23" fmla="*/ 39 h 69"/>
                  <a:gd name="T24" fmla="*/ 16 w 236"/>
                  <a:gd name="T25" fmla="*/ 39 h 69"/>
                  <a:gd name="T26" fmla="*/ 9 w 236"/>
                  <a:gd name="T27" fmla="*/ 5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69">
                    <a:moveTo>
                      <a:pt x="9" y="54"/>
                    </a:moveTo>
                    <a:cubicBezTo>
                      <a:pt x="27" y="62"/>
                      <a:pt x="46" y="69"/>
                      <a:pt x="65" y="64"/>
                    </a:cubicBezTo>
                    <a:cubicBezTo>
                      <a:pt x="73" y="61"/>
                      <a:pt x="80" y="57"/>
                      <a:pt x="86" y="50"/>
                    </a:cubicBezTo>
                    <a:cubicBezTo>
                      <a:pt x="93" y="43"/>
                      <a:pt x="99" y="35"/>
                      <a:pt x="110" y="37"/>
                    </a:cubicBezTo>
                    <a:cubicBezTo>
                      <a:pt x="119" y="38"/>
                      <a:pt x="127" y="42"/>
                      <a:pt x="135" y="43"/>
                    </a:cubicBezTo>
                    <a:cubicBezTo>
                      <a:pt x="144" y="44"/>
                      <a:pt x="152" y="42"/>
                      <a:pt x="160" y="39"/>
                    </a:cubicBezTo>
                    <a:cubicBezTo>
                      <a:pt x="182" y="29"/>
                      <a:pt x="202" y="21"/>
                      <a:pt x="226" y="18"/>
                    </a:cubicBezTo>
                    <a:cubicBezTo>
                      <a:pt x="236" y="16"/>
                      <a:pt x="235" y="0"/>
                      <a:pt x="224" y="2"/>
                    </a:cubicBezTo>
                    <a:cubicBezTo>
                      <a:pt x="204" y="4"/>
                      <a:pt x="184" y="10"/>
                      <a:pt x="165" y="19"/>
                    </a:cubicBezTo>
                    <a:cubicBezTo>
                      <a:pt x="156" y="23"/>
                      <a:pt x="148" y="28"/>
                      <a:pt x="137" y="27"/>
                    </a:cubicBezTo>
                    <a:cubicBezTo>
                      <a:pt x="129" y="26"/>
                      <a:pt x="121" y="22"/>
                      <a:pt x="113" y="21"/>
                    </a:cubicBezTo>
                    <a:cubicBezTo>
                      <a:pt x="95" y="18"/>
                      <a:pt x="86" y="28"/>
                      <a:pt x="75" y="39"/>
                    </a:cubicBezTo>
                    <a:cubicBezTo>
                      <a:pt x="58" y="57"/>
                      <a:pt x="35" y="48"/>
                      <a:pt x="16" y="39"/>
                    </a:cubicBezTo>
                    <a:cubicBezTo>
                      <a:pt x="6" y="35"/>
                      <a:pt x="0" y="49"/>
                      <a:pt x="9" y="5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44" name="Freeform 87"/>
              <p:cNvSpPr/>
              <p:nvPr/>
            </p:nvSpPr>
            <p:spPr bwMode="auto">
              <a:xfrm>
                <a:off x="9669463" y="3987800"/>
                <a:ext cx="215900" cy="88900"/>
              </a:xfrm>
              <a:custGeom>
                <a:avLst/>
                <a:gdLst>
                  <a:gd name="T0" fmla="*/ 15 w 129"/>
                  <a:gd name="T1" fmla="*/ 48 h 53"/>
                  <a:gd name="T2" fmla="*/ 120 w 129"/>
                  <a:gd name="T3" fmla="*/ 19 h 53"/>
                  <a:gd name="T4" fmla="*/ 114 w 129"/>
                  <a:gd name="T5" fmla="*/ 4 h 53"/>
                  <a:gd name="T6" fmla="*/ 9 w 129"/>
                  <a:gd name="T7" fmla="*/ 33 h 53"/>
                  <a:gd name="T8" fmla="*/ 15 w 129"/>
                  <a:gd name="T9" fmla="*/ 4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53">
                    <a:moveTo>
                      <a:pt x="15" y="48"/>
                    </a:moveTo>
                    <a:cubicBezTo>
                      <a:pt x="48" y="30"/>
                      <a:pt x="86" y="33"/>
                      <a:pt x="120" y="19"/>
                    </a:cubicBezTo>
                    <a:cubicBezTo>
                      <a:pt x="129" y="14"/>
                      <a:pt x="123" y="0"/>
                      <a:pt x="114" y="4"/>
                    </a:cubicBezTo>
                    <a:cubicBezTo>
                      <a:pt x="80" y="19"/>
                      <a:pt x="42" y="16"/>
                      <a:pt x="9" y="33"/>
                    </a:cubicBezTo>
                    <a:cubicBezTo>
                      <a:pt x="0" y="38"/>
                      <a:pt x="6" y="53"/>
                      <a:pt x="15" y="4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45" name="Freeform 88"/>
              <p:cNvSpPr/>
              <p:nvPr/>
            </p:nvSpPr>
            <p:spPr bwMode="auto">
              <a:xfrm>
                <a:off x="9761538" y="3311525"/>
                <a:ext cx="371475" cy="233363"/>
              </a:xfrm>
              <a:custGeom>
                <a:avLst/>
                <a:gdLst>
                  <a:gd name="T0" fmla="*/ 9 w 222"/>
                  <a:gd name="T1" fmla="*/ 128 h 139"/>
                  <a:gd name="T2" fmla="*/ 76 w 222"/>
                  <a:gd name="T3" fmla="*/ 124 h 139"/>
                  <a:gd name="T4" fmla="*/ 95 w 222"/>
                  <a:gd name="T5" fmla="*/ 100 h 139"/>
                  <a:gd name="T6" fmla="*/ 103 w 222"/>
                  <a:gd name="T7" fmla="*/ 83 h 139"/>
                  <a:gd name="T8" fmla="*/ 118 w 222"/>
                  <a:gd name="T9" fmla="*/ 77 h 139"/>
                  <a:gd name="T10" fmla="*/ 146 w 222"/>
                  <a:gd name="T11" fmla="*/ 67 h 139"/>
                  <a:gd name="T12" fmla="*/ 168 w 222"/>
                  <a:gd name="T13" fmla="*/ 42 h 139"/>
                  <a:gd name="T14" fmla="*/ 207 w 222"/>
                  <a:gd name="T15" fmla="*/ 31 h 139"/>
                  <a:gd name="T16" fmla="*/ 221 w 222"/>
                  <a:gd name="T17" fmla="*/ 10 h 139"/>
                  <a:gd name="T18" fmla="*/ 205 w 222"/>
                  <a:gd name="T19" fmla="*/ 12 h 139"/>
                  <a:gd name="T20" fmla="*/ 188 w 222"/>
                  <a:gd name="T21" fmla="*/ 18 h 139"/>
                  <a:gd name="T22" fmla="*/ 173 w 222"/>
                  <a:gd name="T23" fmla="*/ 20 h 139"/>
                  <a:gd name="T24" fmla="*/ 152 w 222"/>
                  <a:gd name="T25" fmla="*/ 36 h 139"/>
                  <a:gd name="T26" fmla="*/ 132 w 222"/>
                  <a:gd name="T27" fmla="*/ 56 h 139"/>
                  <a:gd name="T28" fmla="*/ 106 w 222"/>
                  <a:gd name="T29" fmla="*/ 63 h 139"/>
                  <a:gd name="T30" fmla="*/ 88 w 222"/>
                  <a:gd name="T31" fmla="*/ 76 h 139"/>
                  <a:gd name="T32" fmla="*/ 76 w 222"/>
                  <a:gd name="T33" fmla="*/ 101 h 139"/>
                  <a:gd name="T34" fmla="*/ 16 w 222"/>
                  <a:gd name="T35" fmla="*/ 114 h 139"/>
                  <a:gd name="T36" fmla="*/ 9 w 222"/>
                  <a:gd name="T37" fmla="*/ 128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22" h="139">
                    <a:moveTo>
                      <a:pt x="9" y="128"/>
                    </a:moveTo>
                    <a:cubicBezTo>
                      <a:pt x="30" y="139"/>
                      <a:pt x="56" y="138"/>
                      <a:pt x="76" y="124"/>
                    </a:cubicBezTo>
                    <a:cubicBezTo>
                      <a:pt x="84" y="118"/>
                      <a:pt x="91" y="109"/>
                      <a:pt x="95" y="100"/>
                    </a:cubicBezTo>
                    <a:cubicBezTo>
                      <a:pt x="98" y="94"/>
                      <a:pt x="99" y="87"/>
                      <a:pt x="103" y="83"/>
                    </a:cubicBezTo>
                    <a:cubicBezTo>
                      <a:pt x="107" y="79"/>
                      <a:pt x="113" y="78"/>
                      <a:pt x="118" y="77"/>
                    </a:cubicBezTo>
                    <a:cubicBezTo>
                      <a:pt x="127" y="74"/>
                      <a:pt x="137" y="73"/>
                      <a:pt x="146" y="67"/>
                    </a:cubicBezTo>
                    <a:cubicBezTo>
                      <a:pt x="157" y="61"/>
                      <a:pt x="159" y="50"/>
                      <a:pt x="168" y="42"/>
                    </a:cubicBezTo>
                    <a:cubicBezTo>
                      <a:pt x="180" y="31"/>
                      <a:pt x="193" y="36"/>
                      <a:pt x="207" y="31"/>
                    </a:cubicBezTo>
                    <a:cubicBezTo>
                      <a:pt x="216" y="28"/>
                      <a:pt x="222" y="20"/>
                      <a:pt x="221" y="10"/>
                    </a:cubicBezTo>
                    <a:cubicBezTo>
                      <a:pt x="220" y="0"/>
                      <a:pt x="204" y="2"/>
                      <a:pt x="205" y="12"/>
                    </a:cubicBezTo>
                    <a:cubicBezTo>
                      <a:pt x="206" y="18"/>
                      <a:pt x="191" y="17"/>
                      <a:pt x="188" y="18"/>
                    </a:cubicBezTo>
                    <a:cubicBezTo>
                      <a:pt x="183" y="18"/>
                      <a:pt x="178" y="19"/>
                      <a:pt x="173" y="20"/>
                    </a:cubicBezTo>
                    <a:cubicBezTo>
                      <a:pt x="165" y="23"/>
                      <a:pt x="157" y="29"/>
                      <a:pt x="152" y="36"/>
                    </a:cubicBezTo>
                    <a:cubicBezTo>
                      <a:pt x="145" y="44"/>
                      <a:pt x="143" y="52"/>
                      <a:pt x="132" y="56"/>
                    </a:cubicBezTo>
                    <a:cubicBezTo>
                      <a:pt x="124" y="59"/>
                      <a:pt x="115" y="60"/>
                      <a:pt x="106" y="63"/>
                    </a:cubicBezTo>
                    <a:cubicBezTo>
                      <a:pt x="99" y="66"/>
                      <a:pt x="93" y="70"/>
                      <a:pt x="88" y="76"/>
                    </a:cubicBezTo>
                    <a:cubicBezTo>
                      <a:pt x="83" y="84"/>
                      <a:pt x="82" y="94"/>
                      <a:pt x="76" y="101"/>
                    </a:cubicBezTo>
                    <a:cubicBezTo>
                      <a:pt x="62" y="121"/>
                      <a:pt x="36" y="124"/>
                      <a:pt x="16" y="114"/>
                    </a:cubicBezTo>
                    <a:cubicBezTo>
                      <a:pt x="7" y="109"/>
                      <a:pt x="0" y="123"/>
                      <a:pt x="9" y="1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46" name="Freeform 89"/>
              <p:cNvSpPr/>
              <p:nvPr/>
            </p:nvSpPr>
            <p:spPr bwMode="auto">
              <a:xfrm>
                <a:off x="9993313" y="3475038"/>
                <a:ext cx="211138" cy="177800"/>
              </a:xfrm>
              <a:custGeom>
                <a:avLst/>
                <a:gdLst>
                  <a:gd name="T0" fmla="*/ 16 w 126"/>
                  <a:gd name="T1" fmla="*/ 95 h 106"/>
                  <a:gd name="T2" fmla="*/ 32 w 126"/>
                  <a:gd name="T3" fmla="*/ 67 h 106"/>
                  <a:gd name="T4" fmla="*/ 64 w 126"/>
                  <a:gd name="T5" fmla="*/ 57 h 106"/>
                  <a:gd name="T6" fmla="*/ 89 w 126"/>
                  <a:gd name="T7" fmla="*/ 42 h 106"/>
                  <a:gd name="T8" fmla="*/ 116 w 126"/>
                  <a:gd name="T9" fmla="*/ 18 h 106"/>
                  <a:gd name="T10" fmla="*/ 115 w 126"/>
                  <a:gd name="T11" fmla="*/ 2 h 106"/>
                  <a:gd name="T12" fmla="*/ 82 w 126"/>
                  <a:gd name="T13" fmla="*/ 22 h 106"/>
                  <a:gd name="T14" fmla="*/ 70 w 126"/>
                  <a:gd name="T15" fmla="*/ 38 h 106"/>
                  <a:gd name="T16" fmla="*/ 48 w 126"/>
                  <a:gd name="T17" fmla="*/ 43 h 106"/>
                  <a:gd name="T18" fmla="*/ 0 w 126"/>
                  <a:gd name="T19" fmla="*/ 93 h 106"/>
                  <a:gd name="T20" fmla="*/ 16 w 126"/>
                  <a:gd name="T21" fmla="*/ 95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6" h="106">
                    <a:moveTo>
                      <a:pt x="16" y="95"/>
                    </a:moveTo>
                    <a:cubicBezTo>
                      <a:pt x="17" y="84"/>
                      <a:pt x="23" y="73"/>
                      <a:pt x="32" y="67"/>
                    </a:cubicBezTo>
                    <a:cubicBezTo>
                      <a:pt x="42" y="60"/>
                      <a:pt x="53" y="59"/>
                      <a:pt x="64" y="57"/>
                    </a:cubicBezTo>
                    <a:cubicBezTo>
                      <a:pt x="74" y="54"/>
                      <a:pt x="83" y="51"/>
                      <a:pt x="89" y="42"/>
                    </a:cubicBezTo>
                    <a:cubicBezTo>
                      <a:pt x="97" y="31"/>
                      <a:pt x="101" y="21"/>
                      <a:pt x="116" y="18"/>
                    </a:cubicBezTo>
                    <a:cubicBezTo>
                      <a:pt x="126" y="16"/>
                      <a:pt x="125" y="0"/>
                      <a:pt x="115" y="2"/>
                    </a:cubicBezTo>
                    <a:cubicBezTo>
                      <a:pt x="102" y="5"/>
                      <a:pt x="90" y="11"/>
                      <a:pt x="82" y="22"/>
                    </a:cubicBezTo>
                    <a:cubicBezTo>
                      <a:pt x="78" y="28"/>
                      <a:pt x="77" y="35"/>
                      <a:pt x="70" y="38"/>
                    </a:cubicBezTo>
                    <a:cubicBezTo>
                      <a:pt x="63" y="42"/>
                      <a:pt x="55" y="42"/>
                      <a:pt x="48" y="43"/>
                    </a:cubicBezTo>
                    <a:cubicBezTo>
                      <a:pt x="23" y="48"/>
                      <a:pt x="2" y="67"/>
                      <a:pt x="0" y="93"/>
                    </a:cubicBezTo>
                    <a:cubicBezTo>
                      <a:pt x="0" y="103"/>
                      <a:pt x="16" y="106"/>
                      <a:pt x="16" y="9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47" name="Freeform 90"/>
              <p:cNvSpPr/>
              <p:nvPr/>
            </p:nvSpPr>
            <p:spPr bwMode="auto">
              <a:xfrm>
                <a:off x="10006013" y="3638550"/>
                <a:ext cx="233363" cy="190500"/>
              </a:xfrm>
              <a:custGeom>
                <a:avLst/>
                <a:gdLst>
                  <a:gd name="T0" fmla="*/ 20 w 140"/>
                  <a:gd name="T1" fmla="*/ 107 h 114"/>
                  <a:gd name="T2" fmla="*/ 88 w 140"/>
                  <a:gd name="T3" fmla="*/ 50 h 114"/>
                  <a:gd name="T4" fmla="*/ 103 w 140"/>
                  <a:gd name="T5" fmla="*/ 39 h 114"/>
                  <a:gd name="T6" fmla="*/ 121 w 140"/>
                  <a:gd name="T7" fmla="*/ 29 h 114"/>
                  <a:gd name="T8" fmla="*/ 139 w 140"/>
                  <a:gd name="T9" fmla="*/ 10 h 114"/>
                  <a:gd name="T10" fmla="*/ 123 w 140"/>
                  <a:gd name="T11" fmla="*/ 12 h 114"/>
                  <a:gd name="T12" fmla="*/ 108 w 140"/>
                  <a:gd name="T13" fmla="*/ 15 h 114"/>
                  <a:gd name="T14" fmla="*/ 96 w 140"/>
                  <a:gd name="T15" fmla="*/ 24 h 114"/>
                  <a:gd name="T16" fmla="*/ 65 w 140"/>
                  <a:gd name="T17" fmla="*/ 45 h 114"/>
                  <a:gd name="T18" fmla="*/ 7 w 140"/>
                  <a:gd name="T19" fmla="*/ 97 h 114"/>
                  <a:gd name="T20" fmla="*/ 20 w 140"/>
                  <a:gd name="T21" fmla="*/ 107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0" h="114">
                    <a:moveTo>
                      <a:pt x="20" y="107"/>
                    </a:moveTo>
                    <a:cubicBezTo>
                      <a:pt x="39" y="84"/>
                      <a:pt x="62" y="65"/>
                      <a:pt x="88" y="50"/>
                    </a:cubicBezTo>
                    <a:cubicBezTo>
                      <a:pt x="93" y="47"/>
                      <a:pt x="98" y="44"/>
                      <a:pt x="103" y="39"/>
                    </a:cubicBezTo>
                    <a:cubicBezTo>
                      <a:pt x="109" y="34"/>
                      <a:pt x="112" y="31"/>
                      <a:pt x="121" y="29"/>
                    </a:cubicBezTo>
                    <a:cubicBezTo>
                      <a:pt x="131" y="27"/>
                      <a:pt x="140" y="22"/>
                      <a:pt x="139" y="10"/>
                    </a:cubicBezTo>
                    <a:cubicBezTo>
                      <a:pt x="139" y="0"/>
                      <a:pt x="123" y="2"/>
                      <a:pt x="123" y="12"/>
                    </a:cubicBezTo>
                    <a:cubicBezTo>
                      <a:pt x="123" y="13"/>
                      <a:pt x="110" y="15"/>
                      <a:pt x="108" y="15"/>
                    </a:cubicBezTo>
                    <a:cubicBezTo>
                      <a:pt x="103" y="17"/>
                      <a:pt x="100" y="20"/>
                      <a:pt x="96" y="24"/>
                    </a:cubicBezTo>
                    <a:cubicBezTo>
                      <a:pt x="87" y="33"/>
                      <a:pt x="76" y="38"/>
                      <a:pt x="65" y="45"/>
                    </a:cubicBezTo>
                    <a:cubicBezTo>
                      <a:pt x="43" y="59"/>
                      <a:pt x="24" y="77"/>
                      <a:pt x="7" y="97"/>
                    </a:cubicBezTo>
                    <a:cubicBezTo>
                      <a:pt x="0" y="105"/>
                      <a:pt x="13" y="114"/>
                      <a:pt x="20" y="10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48" name="Freeform 91"/>
              <p:cNvSpPr/>
              <p:nvPr/>
            </p:nvSpPr>
            <p:spPr bwMode="auto">
              <a:xfrm>
                <a:off x="10261600" y="3594100"/>
                <a:ext cx="57150" cy="49213"/>
              </a:xfrm>
              <a:custGeom>
                <a:avLst/>
                <a:gdLst>
                  <a:gd name="T0" fmla="*/ 13 w 34"/>
                  <a:gd name="T1" fmla="*/ 27 h 29"/>
                  <a:gd name="T2" fmla="*/ 30 w 34"/>
                  <a:gd name="T3" fmla="*/ 15 h 29"/>
                  <a:gd name="T4" fmla="*/ 32 w 34"/>
                  <a:gd name="T5" fmla="*/ 4 h 29"/>
                  <a:gd name="T6" fmla="*/ 21 w 34"/>
                  <a:gd name="T7" fmla="*/ 3 h 29"/>
                  <a:gd name="T8" fmla="*/ 4 w 34"/>
                  <a:gd name="T9" fmla="*/ 14 h 29"/>
                  <a:gd name="T10" fmla="*/ 2 w 34"/>
                  <a:gd name="T11" fmla="*/ 25 h 29"/>
                  <a:gd name="T12" fmla="*/ 13 w 34"/>
                  <a:gd name="T13" fmla="*/ 2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29">
                    <a:moveTo>
                      <a:pt x="13" y="27"/>
                    </a:moveTo>
                    <a:cubicBezTo>
                      <a:pt x="19" y="23"/>
                      <a:pt x="25" y="19"/>
                      <a:pt x="30" y="15"/>
                    </a:cubicBezTo>
                    <a:cubicBezTo>
                      <a:pt x="34" y="13"/>
                      <a:pt x="34" y="8"/>
                      <a:pt x="32" y="4"/>
                    </a:cubicBezTo>
                    <a:cubicBezTo>
                      <a:pt x="29" y="1"/>
                      <a:pt x="24" y="0"/>
                      <a:pt x="21" y="3"/>
                    </a:cubicBezTo>
                    <a:cubicBezTo>
                      <a:pt x="15" y="6"/>
                      <a:pt x="9" y="10"/>
                      <a:pt x="4" y="14"/>
                    </a:cubicBezTo>
                    <a:cubicBezTo>
                      <a:pt x="0" y="16"/>
                      <a:pt x="0" y="22"/>
                      <a:pt x="2" y="25"/>
                    </a:cubicBezTo>
                    <a:cubicBezTo>
                      <a:pt x="5" y="29"/>
                      <a:pt x="10" y="29"/>
                      <a:pt x="13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49" name="Freeform 92"/>
              <p:cNvSpPr/>
              <p:nvPr/>
            </p:nvSpPr>
            <p:spPr bwMode="auto">
              <a:xfrm>
                <a:off x="10175875" y="3681413"/>
                <a:ext cx="196850" cy="142875"/>
              </a:xfrm>
              <a:custGeom>
                <a:avLst/>
                <a:gdLst>
                  <a:gd name="T0" fmla="*/ 19 w 117"/>
                  <a:gd name="T1" fmla="*/ 77 h 85"/>
                  <a:gd name="T2" fmla="*/ 39 w 117"/>
                  <a:gd name="T3" fmla="*/ 58 h 85"/>
                  <a:gd name="T4" fmla="*/ 63 w 117"/>
                  <a:gd name="T5" fmla="*/ 48 h 85"/>
                  <a:gd name="T6" fmla="*/ 84 w 117"/>
                  <a:gd name="T7" fmla="*/ 35 h 85"/>
                  <a:gd name="T8" fmla="*/ 107 w 117"/>
                  <a:gd name="T9" fmla="*/ 19 h 85"/>
                  <a:gd name="T10" fmla="*/ 105 w 117"/>
                  <a:gd name="T11" fmla="*/ 3 h 85"/>
                  <a:gd name="T12" fmla="*/ 83 w 117"/>
                  <a:gd name="T13" fmla="*/ 16 h 85"/>
                  <a:gd name="T14" fmla="*/ 54 w 117"/>
                  <a:gd name="T15" fmla="*/ 35 h 85"/>
                  <a:gd name="T16" fmla="*/ 27 w 117"/>
                  <a:gd name="T17" fmla="*/ 46 h 85"/>
                  <a:gd name="T18" fmla="*/ 7 w 117"/>
                  <a:gd name="T19" fmla="*/ 67 h 85"/>
                  <a:gd name="T20" fmla="*/ 19 w 117"/>
                  <a:gd name="T21" fmla="*/ 77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7" h="85">
                    <a:moveTo>
                      <a:pt x="19" y="77"/>
                    </a:moveTo>
                    <a:cubicBezTo>
                      <a:pt x="25" y="70"/>
                      <a:pt x="30" y="62"/>
                      <a:pt x="39" y="58"/>
                    </a:cubicBezTo>
                    <a:cubicBezTo>
                      <a:pt x="47" y="55"/>
                      <a:pt x="55" y="52"/>
                      <a:pt x="63" y="48"/>
                    </a:cubicBezTo>
                    <a:cubicBezTo>
                      <a:pt x="70" y="44"/>
                      <a:pt x="77" y="40"/>
                      <a:pt x="84" y="35"/>
                    </a:cubicBezTo>
                    <a:cubicBezTo>
                      <a:pt x="91" y="30"/>
                      <a:pt x="98" y="21"/>
                      <a:pt x="107" y="19"/>
                    </a:cubicBezTo>
                    <a:cubicBezTo>
                      <a:pt x="117" y="16"/>
                      <a:pt x="115" y="0"/>
                      <a:pt x="105" y="3"/>
                    </a:cubicBezTo>
                    <a:cubicBezTo>
                      <a:pt x="96" y="5"/>
                      <a:pt x="90" y="10"/>
                      <a:pt x="83" y="16"/>
                    </a:cubicBezTo>
                    <a:cubicBezTo>
                      <a:pt x="74" y="23"/>
                      <a:pt x="64" y="30"/>
                      <a:pt x="54" y="35"/>
                    </a:cubicBezTo>
                    <a:cubicBezTo>
                      <a:pt x="45" y="39"/>
                      <a:pt x="36" y="42"/>
                      <a:pt x="27" y="46"/>
                    </a:cubicBezTo>
                    <a:cubicBezTo>
                      <a:pt x="19" y="51"/>
                      <a:pt x="13" y="60"/>
                      <a:pt x="7" y="67"/>
                    </a:cubicBezTo>
                    <a:cubicBezTo>
                      <a:pt x="0" y="75"/>
                      <a:pt x="13" y="85"/>
                      <a:pt x="19" y="7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50" name="Freeform 93"/>
              <p:cNvSpPr/>
              <p:nvPr/>
            </p:nvSpPr>
            <p:spPr bwMode="auto">
              <a:xfrm>
                <a:off x="10393363" y="3657600"/>
                <a:ext cx="38100" cy="31750"/>
              </a:xfrm>
              <a:custGeom>
                <a:avLst/>
                <a:gdLst>
                  <a:gd name="T0" fmla="*/ 12 w 22"/>
                  <a:gd name="T1" fmla="*/ 17 h 18"/>
                  <a:gd name="T2" fmla="*/ 10 w 22"/>
                  <a:gd name="T3" fmla="*/ 1 h 18"/>
                  <a:gd name="T4" fmla="*/ 12 w 22"/>
                  <a:gd name="T5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18">
                    <a:moveTo>
                      <a:pt x="12" y="17"/>
                    </a:moveTo>
                    <a:cubicBezTo>
                      <a:pt x="22" y="16"/>
                      <a:pt x="20" y="0"/>
                      <a:pt x="10" y="1"/>
                    </a:cubicBezTo>
                    <a:cubicBezTo>
                      <a:pt x="0" y="3"/>
                      <a:pt x="2" y="18"/>
                      <a:pt x="12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51" name="组合 50"/>
          <p:cNvGrpSpPr/>
          <p:nvPr userDrawn="1"/>
        </p:nvGrpSpPr>
        <p:grpSpPr>
          <a:xfrm>
            <a:off x="3068442" y="5245374"/>
            <a:ext cx="608849" cy="898141"/>
            <a:chOff x="2616200" y="3409950"/>
            <a:chExt cx="1373188" cy="2025651"/>
          </a:xfrm>
        </p:grpSpPr>
        <p:sp>
          <p:nvSpPr>
            <p:cNvPr id="52" name="Freeform 94"/>
            <p:cNvSpPr/>
            <p:nvPr/>
          </p:nvSpPr>
          <p:spPr bwMode="auto">
            <a:xfrm>
              <a:off x="2616200" y="3409950"/>
              <a:ext cx="558800" cy="798513"/>
            </a:xfrm>
            <a:custGeom>
              <a:avLst/>
              <a:gdLst>
                <a:gd name="T0" fmla="*/ 77 w 334"/>
                <a:gd name="T1" fmla="*/ 228 h 476"/>
                <a:gd name="T2" fmla="*/ 34 w 334"/>
                <a:gd name="T3" fmla="*/ 123 h 476"/>
                <a:gd name="T4" fmla="*/ 35 w 334"/>
                <a:gd name="T5" fmla="*/ 33 h 476"/>
                <a:gd name="T6" fmla="*/ 101 w 334"/>
                <a:gd name="T7" fmla="*/ 77 h 476"/>
                <a:gd name="T8" fmla="*/ 146 w 334"/>
                <a:gd name="T9" fmla="*/ 176 h 476"/>
                <a:gd name="T10" fmla="*/ 159 w 334"/>
                <a:gd name="T11" fmla="*/ 179 h 476"/>
                <a:gd name="T12" fmla="*/ 222 w 334"/>
                <a:gd name="T13" fmla="*/ 167 h 476"/>
                <a:gd name="T14" fmla="*/ 266 w 334"/>
                <a:gd name="T15" fmla="*/ 223 h 476"/>
                <a:gd name="T16" fmla="*/ 291 w 334"/>
                <a:gd name="T17" fmla="*/ 378 h 476"/>
                <a:gd name="T18" fmla="*/ 235 w 334"/>
                <a:gd name="T19" fmla="*/ 427 h 476"/>
                <a:gd name="T20" fmla="*/ 152 w 334"/>
                <a:gd name="T21" fmla="*/ 454 h 476"/>
                <a:gd name="T22" fmla="*/ 53 w 334"/>
                <a:gd name="T23" fmla="*/ 361 h 476"/>
                <a:gd name="T24" fmla="*/ 39 w 334"/>
                <a:gd name="T25" fmla="*/ 288 h 476"/>
                <a:gd name="T26" fmla="*/ 72 w 334"/>
                <a:gd name="T27" fmla="*/ 237 h 476"/>
                <a:gd name="T28" fmla="*/ 67 w 334"/>
                <a:gd name="T29" fmla="*/ 222 h 476"/>
                <a:gd name="T30" fmla="*/ 26 w 334"/>
                <a:gd name="T31" fmla="*/ 337 h 476"/>
                <a:gd name="T32" fmla="*/ 67 w 334"/>
                <a:gd name="T33" fmla="*/ 419 h 476"/>
                <a:gd name="T34" fmla="*/ 127 w 334"/>
                <a:gd name="T35" fmla="*/ 467 h 476"/>
                <a:gd name="T36" fmla="*/ 223 w 334"/>
                <a:gd name="T37" fmla="*/ 450 h 476"/>
                <a:gd name="T38" fmla="*/ 297 w 334"/>
                <a:gd name="T39" fmla="*/ 400 h 476"/>
                <a:gd name="T40" fmla="*/ 284 w 334"/>
                <a:gd name="T41" fmla="*/ 224 h 476"/>
                <a:gd name="T42" fmla="*/ 227 w 334"/>
                <a:gd name="T43" fmla="*/ 152 h 476"/>
                <a:gd name="T44" fmla="*/ 148 w 334"/>
                <a:gd name="T45" fmla="*/ 168 h 476"/>
                <a:gd name="T46" fmla="*/ 161 w 334"/>
                <a:gd name="T47" fmla="*/ 171 h 476"/>
                <a:gd name="T48" fmla="*/ 121 w 334"/>
                <a:gd name="T49" fmla="*/ 82 h 476"/>
                <a:gd name="T50" fmla="*/ 98 w 334"/>
                <a:gd name="T51" fmla="*/ 39 h 476"/>
                <a:gd name="T52" fmla="*/ 73 w 334"/>
                <a:gd name="T53" fmla="*/ 12 h 476"/>
                <a:gd name="T54" fmla="*/ 12 w 334"/>
                <a:gd name="T55" fmla="*/ 39 h 476"/>
                <a:gd name="T56" fmla="*/ 16 w 334"/>
                <a:gd name="T57" fmla="*/ 121 h 476"/>
                <a:gd name="T58" fmla="*/ 62 w 334"/>
                <a:gd name="T59" fmla="*/ 232 h 476"/>
                <a:gd name="T60" fmla="*/ 77 w 334"/>
                <a:gd name="T61" fmla="*/ 228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4" h="476">
                  <a:moveTo>
                    <a:pt x="77" y="228"/>
                  </a:moveTo>
                  <a:cubicBezTo>
                    <a:pt x="63" y="193"/>
                    <a:pt x="48" y="158"/>
                    <a:pt x="34" y="123"/>
                  </a:cubicBezTo>
                  <a:cubicBezTo>
                    <a:pt x="23" y="96"/>
                    <a:pt x="10" y="57"/>
                    <a:pt x="35" y="33"/>
                  </a:cubicBezTo>
                  <a:cubicBezTo>
                    <a:pt x="67" y="3"/>
                    <a:pt x="89" y="55"/>
                    <a:pt x="101" y="77"/>
                  </a:cubicBezTo>
                  <a:cubicBezTo>
                    <a:pt x="118" y="109"/>
                    <a:pt x="133" y="142"/>
                    <a:pt x="146" y="176"/>
                  </a:cubicBezTo>
                  <a:cubicBezTo>
                    <a:pt x="148" y="181"/>
                    <a:pt x="155" y="184"/>
                    <a:pt x="159" y="179"/>
                  </a:cubicBezTo>
                  <a:cubicBezTo>
                    <a:pt x="175" y="163"/>
                    <a:pt x="201" y="157"/>
                    <a:pt x="222" y="167"/>
                  </a:cubicBezTo>
                  <a:cubicBezTo>
                    <a:pt x="245" y="177"/>
                    <a:pt x="256" y="202"/>
                    <a:pt x="266" y="223"/>
                  </a:cubicBezTo>
                  <a:cubicBezTo>
                    <a:pt x="289" y="270"/>
                    <a:pt x="315" y="327"/>
                    <a:pt x="291" y="378"/>
                  </a:cubicBezTo>
                  <a:cubicBezTo>
                    <a:pt x="279" y="402"/>
                    <a:pt x="258" y="416"/>
                    <a:pt x="235" y="427"/>
                  </a:cubicBezTo>
                  <a:cubicBezTo>
                    <a:pt x="209" y="439"/>
                    <a:pt x="181" y="453"/>
                    <a:pt x="152" y="454"/>
                  </a:cubicBezTo>
                  <a:cubicBezTo>
                    <a:pt x="99" y="456"/>
                    <a:pt x="73" y="402"/>
                    <a:pt x="53" y="361"/>
                  </a:cubicBezTo>
                  <a:cubicBezTo>
                    <a:pt x="41" y="337"/>
                    <a:pt x="37" y="314"/>
                    <a:pt x="39" y="288"/>
                  </a:cubicBezTo>
                  <a:cubicBezTo>
                    <a:pt x="42" y="266"/>
                    <a:pt x="50" y="245"/>
                    <a:pt x="72" y="237"/>
                  </a:cubicBezTo>
                  <a:cubicBezTo>
                    <a:pt x="81" y="234"/>
                    <a:pt x="77" y="218"/>
                    <a:pt x="67" y="222"/>
                  </a:cubicBezTo>
                  <a:cubicBezTo>
                    <a:pt x="23" y="238"/>
                    <a:pt x="15" y="296"/>
                    <a:pt x="26" y="337"/>
                  </a:cubicBezTo>
                  <a:cubicBezTo>
                    <a:pt x="34" y="365"/>
                    <a:pt x="50" y="394"/>
                    <a:pt x="67" y="419"/>
                  </a:cubicBezTo>
                  <a:cubicBezTo>
                    <a:pt x="81" y="441"/>
                    <a:pt x="101" y="461"/>
                    <a:pt x="127" y="467"/>
                  </a:cubicBezTo>
                  <a:cubicBezTo>
                    <a:pt x="160" y="476"/>
                    <a:pt x="193" y="463"/>
                    <a:pt x="223" y="450"/>
                  </a:cubicBezTo>
                  <a:cubicBezTo>
                    <a:pt x="251" y="438"/>
                    <a:pt x="279" y="425"/>
                    <a:pt x="297" y="400"/>
                  </a:cubicBezTo>
                  <a:cubicBezTo>
                    <a:pt x="334" y="346"/>
                    <a:pt x="310" y="277"/>
                    <a:pt x="284" y="224"/>
                  </a:cubicBezTo>
                  <a:cubicBezTo>
                    <a:pt x="271" y="197"/>
                    <a:pt x="257" y="164"/>
                    <a:pt x="227" y="152"/>
                  </a:cubicBezTo>
                  <a:cubicBezTo>
                    <a:pt x="200" y="140"/>
                    <a:pt x="168" y="147"/>
                    <a:pt x="148" y="168"/>
                  </a:cubicBezTo>
                  <a:cubicBezTo>
                    <a:pt x="152" y="169"/>
                    <a:pt x="157" y="170"/>
                    <a:pt x="161" y="171"/>
                  </a:cubicBezTo>
                  <a:cubicBezTo>
                    <a:pt x="150" y="141"/>
                    <a:pt x="136" y="111"/>
                    <a:pt x="121" y="82"/>
                  </a:cubicBezTo>
                  <a:cubicBezTo>
                    <a:pt x="114" y="68"/>
                    <a:pt x="106" y="53"/>
                    <a:pt x="98" y="39"/>
                  </a:cubicBezTo>
                  <a:cubicBezTo>
                    <a:pt x="91" y="29"/>
                    <a:pt x="84" y="18"/>
                    <a:pt x="73" y="12"/>
                  </a:cubicBezTo>
                  <a:cubicBezTo>
                    <a:pt x="49" y="0"/>
                    <a:pt x="23" y="17"/>
                    <a:pt x="12" y="39"/>
                  </a:cubicBezTo>
                  <a:cubicBezTo>
                    <a:pt x="0" y="65"/>
                    <a:pt x="6" y="95"/>
                    <a:pt x="16" y="121"/>
                  </a:cubicBezTo>
                  <a:cubicBezTo>
                    <a:pt x="31" y="158"/>
                    <a:pt x="47" y="195"/>
                    <a:pt x="62" y="232"/>
                  </a:cubicBezTo>
                  <a:cubicBezTo>
                    <a:pt x="66" y="241"/>
                    <a:pt x="81" y="237"/>
                    <a:pt x="77" y="2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53" name="Freeform 95"/>
            <p:cNvSpPr/>
            <p:nvPr/>
          </p:nvSpPr>
          <p:spPr bwMode="auto">
            <a:xfrm>
              <a:off x="2833688" y="3810000"/>
              <a:ext cx="196850" cy="211138"/>
            </a:xfrm>
            <a:custGeom>
              <a:avLst/>
              <a:gdLst>
                <a:gd name="T0" fmla="*/ 52 w 118"/>
                <a:gd name="T1" fmla="*/ 106 h 126"/>
                <a:gd name="T2" fmla="*/ 16 w 118"/>
                <a:gd name="T3" fmla="*/ 55 h 126"/>
                <a:gd name="T4" fmla="*/ 60 w 118"/>
                <a:gd name="T5" fmla="*/ 22 h 126"/>
                <a:gd name="T6" fmla="*/ 93 w 118"/>
                <a:gd name="T7" fmla="*/ 81 h 126"/>
                <a:gd name="T8" fmla="*/ 76 w 118"/>
                <a:gd name="T9" fmla="*/ 101 h 126"/>
                <a:gd name="T10" fmla="*/ 52 w 118"/>
                <a:gd name="T11" fmla="*/ 106 h 126"/>
                <a:gd name="T12" fmla="*/ 47 w 118"/>
                <a:gd name="T13" fmla="*/ 122 h 126"/>
                <a:gd name="T14" fmla="*/ 101 w 118"/>
                <a:gd name="T15" fmla="*/ 103 h 126"/>
                <a:gd name="T16" fmla="*/ 95 w 118"/>
                <a:gd name="T17" fmla="*/ 31 h 126"/>
                <a:gd name="T18" fmla="*/ 36 w 118"/>
                <a:gd name="T19" fmla="*/ 8 h 126"/>
                <a:gd name="T20" fmla="*/ 0 w 118"/>
                <a:gd name="T21" fmla="*/ 59 h 126"/>
                <a:gd name="T22" fmla="*/ 47 w 118"/>
                <a:gd name="T23" fmla="*/ 122 h 126"/>
                <a:gd name="T24" fmla="*/ 52 w 118"/>
                <a:gd name="T25" fmla="*/ 10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8" h="126">
                  <a:moveTo>
                    <a:pt x="52" y="106"/>
                  </a:moveTo>
                  <a:cubicBezTo>
                    <a:pt x="32" y="99"/>
                    <a:pt x="14" y="78"/>
                    <a:pt x="16" y="55"/>
                  </a:cubicBezTo>
                  <a:cubicBezTo>
                    <a:pt x="18" y="35"/>
                    <a:pt x="40" y="17"/>
                    <a:pt x="60" y="22"/>
                  </a:cubicBezTo>
                  <a:cubicBezTo>
                    <a:pt x="82" y="28"/>
                    <a:pt x="94" y="61"/>
                    <a:pt x="93" y="81"/>
                  </a:cubicBezTo>
                  <a:cubicBezTo>
                    <a:pt x="92" y="92"/>
                    <a:pt x="86" y="96"/>
                    <a:pt x="76" y="101"/>
                  </a:cubicBezTo>
                  <a:cubicBezTo>
                    <a:pt x="69" y="104"/>
                    <a:pt x="60" y="108"/>
                    <a:pt x="52" y="106"/>
                  </a:cubicBezTo>
                  <a:cubicBezTo>
                    <a:pt x="42" y="105"/>
                    <a:pt x="37" y="120"/>
                    <a:pt x="47" y="122"/>
                  </a:cubicBezTo>
                  <a:cubicBezTo>
                    <a:pt x="65" y="125"/>
                    <a:pt x="89" y="116"/>
                    <a:pt x="101" y="103"/>
                  </a:cubicBezTo>
                  <a:cubicBezTo>
                    <a:pt x="118" y="85"/>
                    <a:pt x="106" y="49"/>
                    <a:pt x="95" y="31"/>
                  </a:cubicBezTo>
                  <a:cubicBezTo>
                    <a:pt x="82" y="11"/>
                    <a:pt x="60" y="0"/>
                    <a:pt x="36" y="8"/>
                  </a:cubicBezTo>
                  <a:cubicBezTo>
                    <a:pt x="15" y="16"/>
                    <a:pt x="0" y="36"/>
                    <a:pt x="0" y="59"/>
                  </a:cubicBezTo>
                  <a:cubicBezTo>
                    <a:pt x="0" y="88"/>
                    <a:pt x="22" y="112"/>
                    <a:pt x="47" y="122"/>
                  </a:cubicBezTo>
                  <a:cubicBezTo>
                    <a:pt x="57" y="126"/>
                    <a:pt x="61" y="110"/>
                    <a:pt x="52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54" name="Freeform 96"/>
            <p:cNvSpPr/>
            <p:nvPr/>
          </p:nvSpPr>
          <p:spPr bwMode="auto">
            <a:xfrm>
              <a:off x="2838450" y="4144963"/>
              <a:ext cx="222250" cy="1087438"/>
            </a:xfrm>
            <a:custGeom>
              <a:avLst/>
              <a:gdLst>
                <a:gd name="T0" fmla="*/ 64 w 133"/>
                <a:gd name="T1" fmla="*/ 11 h 649"/>
                <a:gd name="T2" fmla="*/ 92 w 133"/>
                <a:gd name="T3" fmla="*/ 335 h 649"/>
                <a:gd name="T4" fmla="*/ 108 w 133"/>
                <a:gd name="T5" fmla="*/ 502 h 649"/>
                <a:gd name="T6" fmla="*/ 116 w 133"/>
                <a:gd name="T7" fmla="*/ 596 h 649"/>
                <a:gd name="T8" fmla="*/ 111 w 133"/>
                <a:gd name="T9" fmla="*/ 614 h 649"/>
                <a:gd name="T10" fmla="*/ 91 w 133"/>
                <a:gd name="T11" fmla="*/ 618 h 649"/>
                <a:gd name="T12" fmla="*/ 64 w 133"/>
                <a:gd name="T13" fmla="*/ 628 h 649"/>
                <a:gd name="T14" fmla="*/ 41 w 133"/>
                <a:gd name="T15" fmla="*/ 631 h 649"/>
                <a:gd name="T16" fmla="*/ 32 w 133"/>
                <a:gd name="T17" fmla="*/ 605 h 649"/>
                <a:gd name="T18" fmla="*/ 23 w 133"/>
                <a:gd name="T19" fmla="*/ 551 h 649"/>
                <a:gd name="T20" fmla="*/ 26 w 133"/>
                <a:gd name="T21" fmla="*/ 506 h 649"/>
                <a:gd name="T22" fmla="*/ 66 w 133"/>
                <a:gd name="T23" fmla="*/ 502 h 649"/>
                <a:gd name="T24" fmla="*/ 66 w 133"/>
                <a:gd name="T25" fmla="*/ 486 h 649"/>
                <a:gd name="T26" fmla="*/ 3 w 133"/>
                <a:gd name="T27" fmla="*/ 512 h 649"/>
                <a:gd name="T28" fmla="*/ 8 w 133"/>
                <a:gd name="T29" fmla="*/ 558 h 649"/>
                <a:gd name="T30" fmla="*/ 17 w 133"/>
                <a:gd name="T31" fmla="*/ 613 h 649"/>
                <a:gd name="T32" fmla="*/ 35 w 133"/>
                <a:gd name="T33" fmla="*/ 646 h 649"/>
                <a:gd name="T34" fmla="*/ 75 w 133"/>
                <a:gd name="T35" fmla="*/ 641 h 649"/>
                <a:gd name="T36" fmla="*/ 111 w 133"/>
                <a:gd name="T37" fmla="*/ 630 h 649"/>
                <a:gd name="T38" fmla="*/ 132 w 133"/>
                <a:gd name="T39" fmla="*/ 608 h 649"/>
                <a:gd name="T40" fmla="*/ 128 w 133"/>
                <a:gd name="T41" fmla="*/ 554 h 649"/>
                <a:gd name="T42" fmla="*/ 123 w 133"/>
                <a:gd name="T43" fmla="*/ 500 h 649"/>
                <a:gd name="T44" fmla="*/ 115 w 133"/>
                <a:gd name="T45" fmla="*/ 403 h 649"/>
                <a:gd name="T46" fmla="*/ 98 w 133"/>
                <a:gd name="T47" fmla="*/ 223 h 649"/>
                <a:gd name="T48" fmla="*/ 80 w 133"/>
                <a:gd name="T49" fmla="*/ 11 h 649"/>
                <a:gd name="T50" fmla="*/ 64 w 133"/>
                <a:gd name="T51" fmla="*/ 11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3" h="649">
                  <a:moveTo>
                    <a:pt x="64" y="11"/>
                  </a:moveTo>
                  <a:cubicBezTo>
                    <a:pt x="73" y="119"/>
                    <a:pt x="83" y="227"/>
                    <a:pt x="92" y="335"/>
                  </a:cubicBezTo>
                  <a:cubicBezTo>
                    <a:pt x="98" y="390"/>
                    <a:pt x="103" y="446"/>
                    <a:pt x="108" y="502"/>
                  </a:cubicBezTo>
                  <a:cubicBezTo>
                    <a:pt x="110" y="533"/>
                    <a:pt x="113" y="565"/>
                    <a:pt x="116" y="596"/>
                  </a:cubicBezTo>
                  <a:cubicBezTo>
                    <a:pt x="116" y="603"/>
                    <a:pt x="119" y="611"/>
                    <a:pt x="111" y="614"/>
                  </a:cubicBezTo>
                  <a:cubicBezTo>
                    <a:pt x="105" y="617"/>
                    <a:pt x="97" y="616"/>
                    <a:pt x="91" y="618"/>
                  </a:cubicBezTo>
                  <a:cubicBezTo>
                    <a:pt x="82" y="620"/>
                    <a:pt x="73" y="625"/>
                    <a:pt x="64" y="628"/>
                  </a:cubicBezTo>
                  <a:cubicBezTo>
                    <a:pt x="58" y="630"/>
                    <a:pt x="47" y="633"/>
                    <a:pt x="41" y="631"/>
                  </a:cubicBezTo>
                  <a:cubicBezTo>
                    <a:pt x="33" y="628"/>
                    <a:pt x="33" y="611"/>
                    <a:pt x="32" y="605"/>
                  </a:cubicBezTo>
                  <a:cubicBezTo>
                    <a:pt x="29" y="587"/>
                    <a:pt x="26" y="569"/>
                    <a:pt x="23" y="551"/>
                  </a:cubicBezTo>
                  <a:cubicBezTo>
                    <a:pt x="21" y="538"/>
                    <a:pt x="12" y="514"/>
                    <a:pt x="26" y="506"/>
                  </a:cubicBezTo>
                  <a:cubicBezTo>
                    <a:pt x="38" y="500"/>
                    <a:pt x="54" y="502"/>
                    <a:pt x="66" y="502"/>
                  </a:cubicBezTo>
                  <a:cubicBezTo>
                    <a:pt x="76" y="501"/>
                    <a:pt x="76" y="485"/>
                    <a:pt x="66" y="486"/>
                  </a:cubicBezTo>
                  <a:cubicBezTo>
                    <a:pt x="44" y="487"/>
                    <a:pt x="10" y="483"/>
                    <a:pt x="3" y="512"/>
                  </a:cubicBezTo>
                  <a:cubicBezTo>
                    <a:pt x="0" y="526"/>
                    <a:pt x="6" y="544"/>
                    <a:pt x="8" y="558"/>
                  </a:cubicBezTo>
                  <a:cubicBezTo>
                    <a:pt x="11" y="576"/>
                    <a:pt x="14" y="594"/>
                    <a:pt x="17" y="613"/>
                  </a:cubicBezTo>
                  <a:cubicBezTo>
                    <a:pt x="19" y="626"/>
                    <a:pt x="21" y="641"/>
                    <a:pt x="35" y="646"/>
                  </a:cubicBezTo>
                  <a:cubicBezTo>
                    <a:pt x="47" y="649"/>
                    <a:pt x="64" y="645"/>
                    <a:pt x="75" y="641"/>
                  </a:cubicBezTo>
                  <a:cubicBezTo>
                    <a:pt x="88" y="636"/>
                    <a:pt x="98" y="633"/>
                    <a:pt x="111" y="630"/>
                  </a:cubicBezTo>
                  <a:cubicBezTo>
                    <a:pt x="124" y="628"/>
                    <a:pt x="132" y="621"/>
                    <a:pt x="132" y="608"/>
                  </a:cubicBezTo>
                  <a:cubicBezTo>
                    <a:pt x="133" y="590"/>
                    <a:pt x="130" y="571"/>
                    <a:pt x="128" y="554"/>
                  </a:cubicBezTo>
                  <a:cubicBezTo>
                    <a:pt x="127" y="536"/>
                    <a:pt x="125" y="518"/>
                    <a:pt x="123" y="500"/>
                  </a:cubicBezTo>
                  <a:cubicBezTo>
                    <a:pt x="121" y="468"/>
                    <a:pt x="118" y="436"/>
                    <a:pt x="115" y="403"/>
                  </a:cubicBezTo>
                  <a:cubicBezTo>
                    <a:pt x="109" y="343"/>
                    <a:pt x="104" y="283"/>
                    <a:pt x="98" y="223"/>
                  </a:cubicBezTo>
                  <a:cubicBezTo>
                    <a:pt x="92" y="152"/>
                    <a:pt x="86" y="81"/>
                    <a:pt x="80" y="11"/>
                  </a:cubicBezTo>
                  <a:cubicBezTo>
                    <a:pt x="79" y="1"/>
                    <a:pt x="63" y="0"/>
                    <a:pt x="64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55" name="Freeform 97"/>
            <p:cNvSpPr/>
            <p:nvPr/>
          </p:nvSpPr>
          <p:spPr bwMode="auto">
            <a:xfrm>
              <a:off x="2843213" y="4170363"/>
              <a:ext cx="120650" cy="819150"/>
            </a:xfrm>
            <a:custGeom>
              <a:avLst/>
              <a:gdLst>
                <a:gd name="T0" fmla="*/ 71 w 72"/>
                <a:gd name="T1" fmla="*/ 479 h 489"/>
                <a:gd name="T2" fmla="*/ 29 w 72"/>
                <a:gd name="T3" fmla="*/ 119 h 489"/>
                <a:gd name="T4" fmla="*/ 17 w 72"/>
                <a:gd name="T5" fmla="*/ 10 h 489"/>
                <a:gd name="T6" fmla="*/ 1 w 72"/>
                <a:gd name="T7" fmla="*/ 10 h 489"/>
                <a:gd name="T8" fmla="*/ 42 w 72"/>
                <a:gd name="T9" fmla="*/ 370 h 489"/>
                <a:gd name="T10" fmla="*/ 55 w 72"/>
                <a:gd name="T11" fmla="*/ 479 h 489"/>
                <a:gd name="T12" fmla="*/ 71 w 72"/>
                <a:gd name="T13" fmla="*/ 47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489">
                  <a:moveTo>
                    <a:pt x="71" y="479"/>
                  </a:moveTo>
                  <a:cubicBezTo>
                    <a:pt x="57" y="359"/>
                    <a:pt x="43" y="239"/>
                    <a:pt x="29" y="119"/>
                  </a:cubicBezTo>
                  <a:cubicBezTo>
                    <a:pt x="25" y="83"/>
                    <a:pt x="21" y="46"/>
                    <a:pt x="17" y="10"/>
                  </a:cubicBezTo>
                  <a:cubicBezTo>
                    <a:pt x="16" y="0"/>
                    <a:pt x="0" y="0"/>
                    <a:pt x="1" y="10"/>
                  </a:cubicBezTo>
                  <a:cubicBezTo>
                    <a:pt x="15" y="130"/>
                    <a:pt x="28" y="250"/>
                    <a:pt x="42" y="370"/>
                  </a:cubicBezTo>
                  <a:cubicBezTo>
                    <a:pt x="47" y="406"/>
                    <a:pt x="51" y="443"/>
                    <a:pt x="55" y="479"/>
                  </a:cubicBezTo>
                  <a:cubicBezTo>
                    <a:pt x="56" y="489"/>
                    <a:pt x="72" y="489"/>
                    <a:pt x="71" y="4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56" name="Freeform 98"/>
            <p:cNvSpPr/>
            <p:nvPr/>
          </p:nvSpPr>
          <p:spPr bwMode="auto">
            <a:xfrm>
              <a:off x="3070225" y="3970338"/>
              <a:ext cx="777875" cy="876300"/>
            </a:xfrm>
            <a:custGeom>
              <a:avLst/>
              <a:gdLst>
                <a:gd name="T0" fmla="*/ 30 w 465"/>
                <a:gd name="T1" fmla="*/ 19 h 523"/>
                <a:gd name="T2" fmla="*/ 341 w 465"/>
                <a:gd name="T3" fmla="*/ 358 h 523"/>
                <a:gd name="T4" fmla="*/ 450 w 465"/>
                <a:gd name="T5" fmla="*/ 479 h 523"/>
                <a:gd name="T6" fmla="*/ 450 w 465"/>
                <a:gd name="T7" fmla="*/ 468 h 523"/>
                <a:gd name="T8" fmla="*/ 392 w 465"/>
                <a:gd name="T9" fmla="*/ 506 h 523"/>
                <a:gd name="T10" fmla="*/ 400 w 465"/>
                <a:gd name="T11" fmla="*/ 508 h 523"/>
                <a:gd name="T12" fmla="*/ 234 w 465"/>
                <a:gd name="T13" fmla="*/ 320 h 523"/>
                <a:gd name="T14" fmla="*/ 73 w 465"/>
                <a:gd name="T15" fmla="*/ 125 h 523"/>
                <a:gd name="T16" fmla="*/ 38 w 465"/>
                <a:gd name="T17" fmla="*/ 86 h 523"/>
                <a:gd name="T18" fmla="*/ 20 w 465"/>
                <a:gd name="T19" fmla="*/ 65 h 523"/>
                <a:gd name="T20" fmla="*/ 6 w 465"/>
                <a:gd name="T21" fmla="*/ 73 h 523"/>
                <a:gd name="T22" fmla="*/ 25 w 465"/>
                <a:gd name="T23" fmla="*/ 95 h 523"/>
                <a:gd name="T24" fmla="*/ 62 w 465"/>
                <a:gd name="T25" fmla="*/ 137 h 523"/>
                <a:gd name="T26" fmla="*/ 156 w 465"/>
                <a:gd name="T27" fmla="*/ 252 h 523"/>
                <a:gd name="T28" fmla="*/ 345 w 465"/>
                <a:gd name="T29" fmla="*/ 473 h 523"/>
                <a:gd name="T30" fmla="*/ 374 w 465"/>
                <a:gd name="T31" fmla="*/ 504 h 523"/>
                <a:gd name="T32" fmla="*/ 389 w 465"/>
                <a:gd name="T33" fmla="*/ 520 h 523"/>
                <a:gd name="T34" fmla="*/ 403 w 465"/>
                <a:gd name="T35" fmla="*/ 520 h 523"/>
                <a:gd name="T36" fmla="*/ 461 w 465"/>
                <a:gd name="T37" fmla="*/ 479 h 523"/>
                <a:gd name="T38" fmla="*/ 461 w 465"/>
                <a:gd name="T39" fmla="*/ 468 h 523"/>
                <a:gd name="T40" fmla="*/ 138 w 465"/>
                <a:gd name="T41" fmla="*/ 111 h 523"/>
                <a:gd name="T42" fmla="*/ 42 w 465"/>
                <a:gd name="T43" fmla="*/ 8 h 523"/>
                <a:gd name="T44" fmla="*/ 30 w 465"/>
                <a:gd name="T45" fmla="*/ 19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5" h="523">
                  <a:moveTo>
                    <a:pt x="30" y="19"/>
                  </a:moveTo>
                  <a:cubicBezTo>
                    <a:pt x="135" y="131"/>
                    <a:pt x="239" y="244"/>
                    <a:pt x="341" y="358"/>
                  </a:cubicBezTo>
                  <a:cubicBezTo>
                    <a:pt x="377" y="398"/>
                    <a:pt x="414" y="439"/>
                    <a:pt x="450" y="479"/>
                  </a:cubicBezTo>
                  <a:cubicBezTo>
                    <a:pt x="450" y="476"/>
                    <a:pt x="450" y="472"/>
                    <a:pt x="450" y="468"/>
                  </a:cubicBezTo>
                  <a:cubicBezTo>
                    <a:pt x="434" y="484"/>
                    <a:pt x="415" y="501"/>
                    <a:pt x="392" y="506"/>
                  </a:cubicBezTo>
                  <a:cubicBezTo>
                    <a:pt x="395" y="507"/>
                    <a:pt x="398" y="508"/>
                    <a:pt x="400" y="508"/>
                  </a:cubicBezTo>
                  <a:cubicBezTo>
                    <a:pt x="342" y="448"/>
                    <a:pt x="287" y="385"/>
                    <a:pt x="234" y="320"/>
                  </a:cubicBezTo>
                  <a:cubicBezTo>
                    <a:pt x="180" y="256"/>
                    <a:pt x="128" y="189"/>
                    <a:pt x="73" y="125"/>
                  </a:cubicBezTo>
                  <a:cubicBezTo>
                    <a:pt x="62" y="112"/>
                    <a:pt x="50" y="99"/>
                    <a:pt x="38" y="86"/>
                  </a:cubicBezTo>
                  <a:cubicBezTo>
                    <a:pt x="32" y="79"/>
                    <a:pt x="25" y="73"/>
                    <a:pt x="20" y="65"/>
                  </a:cubicBezTo>
                  <a:cubicBezTo>
                    <a:pt x="14" y="56"/>
                    <a:pt x="0" y="64"/>
                    <a:pt x="6" y="73"/>
                  </a:cubicBezTo>
                  <a:cubicBezTo>
                    <a:pt x="11" y="81"/>
                    <a:pt x="18" y="88"/>
                    <a:pt x="25" y="95"/>
                  </a:cubicBezTo>
                  <a:cubicBezTo>
                    <a:pt x="37" y="109"/>
                    <a:pt x="50" y="123"/>
                    <a:pt x="62" y="137"/>
                  </a:cubicBezTo>
                  <a:cubicBezTo>
                    <a:pt x="94" y="174"/>
                    <a:pt x="125" y="213"/>
                    <a:pt x="156" y="252"/>
                  </a:cubicBezTo>
                  <a:cubicBezTo>
                    <a:pt x="218" y="327"/>
                    <a:pt x="280" y="401"/>
                    <a:pt x="345" y="473"/>
                  </a:cubicBezTo>
                  <a:cubicBezTo>
                    <a:pt x="355" y="484"/>
                    <a:pt x="365" y="494"/>
                    <a:pt x="374" y="504"/>
                  </a:cubicBezTo>
                  <a:cubicBezTo>
                    <a:pt x="379" y="509"/>
                    <a:pt x="384" y="516"/>
                    <a:pt x="389" y="520"/>
                  </a:cubicBezTo>
                  <a:cubicBezTo>
                    <a:pt x="393" y="523"/>
                    <a:pt x="398" y="522"/>
                    <a:pt x="403" y="520"/>
                  </a:cubicBezTo>
                  <a:cubicBezTo>
                    <a:pt x="426" y="513"/>
                    <a:pt x="445" y="496"/>
                    <a:pt x="461" y="479"/>
                  </a:cubicBezTo>
                  <a:cubicBezTo>
                    <a:pt x="465" y="476"/>
                    <a:pt x="464" y="471"/>
                    <a:pt x="461" y="468"/>
                  </a:cubicBezTo>
                  <a:cubicBezTo>
                    <a:pt x="354" y="348"/>
                    <a:pt x="247" y="229"/>
                    <a:pt x="138" y="111"/>
                  </a:cubicBezTo>
                  <a:cubicBezTo>
                    <a:pt x="106" y="76"/>
                    <a:pt x="74" y="42"/>
                    <a:pt x="42" y="8"/>
                  </a:cubicBezTo>
                  <a:cubicBezTo>
                    <a:pt x="35" y="0"/>
                    <a:pt x="23" y="12"/>
                    <a:pt x="3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57" name="Freeform 99"/>
            <p:cNvSpPr/>
            <p:nvPr/>
          </p:nvSpPr>
          <p:spPr bwMode="auto">
            <a:xfrm>
              <a:off x="3738563" y="4764088"/>
              <a:ext cx="250825" cy="236538"/>
            </a:xfrm>
            <a:custGeom>
              <a:avLst/>
              <a:gdLst>
                <a:gd name="T0" fmla="*/ 8 w 149"/>
                <a:gd name="T1" fmla="*/ 42 h 141"/>
                <a:gd name="T2" fmla="*/ 53 w 149"/>
                <a:gd name="T3" fmla="*/ 79 h 141"/>
                <a:gd name="T4" fmla="*/ 126 w 149"/>
                <a:gd name="T5" fmla="*/ 138 h 141"/>
                <a:gd name="T6" fmla="*/ 137 w 149"/>
                <a:gd name="T7" fmla="*/ 138 h 141"/>
                <a:gd name="T8" fmla="*/ 126 w 149"/>
                <a:gd name="T9" fmla="*/ 105 h 141"/>
                <a:gd name="T10" fmla="*/ 100 w 149"/>
                <a:gd name="T11" fmla="*/ 72 h 141"/>
                <a:gd name="T12" fmla="*/ 48 w 149"/>
                <a:gd name="T13" fmla="*/ 8 h 141"/>
                <a:gd name="T14" fmla="*/ 36 w 149"/>
                <a:gd name="T15" fmla="*/ 19 h 141"/>
                <a:gd name="T16" fmla="*/ 82 w 149"/>
                <a:gd name="T17" fmla="*/ 74 h 141"/>
                <a:gd name="T18" fmla="*/ 100 w 149"/>
                <a:gd name="T19" fmla="*/ 98 h 141"/>
                <a:gd name="T20" fmla="*/ 111 w 149"/>
                <a:gd name="T21" fmla="*/ 112 h 141"/>
                <a:gd name="T22" fmla="*/ 126 w 149"/>
                <a:gd name="T23" fmla="*/ 127 h 141"/>
                <a:gd name="T24" fmla="*/ 137 w 149"/>
                <a:gd name="T25" fmla="*/ 127 h 141"/>
                <a:gd name="T26" fmla="*/ 63 w 149"/>
                <a:gd name="T27" fmla="*/ 67 h 141"/>
                <a:gd name="T28" fmla="*/ 19 w 149"/>
                <a:gd name="T29" fmla="*/ 31 h 141"/>
                <a:gd name="T30" fmla="*/ 8 w 149"/>
                <a:gd name="T31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9" h="141">
                  <a:moveTo>
                    <a:pt x="8" y="42"/>
                  </a:moveTo>
                  <a:cubicBezTo>
                    <a:pt x="22" y="55"/>
                    <a:pt x="37" y="67"/>
                    <a:pt x="53" y="79"/>
                  </a:cubicBezTo>
                  <a:cubicBezTo>
                    <a:pt x="78" y="98"/>
                    <a:pt x="102" y="117"/>
                    <a:pt x="126" y="138"/>
                  </a:cubicBezTo>
                  <a:cubicBezTo>
                    <a:pt x="129" y="141"/>
                    <a:pt x="134" y="141"/>
                    <a:pt x="137" y="138"/>
                  </a:cubicBezTo>
                  <a:cubicBezTo>
                    <a:pt x="149" y="127"/>
                    <a:pt x="132" y="113"/>
                    <a:pt x="126" y="105"/>
                  </a:cubicBezTo>
                  <a:cubicBezTo>
                    <a:pt x="117" y="94"/>
                    <a:pt x="108" y="83"/>
                    <a:pt x="100" y="72"/>
                  </a:cubicBezTo>
                  <a:cubicBezTo>
                    <a:pt x="83" y="50"/>
                    <a:pt x="66" y="28"/>
                    <a:pt x="48" y="8"/>
                  </a:cubicBezTo>
                  <a:cubicBezTo>
                    <a:pt x="41" y="0"/>
                    <a:pt x="29" y="11"/>
                    <a:pt x="36" y="19"/>
                  </a:cubicBezTo>
                  <a:cubicBezTo>
                    <a:pt x="52" y="37"/>
                    <a:pt x="67" y="55"/>
                    <a:pt x="82" y="74"/>
                  </a:cubicBezTo>
                  <a:cubicBezTo>
                    <a:pt x="88" y="82"/>
                    <a:pt x="94" y="90"/>
                    <a:pt x="100" y="98"/>
                  </a:cubicBezTo>
                  <a:cubicBezTo>
                    <a:pt x="104" y="103"/>
                    <a:pt x="108" y="108"/>
                    <a:pt x="111" y="112"/>
                  </a:cubicBezTo>
                  <a:cubicBezTo>
                    <a:pt x="113" y="115"/>
                    <a:pt x="123" y="129"/>
                    <a:pt x="126" y="127"/>
                  </a:cubicBezTo>
                  <a:cubicBezTo>
                    <a:pt x="129" y="127"/>
                    <a:pt x="133" y="127"/>
                    <a:pt x="137" y="127"/>
                  </a:cubicBezTo>
                  <a:cubicBezTo>
                    <a:pt x="113" y="106"/>
                    <a:pt x="89" y="86"/>
                    <a:pt x="63" y="67"/>
                  </a:cubicBezTo>
                  <a:cubicBezTo>
                    <a:pt x="48" y="55"/>
                    <a:pt x="33" y="44"/>
                    <a:pt x="19" y="31"/>
                  </a:cubicBezTo>
                  <a:cubicBezTo>
                    <a:pt x="11" y="24"/>
                    <a:pt x="0" y="35"/>
                    <a:pt x="8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58" name="Freeform 100"/>
            <p:cNvSpPr/>
            <p:nvPr/>
          </p:nvSpPr>
          <p:spPr bwMode="auto">
            <a:xfrm>
              <a:off x="3729038" y="4567238"/>
              <a:ext cx="152400" cy="161925"/>
            </a:xfrm>
            <a:custGeom>
              <a:avLst/>
              <a:gdLst>
                <a:gd name="T0" fmla="*/ 20 w 91"/>
                <a:gd name="T1" fmla="*/ 38 h 97"/>
                <a:gd name="T2" fmla="*/ 26 w 91"/>
                <a:gd name="T3" fmla="*/ 26 h 97"/>
                <a:gd name="T4" fmla="*/ 32 w 91"/>
                <a:gd name="T5" fmla="*/ 19 h 97"/>
                <a:gd name="T6" fmla="*/ 48 w 91"/>
                <a:gd name="T7" fmla="*/ 39 h 97"/>
                <a:gd name="T8" fmla="*/ 62 w 91"/>
                <a:gd name="T9" fmla="*/ 56 h 97"/>
                <a:gd name="T10" fmla="*/ 72 w 91"/>
                <a:gd name="T11" fmla="*/ 80 h 97"/>
                <a:gd name="T12" fmla="*/ 58 w 91"/>
                <a:gd name="T13" fmla="*/ 69 h 97"/>
                <a:gd name="T14" fmla="*/ 45 w 91"/>
                <a:gd name="T15" fmla="*/ 56 h 97"/>
                <a:gd name="T16" fmla="*/ 19 w 91"/>
                <a:gd name="T17" fmla="*/ 28 h 97"/>
                <a:gd name="T18" fmla="*/ 7 w 91"/>
                <a:gd name="T19" fmla="*/ 39 h 97"/>
                <a:gd name="T20" fmla="*/ 50 w 91"/>
                <a:gd name="T21" fmla="*/ 83 h 97"/>
                <a:gd name="T22" fmla="*/ 74 w 91"/>
                <a:gd name="T23" fmla="*/ 96 h 97"/>
                <a:gd name="T24" fmla="*/ 90 w 91"/>
                <a:gd name="T25" fmla="*/ 78 h 97"/>
                <a:gd name="T26" fmla="*/ 77 w 91"/>
                <a:gd name="T27" fmla="*/ 50 h 97"/>
                <a:gd name="T28" fmla="*/ 51 w 91"/>
                <a:gd name="T29" fmla="*/ 17 h 97"/>
                <a:gd name="T30" fmla="*/ 27 w 91"/>
                <a:gd name="T31" fmla="*/ 4 h 97"/>
                <a:gd name="T32" fmla="*/ 6 w 91"/>
                <a:gd name="T33" fmla="*/ 30 h 97"/>
                <a:gd name="T34" fmla="*/ 20 w 91"/>
                <a:gd name="T35" fmla="*/ 3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97">
                  <a:moveTo>
                    <a:pt x="20" y="38"/>
                  </a:moveTo>
                  <a:cubicBezTo>
                    <a:pt x="22" y="34"/>
                    <a:pt x="24" y="30"/>
                    <a:pt x="26" y="26"/>
                  </a:cubicBezTo>
                  <a:cubicBezTo>
                    <a:pt x="27" y="25"/>
                    <a:pt x="32" y="19"/>
                    <a:pt x="32" y="19"/>
                  </a:cubicBezTo>
                  <a:cubicBezTo>
                    <a:pt x="34" y="18"/>
                    <a:pt x="46" y="37"/>
                    <a:pt x="48" y="39"/>
                  </a:cubicBezTo>
                  <a:cubicBezTo>
                    <a:pt x="52" y="44"/>
                    <a:pt x="57" y="50"/>
                    <a:pt x="62" y="56"/>
                  </a:cubicBezTo>
                  <a:cubicBezTo>
                    <a:pt x="63" y="58"/>
                    <a:pt x="81" y="78"/>
                    <a:pt x="72" y="80"/>
                  </a:cubicBezTo>
                  <a:cubicBezTo>
                    <a:pt x="68" y="81"/>
                    <a:pt x="61" y="72"/>
                    <a:pt x="58" y="69"/>
                  </a:cubicBezTo>
                  <a:cubicBezTo>
                    <a:pt x="54" y="65"/>
                    <a:pt x="50" y="60"/>
                    <a:pt x="45" y="56"/>
                  </a:cubicBezTo>
                  <a:cubicBezTo>
                    <a:pt x="37" y="46"/>
                    <a:pt x="28" y="37"/>
                    <a:pt x="19" y="28"/>
                  </a:cubicBezTo>
                  <a:cubicBezTo>
                    <a:pt x="11" y="21"/>
                    <a:pt x="0" y="33"/>
                    <a:pt x="7" y="39"/>
                  </a:cubicBezTo>
                  <a:cubicBezTo>
                    <a:pt x="22" y="53"/>
                    <a:pt x="35" y="69"/>
                    <a:pt x="50" y="83"/>
                  </a:cubicBezTo>
                  <a:cubicBezTo>
                    <a:pt x="56" y="90"/>
                    <a:pt x="64" y="97"/>
                    <a:pt x="74" y="96"/>
                  </a:cubicBezTo>
                  <a:cubicBezTo>
                    <a:pt x="83" y="95"/>
                    <a:pt x="89" y="86"/>
                    <a:pt x="90" y="78"/>
                  </a:cubicBezTo>
                  <a:cubicBezTo>
                    <a:pt x="91" y="67"/>
                    <a:pt x="84" y="58"/>
                    <a:pt x="77" y="50"/>
                  </a:cubicBezTo>
                  <a:cubicBezTo>
                    <a:pt x="68" y="39"/>
                    <a:pt x="59" y="28"/>
                    <a:pt x="51" y="17"/>
                  </a:cubicBezTo>
                  <a:cubicBezTo>
                    <a:pt x="45" y="9"/>
                    <a:pt x="38" y="0"/>
                    <a:pt x="27" y="4"/>
                  </a:cubicBezTo>
                  <a:cubicBezTo>
                    <a:pt x="17" y="7"/>
                    <a:pt x="10" y="21"/>
                    <a:pt x="6" y="30"/>
                  </a:cubicBezTo>
                  <a:cubicBezTo>
                    <a:pt x="2" y="39"/>
                    <a:pt x="16" y="47"/>
                    <a:pt x="20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59" name="Freeform 101"/>
            <p:cNvSpPr/>
            <p:nvPr/>
          </p:nvSpPr>
          <p:spPr bwMode="auto">
            <a:xfrm>
              <a:off x="2919413" y="5202238"/>
              <a:ext cx="71438" cy="233363"/>
            </a:xfrm>
            <a:custGeom>
              <a:avLst/>
              <a:gdLst>
                <a:gd name="T0" fmla="*/ 29 w 43"/>
                <a:gd name="T1" fmla="*/ 0 h 139"/>
                <a:gd name="T2" fmla="*/ 42 w 43"/>
                <a:gd name="T3" fmla="*/ 125 h 139"/>
                <a:gd name="T4" fmla="*/ 28 w 43"/>
                <a:gd name="T5" fmla="*/ 138 h 139"/>
                <a:gd name="T6" fmla="*/ 28 w 43"/>
                <a:gd name="T7" fmla="*/ 138 h 139"/>
                <a:gd name="T8" fmla="*/ 17 w 43"/>
                <a:gd name="T9" fmla="*/ 130 h 139"/>
                <a:gd name="T10" fmla="*/ 0 w 43"/>
                <a:gd name="T11" fmla="*/ 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139">
                  <a:moveTo>
                    <a:pt x="29" y="0"/>
                  </a:moveTo>
                  <a:cubicBezTo>
                    <a:pt x="42" y="125"/>
                    <a:pt x="42" y="125"/>
                    <a:pt x="42" y="125"/>
                  </a:cubicBezTo>
                  <a:cubicBezTo>
                    <a:pt x="43" y="131"/>
                    <a:pt x="33" y="138"/>
                    <a:pt x="28" y="138"/>
                  </a:cubicBezTo>
                  <a:cubicBezTo>
                    <a:pt x="28" y="138"/>
                    <a:pt x="28" y="138"/>
                    <a:pt x="28" y="138"/>
                  </a:cubicBezTo>
                  <a:cubicBezTo>
                    <a:pt x="22" y="139"/>
                    <a:pt x="17" y="135"/>
                    <a:pt x="17" y="130"/>
                  </a:cubicBezTo>
                  <a:cubicBezTo>
                    <a:pt x="0" y="8"/>
                    <a:pt x="0" y="8"/>
                    <a:pt x="0" y="8"/>
                  </a:cubicBezTo>
                </a:path>
              </a:pathLst>
            </a:custGeom>
            <a:noFill/>
            <a:ln w="26988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60" name="Freeform 102"/>
            <p:cNvSpPr/>
            <p:nvPr/>
          </p:nvSpPr>
          <p:spPr bwMode="auto">
            <a:xfrm>
              <a:off x="2879725" y="4883150"/>
              <a:ext cx="46038" cy="95250"/>
            </a:xfrm>
            <a:custGeom>
              <a:avLst/>
              <a:gdLst>
                <a:gd name="T0" fmla="*/ 1 w 27"/>
                <a:gd name="T1" fmla="*/ 57 h 57"/>
                <a:gd name="T2" fmla="*/ 0 w 27"/>
                <a:gd name="T3" fmla="*/ 12 h 57"/>
                <a:gd name="T4" fmla="*/ 9 w 27"/>
                <a:gd name="T5" fmla="*/ 1 h 57"/>
                <a:gd name="T6" fmla="*/ 9 w 27"/>
                <a:gd name="T7" fmla="*/ 1 h 57"/>
                <a:gd name="T8" fmla="*/ 20 w 27"/>
                <a:gd name="T9" fmla="*/ 9 h 57"/>
                <a:gd name="T10" fmla="*/ 27 w 27"/>
                <a:gd name="T11" fmla="*/ 5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57">
                  <a:moveTo>
                    <a:pt x="1" y="57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4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5" y="0"/>
                    <a:pt x="20" y="4"/>
                    <a:pt x="20" y="9"/>
                  </a:cubicBezTo>
                  <a:cubicBezTo>
                    <a:pt x="27" y="52"/>
                    <a:pt x="27" y="52"/>
                    <a:pt x="27" y="52"/>
                  </a:cubicBezTo>
                </a:path>
              </a:pathLst>
            </a:custGeom>
            <a:noFill/>
            <a:ln w="26988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61" name="Freeform 103"/>
            <p:cNvSpPr/>
            <p:nvPr/>
          </p:nvSpPr>
          <p:spPr bwMode="auto">
            <a:xfrm>
              <a:off x="2654300" y="3444875"/>
              <a:ext cx="103188" cy="117475"/>
            </a:xfrm>
            <a:custGeom>
              <a:avLst/>
              <a:gdLst>
                <a:gd name="T0" fmla="*/ 19 w 62"/>
                <a:gd name="T1" fmla="*/ 61 h 70"/>
                <a:gd name="T2" fmla="*/ 54 w 62"/>
                <a:gd name="T3" fmla="*/ 18 h 70"/>
                <a:gd name="T4" fmla="*/ 43 w 62"/>
                <a:gd name="T5" fmla="*/ 7 h 70"/>
                <a:gd name="T6" fmla="*/ 5 w 62"/>
                <a:gd name="T7" fmla="*/ 53 h 70"/>
                <a:gd name="T8" fmla="*/ 19 w 62"/>
                <a:gd name="T9" fmla="*/ 6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70">
                  <a:moveTo>
                    <a:pt x="19" y="61"/>
                  </a:moveTo>
                  <a:cubicBezTo>
                    <a:pt x="28" y="44"/>
                    <a:pt x="39" y="30"/>
                    <a:pt x="54" y="18"/>
                  </a:cubicBezTo>
                  <a:cubicBezTo>
                    <a:pt x="62" y="12"/>
                    <a:pt x="51" y="0"/>
                    <a:pt x="43" y="7"/>
                  </a:cubicBezTo>
                  <a:cubicBezTo>
                    <a:pt x="27" y="19"/>
                    <a:pt x="14" y="35"/>
                    <a:pt x="5" y="53"/>
                  </a:cubicBezTo>
                  <a:cubicBezTo>
                    <a:pt x="0" y="62"/>
                    <a:pt x="14" y="70"/>
                    <a:pt x="19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62" name="Freeform 104"/>
            <p:cNvSpPr/>
            <p:nvPr/>
          </p:nvSpPr>
          <p:spPr bwMode="auto">
            <a:xfrm>
              <a:off x="2667000" y="3508375"/>
              <a:ext cx="106363" cy="114300"/>
            </a:xfrm>
            <a:custGeom>
              <a:avLst/>
              <a:gdLst>
                <a:gd name="T0" fmla="*/ 19 w 63"/>
                <a:gd name="T1" fmla="*/ 59 h 68"/>
                <a:gd name="T2" fmla="*/ 56 w 63"/>
                <a:gd name="T3" fmla="*/ 18 h 68"/>
                <a:gd name="T4" fmla="*/ 44 w 63"/>
                <a:gd name="T5" fmla="*/ 7 h 68"/>
                <a:gd name="T6" fmla="*/ 5 w 63"/>
                <a:gd name="T7" fmla="*/ 51 h 68"/>
                <a:gd name="T8" fmla="*/ 19 w 63"/>
                <a:gd name="T9" fmla="*/ 5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8">
                  <a:moveTo>
                    <a:pt x="19" y="59"/>
                  </a:moveTo>
                  <a:cubicBezTo>
                    <a:pt x="29" y="44"/>
                    <a:pt x="42" y="30"/>
                    <a:pt x="56" y="18"/>
                  </a:cubicBezTo>
                  <a:cubicBezTo>
                    <a:pt x="63" y="12"/>
                    <a:pt x="52" y="0"/>
                    <a:pt x="44" y="7"/>
                  </a:cubicBezTo>
                  <a:cubicBezTo>
                    <a:pt x="29" y="20"/>
                    <a:pt x="16" y="35"/>
                    <a:pt x="5" y="51"/>
                  </a:cubicBezTo>
                  <a:cubicBezTo>
                    <a:pt x="0" y="60"/>
                    <a:pt x="13" y="68"/>
                    <a:pt x="19" y="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63" name="Freeform 105"/>
            <p:cNvSpPr/>
            <p:nvPr/>
          </p:nvSpPr>
          <p:spPr bwMode="auto">
            <a:xfrm>
              <a:off x="2692400" y="3559175"/>
              <a:ext cx="90488" cy="111125"/>
            </a:xfrm>
            <a:custGeom>
              <a:avLst/>
              <a:gdLst>
                <a:gd name="T0" fmla="*/ 19 w 54"/>
                <a:gd name="T1" fmla="*/ 57 h 66"/>
                <a:gd name="T2" fmla="*/ 47 w 54"/>
                <a:gd name="T3" fmla="*/ 19 h 66"/>
                <a:gd name="T4" fmla="*/ 36 w 54"/>
                <a:gd name="T5" fmla="*/ 8 h 66"/>
                <a:gd name="T6" fmla="*/ 5 w 54"/>
                <a:gd name="T7" fmla="*/ 49 h 66"/>
                <a:gd name="T8" fmla="*/ 19 w 54"/>
                <a:gd name="T9" fmla="*/ 5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66">
                  <a:moveTo>
                    <a:pt x="19" y="57"/>
                  </a:moveTo>
                  <a:cubicBezTo>
                    <a:pt x="27" y="43"/>
                    <a:pt x="37" y="31"/>
                    <a:pt x="47" y="19"/>
                  </a:cubicBezTo>
                  <a:cubicBezTo>
                    <a:pt x="54" y="11"/>
                    <a:pt x="43" y="0"/>
                    <a:pt x="36" y="8"/>
                  </a:cubicBezTo>
                  <a:cubicBezTo>
                    <a:pt x="24" y="20"/>
                    <a:pt x="14" y="34"/>
                    <a:pt x="5" y="49"/>
                  </a:cubicBezTo>
                  <a:cubicBezTo>
                    <a:pt x="0" y="58"/>
                    <a:pt x="14" y="66"/>
                    <a:pt x="19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64" name="Freeform 106"/>
            <p:cNvSpPr/>
            <p:nvPr/>
          </p:nvSpPr>
          <p:spPr bwMode="auto">
            <a:xfrm>
              <a:off x="2701925" y="3613150"/>
              <a:ext cx="127000" cy="138113"/>
            </a:xfrm>
            <a:custGeom>
              <a:avLst/>
              <a:gdLst>
                <a:gd name="T0" fmla="*/ 18 w 76"/>
                <a:gd name="T1" fmla="*/ 74 h 82"/>
                <a:gd name="T2" fmla="*/ 69 w 76"/>
                <a:gd name="T3" fmla="*/ 19 h 82"/>
                <a:gd name="T4" fmla="*/ 58 w 76"/>
                <a:gd name="T5" fmla="*/ 8 h 82"/>
                <a:gd name="T6" fmla="*/ 7 w 76"/>
                <a:gd name="T7" fmla="*/ 63 h 82"/>
                <a:gd name="T8" fmla="*/ 18 w 76"/>
                <a:gd name="T9" fmla="*/ 7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82">
                  <a:moveTo>
                    <a:pt x="18" y="74"/>
                  </a:moveTo>
                  <a:cubicBezTo>
                    <a:pt x="36" y="56"/>
                    <a:pt x="53" y="38"/>
                    <a:pt x="69" y="19"/>
                  </a:cubicBezTo>
                  <a:cubicBezTo>
                    <a:pt x="76" y="11"/>
                    <a:pt x="65" y="0"/>
                    <a:pt x="58" y="8"/>
                  </a:cubicBezTo>
                  <a:cubicBezTo>
                    <a:pt x="41" y="27"/>
                    <a:pt x="24" y="45"/>
                    <a:pt x="7" y="63"/>
                  </a:cubicBezTo>
                  <a:cubicBezTo>
                    <a:pt x="0" y="70"/>
                    <a:pt x="11" y="82"/>
                    <a:pt x="18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65" name="Freeform 107"/>
            <p:cNvSpPr/>
            <p:nvPr/>
          </p:nvSpPr>
          <p:spPr bwMode="auto">
            <a:xfrm>
              <a:off x="2754313" y="3695700"/>
              <a:ext cx="101600" cy="84138"/>
            </a:xfrm>
            <a:custGeom>
              <a:avLst/>
              <a:gdLst>
                <a:gd name="T0" fmla="*/ 20 w 60"/>
                <a:gd name="T1" fmla="*/ 44 h 50"/>
                <a:gd name="T2" fmla="*/ 52 w 60"/>
                <a:gd name="T3" fmla="*/ 18 h 50"/>
                <a:gd name="T4" fmla="*/ 41 w 60"/>
                <a:gd name="T5" fmla="*/ 6 h 50"/>
                <a:gd name="T6" fmla="*/ 8 w 60"/>
                <a:gd name="T7" fmla="*/ 33 h 50"/>
                <a:gd name="T8" fmla="*/ 20 w 60"/>
                <a:gd name="T9" fmla="*/ 4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50">
                  <a:moveTo>
                    <a:pt x="20" y="44"/>
                  </a:moveTo>
                  <a:cubicBezTo>
                    <a:pt x="31" y="35"/>
                    <a:pt x="41" y="26"/>
                    <a:pt x="52" y="18"/>
                  </a:cubicBezTo>
                  <a:cubicBezTo>
                    <a:pt x="60" y="11"/>
                    <a:pt x="49" y="0"/>
                    <a:pt x="41" y="6"/>
                  </a:cubicBezTo>
                  <a:cubicBezTo>
                    <a:pt x="30" y="15"/>
                    <a:pt x="19" y="24"/>
                    <a:pt x="8" y="33"/>
                  </a:cubicBezTo>
                  <a:cubicBezTo>
                    <a:pt x="0" y="39"/>
                    <a:pt x="12" y="50"/>
                    <a:pt x="20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66" name="Freeform 108"/>
            <p:cNvSpPr/>
            <p:nvPr/>
          </p:nvSpPr>
          <p:spPr bwMode="auto">
            <a:xfrm>
              <a:off x="2682875" y="3686175"/>
              <a:ext cx="254000" cy="234950"/>
            </a:xfrm>
            <a:custGeom>
              <a:avLst/>
              <a:gdLst>
                <a:gd name="T0" fmla="*/ 18 w 152"/>
                <a:gd name="T1" fmla="*/ 132 h 140"/>
                <a:gd name="T2" fmla="*/ 143 w 152"/>
                <a:gd name="T3" fmla="*/ 19 h 140"/>
                <a:gd name="T4" fmla="*/ 135 w 152"/>
                <a:gd name="T5" fmla="*/ 5 h 140"/>
                <a:gd name="T6" fmla="*/ 6 w 152"/>
                <a:gd name="T7" fmla="*/ 121 h 140"/>
                <a:gd name="T8" fmla="*/ 18 w 152"/>
                <a:gd name="T9" fmla="*/ 13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40">
                  <a:moveTo>
                    <a:pt x="18" y="132"/>
                  </a:moveTo>
                  <a:cubicBezTo>
                    <a:pt x="53" y="88"/>
                    <a:pt x="95" y="50"/>
                    <a:pt x="143" y="19"/>
                  </a:cubicBezTo>
                  <a:cubicBezTo>
                    <a:pt x="152" y="14"/>
                    <a:pt x="144" y="0"/>
                    <a:pt x="135" y="5"/>
                  </a:cubicBezTo>
                  <a:cubicBezTo>
                    <a:pt x="86" y="37"/>
                    <a:pt x="43" y="76"/>
                    <a:pt x="6" y="121"/>
                  </a:cubicBezTo>
                  <a:cubicBezTo>
                    <a:pt x="0" y="129"/>
                    <a:pt x="11" y="140"/>
                    <a:pt x="18" y="1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67" name="Freeform 109"/>
            <p:cNvSpPr/>
            <p:nvPr/>
          </p:nvSpPr>
          <p:spPr bwMode="auto">
            <a:xfrm>
              <a:off x="2687638" y="3889375"/>
              <a:ext cx="119063" cy="123825"/>
            </a:xfrm>
            <a:custGeom>
              <a:avLst/>
              <a:gdLst>
                <a:gd name="T0" fmla="*/ 20 w 71"/>
                <a:gd name="T1" fmla="*/ 65 h 74"/>
                <a:gd name="T2" fmla="*/ 63 w 71"/>
                <a:gd name="T3" fmla="*/ 17 h 74"/>
                <a:gd name="T4" fmla="*/ 52 w 71"/>
                <a:gd name="T5" fmla="*/ 6 h 74"/>
                <a:gd name="T6" fmla="*/ 6 w 71"/>
                <a:gd name="T7" fmla="*/ 57 h 74"/>
                <a:gd name="T8" fmla="*/ 20 w 71"/>
                <a:gd name="T9" fmla="*/ 6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4">
                  <a:moveTo>
                    <a:pt x="20" y="65"/>
                  </a:moveTo>
                  <a:cubicBezTo>
                    <a:pt x="31" y="47"/>
                    <a:pt x="46" y="31"/>
                    <a:pt x="63" y="17"/>
                  </a:cubicBezTo>
                  <a:cubicBezTo>
                    <a:pt x="71" y="11"/>
                    <a:pt x="60" y="0"/>
                    <a:pt x="52" y="6"/>
                  </a:cubicBezTo>
                  <a:cubicBezTo>
                    <a:pt x="34" y="20"/>
                    <a:pt x="18" y="37"/>
                    <a:pt x="6" y="57"/>
                  </a:cubicBezTo>
                  <a:cubicBezTo>
                    <a:pt x="0" y="66"/>
                    <a:pt x="14" y="74"/>
                    <a:pt x="20" y="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68" name="Freeform 110"/>
            <p:cNvSpPr/>
            <p:nvPr/>
          </p:nvSpPr>
          <p:spPr bwMode="auto">
            <a:xfrm>
              <a:off x="2744788" y="3946525"/>
              <a:ext cx="103188" cy="111125"/>
            </a:xfrm>
            <a:custGeom>
              <a:avLst/>
              <a:gdLst>
                <a:gd name="T0" fmla="*/ 20 w 62"/>
                <a:gd name="T1" fmla="*/ 58 h 66"/>
                <a:gd name="T2" fmla="*/ 55 w 62"/>
                <a:gd name="T3" fmla="*/ 18 h 66"/>
                <a:gd name="T4" fmla="*/ 43 w 62"/>
                <a:gd name="T5" fmla="*/ 7 h 66"/>
                <a:gd name="T6" fmla="*/ 6 w 62"/>
                <a:gd name="T7" fmla="*/ 49 h 66"/>
                <a:gd name="T8" fmla="*/ 20 w 62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6">
                  <a:moveTo>
                    <a:pt x="20" y="58"/>
                  </a:moveTo>
                  <a:cubicBezTo>
                    <a:pt x="30" y="43"/>
                    <a:pt x="42" y="30"/>
                    <a:pt x="55" y="18"/>
                  </a:cubicBezTo>
                  <a:cubicBezTo>
                    <a:pt x="62" y="11"/>
                    <a:pt x="51" y="0"/>
                    <a:pt x="43" y="7"/>
                  </a:cubicBezTo>
                  <a:cubicBezTo>
                    <a:pt x="29" y="20"/>
                    <a:pt x="17" y="34"/>
                    <a:pt x="6" y="49"/>
                  </a:cubicBezTo>
                  <a:cubicBezTo>
                    <a:pt x="0" y="58"/>
                    <a:pt x="14" y="66"/>
                    <a:pt x="20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69" name="Freeform 111"/>
            <p:cNvSpPr/>
            <p:nvPr/>
          </p:nvSpPr>
          <p:spPr bwMode="auto">
            <a:xfrm>
              <a:off x="2784475" y="3998913"/>
              <a:ext cx="120650" cy="142875"/>
            </a:xfrm>
            <a:custGeom>
              <a:avLst/>
              <a:gdLst>
                <a:gd name="T0" fmla="*/ 19 w 72"/>
                <a:gd name="T1" fmla="*/ 77 h 85"/>
                <a:gd name="T2" fmla="*/ 65 w 72"/>
                <a:gd name="T3" fmla="*/ 19 h 85"/>
                <a:gd name="T4" fmla="*/ 53 w 72"/>
                <a:gd name="T5" fmla="*/ 8 h 85"/>
                <a:gd name="T6" fmla="*/ 5 w 72"/>
                <a:gd name="T7" fmla="*/ 69 h 85"/>
                <a:gd name="T8" fmla="*/ 19 w 72"/>
                <a:gd name="T9" fmla="*/ 7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85">
                  <a:moveTo>
                    <a:pt x="19" y="77"/>
                  </a:moveTo>
                  <a:cubicBezTo>
                    <a:pt x="32" y="56"/>
                    <a:pt x="48" y="37"/>
                    <a:pt x="65" y="19"/>
                  </a:cubicBezTo>
                  <a:cubicBezTo>
                    <a:pt x="72" y="12"/>
                    <a:pt x="61" y="0"/>
                    <a:pt x="53" y="8"/>
                  </a:cubicBezTo>
                  <a:cubicBezTo>
                    <a:pt x="35" y="26"/>
                    <a:pt x="19" y="47"/>
                    <a:pt x="5" y="69"/>
                  </a:cubicBezTo>
                  <a:cubicBezTo>
                    <a:pt x="0" y="77"/>
                    <a:pt x="14" y="85"/>
                    <a:pt x="19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70" name="Freeform 112"/>
            <p:cNvSpPr/>
            <p:nvPr/>
          </p:nvSpPr>
          <p:spPr bwMode="auto">
            <a:xfrm>
              <a:off x="2874963" y="4003675"/>
              <a:ext cx="134938" cy="150813"/>
            </a:xfrm>
            <a:custGeom>
              <a:avLst/>
              <a:gdLst>
                <a:gd name="T0" fmla="*/ 18 w 80"/>
                <a:gd name="T1" fmla="*/ 82 h 90"/>
                <a:gd name="T2" fmla="*/ 73 w 80"/>
                <a:gd name="T3" fmla="*/ 19 h 90"/>
                <a:gd name="T4" fmla="*/ 62 w 80"/>
                <a:gd name="T5" fmla="*/ 8 h 90"/>
                <a:gd name="T6" fmla="*/ 7 w 80"/>
                <a:gd name="T7" fmla="*/ 71 h 90"/>
                <a:gd name="T8" fmla="*/ 18 w 80"/>
                <a:gd name="T9" fmla="*/ 8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90">
                  <a:moveTo>
                    <a:pt x="18" y="82"/>
                  </a:moveTo>
                  <a:cubicBezTo>
                    <a:pt x="37" y="61"/>
                    <a:pt x="55" y="40"/>
                    <a:pt x="73" y="19"/>
                  </a:cubicBezTo>
                  <a:cubicBezTo>
                    <a:pt x="80" y="12"/>
                    <a:pt x="68" y="0"/>
                    <a:pt x="62" y="8"/>
                  </a:cubicBezTo>
                  <a:cubicBezTo>
                    <a:pt x="43" y="29"/>
                    <a:pt x="25" y="50"/>
                    <a:pt x="7" y="71"/>
                  </a:cubicBezTo>
                  <a:cubicBezTo>
                    <a:pt x="0" y="79"/>
                    <a:pt x="12" y="90"/>
                    <a:pt x="18" y="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71" name="Freeform 113"/>
            <p:cNvSpPr/>
            <p:nvPr/>
          </p:nvSpPr>
          <p:spPr bwMode="auto">
            <a:xfrm>
              <a:off x="2979738" y="3773488"/>
              <a:ext cx="98425" cy="90488"/>
            </a:xfrm>
            <a:custGeom>
              <a:avLst/>
              <a:gdLst>
                <a:gd name="T0" fmla="*/ 18 w 59"/>
                <a:gd name="T1" fmla="*/ 45 h 54"/>
                <a:gd name="T2" fmla="*/ 49 w 59"/>
                <a:gd name="T3" fmla="*/ 18 h 54"/>
                <a:gd name="T4" fmla="*/ 45 w 59"/>
                <a:gd name="T5" fmla="*/ 3 h 54"/>
                <a:gd name="T6" fmla="*/ 4 w 59"/>
                <a:gd name="T7" fmla="*/ 37 h 54"/>
                <a:gd name="T8" fmla="*/ 18 w 59"/>
                <a:gd name="T9" fmla="*/ 4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4">
                  <a:moveTo>
                    <a:pt x="18" y="45"/>
                  </a:moveTo>
                  <a:cubicBezTo>
                    <a:pt x="25" y="33"/>
                    <a:pt x="36" y="23"/>
                    <a:pt x="49" y="18"/>
                  </a:cubicBezTo>
                  <a:cubicBezTo>
                    <a:pt x="59" y="15"/>
                    <a:pt x="55" y="0"/>
                    <a:pt x="45" y="3"/>
                  </a:cubicBezTo>
                  <a:cubicBezTo>
                    <a:pt x="28" y="9"/>
                    <a:pt x="13" y="21"/>
                    <a:pt x="4" y="37"/>
                  </a:cubicBezTo>
                  <a:cubicBezTo>
                    <a:pt x="0" y="46"/>
                    <a:pt x="13" y="54"/>
                    <a:pt x="18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72" name="Freeform 114"/>
            <p:cNvSpPr/>
            <p:nvPr/>
          </p:nvSpPr>
          <p:spPr bwMode="auto">
            <a:xfrm>
              <a:off x="3021013" y="3844925"/>
              <a:ext cx="85725" cy="95250"/>
            </a:xfrm>
            <a:custGeom>
              <a:avLst/>
              <a:gdLst>
                <a:gd name="T0" fmla="*/ 18 w 51"/>
                <a:gd name="T1" fmla="*/ 49 h 57"/>
                <a:gd name="T2" fmla="*/ 44 w 51"/>
                <a:gd name="T3" fmla="*/ 19 h 57"/>
                <a:gd name="T4" fmla="*/ 33 w 51"/>
                <a:gd name="T5" fmla="*/ 8 h 57"/>
                <a:gd name="T6" fmla="*/ 7 w 51"/>
                <a:gd name="T7" fmla="*/ 38 h 57"/>
                <a:gd name="T8" fmla="*/ 18 w 51"/>
                <a:gd name="T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7">
                  <a:moveTo>
                    <a:pt x="18" y="49"/>
                  </a:moveTo>
                  <a:cubicBezTo>
                    <a:pt x="27" y="39"/>
                    <a:pt x="35" y="29"/>
                    <a:pt x="44" y="19"/>
                  </a:cubicBezTo>
                  <a:cubicBezTo>
                    <a:pt x="51" y="12"/>
                    <a:pt x="39" y="0"/>
                    <a:pt x="33" y="8"/>
                  </a:cubicBezTo>
                  <a:cubicBezTo>
                    <a:pt x="24" y="18"/>
                    <a:pt x="16" y="28"/>
                    <a:pt x="7" y="38"/>
                  </a:cubicBezTo>
                  <a:cubicBezTo>
                    <a:pt x="0" y="45"/>
                    <a:pt x="12" y="57"/>
                    <a:pt x="18" y="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73" name="Freeform 115"/>
            <p:cNvSpPr/>
            <p:nvPr/>
          </p:nvSpPr>
          <p:spPr bwMode="auto">
            <a:xfrm>
              <a:off x="2971800" y="3957638"/>
              <a:ext cx="153988" cy="160338"/>
            </a:xfrm>
            <a:custGeom>
              <a:avLst/>
              <a:gdLst>
                <a:gd name="T0" fmla="*/ 19 w 92"/>
                <a:gd name="T1" fmla="*/ 89 h 96"/>
                <a:gd name="T2" fmla="*/ 85 w 92"/>
                <a:gd name="T3" fmla="*/ 19 h 96"/>
                <a:gd name="T4" fmla="*/ 74 w 92"/>
                <a:gd name="T5" fmla="*/ 7 h 96"/>
                <a:gd name="T6" fmla="*/ 7 w 92"/>
                <a:gd name="T7" fmla="*/ 77 h 96"/>
                <a:gd name="T8" fmla="*/ 19 w 92"/>
                <a:gd name="T9" fmla="*/ 8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96">
                  <a:moveTo>
                    <a:pt x="19" y="89"/>
                  </a:moveTo>
                  <a:cubicBezTo>
                    <a:pt x="41" y="65"/>
                    <a:pt x="63" y="42"/>
                    <a:pt x="85" y="19"/>
                  </a:cubicBezTo>
                  <a:cubicBezTo>
                    <a:pt x="92" y="11"/>
                    <a:pt x="81" y="0"/>
                    <a:pt x="74" y="7"/>
                  </a:cubicBezTo>
                  <a:cubicBezTo>
                    <a:pt x="52" y="31"/>
                    <a:pt x="30" y="54"/>
                    <a:pt x="7" y="77"/>
                  </a:cubicBezTo>
                  <a:cubicBezTo>
                    <a:pt x="0" y="85"/>
                    <a:pt x="11" y="96"/>
                    <a:pt x="19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74" name="Freeform 116"/>
            <p:cNvSpPr/>
            <p:nvPr/>
          </p:nvSpPr>
          <p:spPr bwMode="auto">
            <a:xfrm>
              <a:off x="2879725" y="3698875"/>
              <a:ext cx="134938" cy="133350"/>
            </a:xfrm>
            <a:custGeom>
              <a:avLst/>
              <a:gdLst>
                <a:gd name="T0" fmla="*/ 18 w 80"/>
                <a:gd name="T1" fmla="*/ 72 h 80"/>
                <a:gd name="T2" fmla="*/ 72 w 80"/>
                <a:gd name="T3" fmla="*/ 20 h 80"/>
                <a:gd name="T4" fmla="*/ 64 w 80"/>
                <a:gd name="T5" fmla="*/ 6 h 80"/>
                <a:gd name="T6" fmla="*/ 7 w 80"/>
                <a:gd name="T7" fmla="*/ 61 h 80"/>
                <a:gd name="T8" fmla="*/ 18 w 80"/>
                <a:gd name="T9" fmla="*/ 7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0">
                  <a:moveTo>
                    <a:pt x="18" y="72"/>
                  </a:moveTo>
                  <a:cubicBezTo>
                    <a:pt x="33" y="52"/>
                    <a:pt x="51" y="35"/>
                    <a:pt x="72" y="20"/>
                  </a:cubicBezTo>
                  <a:cubicBezTo>
                    <a:pt x="80" y="14"/>
                    <a:pt x="73" y="0"/>
                    <a:pt x="64" y="6"/>
                  </a:cubicBezTo>
                  <a:cubicBezTo>
                    <a:pt x="42" y="22"/>
                    <a:pt x="23" y="40"/>
                    <a:pt x="7" y="61"/>
                  </a:cubicBezTo>
                  <a:cubicBezTo>
                    <a:pt x="0" y="69"/>
                    <a:pt x="12" y="80"/>
                    <a:pt x="18" y="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75" name="Freeform 117"/>
            <p:cNvSpPr/>
            <p:nvPr/>
          </p:nvSpPr>
          <p:spPr bwMode="auto">
            <a:xfrm>
              <a:off x="3794125" y="4797425"/>
              <a:ext cx="63500" cy="77788"/>
            </a:xfrm>
            <a:custGeom>
              <a:avLst/>
              <a:gdLst>
                <a:gd name="T0" fmla="*/ 17 w 38"/>
                <a:gd name="T1" fmla="*/ 41 h 47"/>
                <a:gd name="T2" fmla="*/ 31 w 38"/>
                <a:gd name="T3" fmla="*/ 19 h 47"/>
                <a:gd name="T4" fmla="*/ 19 w 38"/>
                <a:gd name="T5" fmla="*/ 8 h 47"/>
                <a:gd name="T6" fmla="*/ 2 w 38"/>
                <a:gd name="T7" fmla="*/ 36 h 47"/>
                <a:gd name="T8" fmla="*/ 7 w 38"/>
                <a:gd name="T9" fmla="*/ 46 h 47"/>
                <a:gd name="T10" fmla="*/ 17 w 38"/>
                <a:gd name="T1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47">
                  <a:moveTo>
                    <a:pt x="17" y="41"/>
                  </a:moveTo>
                  <a:cubicBezTo>
                    <a:pt x="20" y="33"/>
                    <a:pt x="25" y="25"/>
                    <a:pt x="31" y="19"/>
                  </a:cubicBezTo>
                  <a:cubicBezTo>
                    <a:pt x="38" y="12"/>
                    <a:pt x="26" y="0"/>
                    <a:pt x="19" y="8"/>
                  </a:cubicBezTo>
                  <a:cubicBezTo>
                    <a:pt x="12" y="16"/>
                    <a:pt x="6" y="26"/>
                    <a:pt x="2" y="36"/>
                  </a:cubicBezTo>
                  <a:cubicBezTo>
                    <a:pt x="0" y="40"/>
                    <a:pt x="3" y="45"/>
                    <a:pt x="7" y="46"/>
                  </a:cubicBezTo>
                  <a:cubicBezTo>
                    <a:pt x="12" y="47"/>
                    <a:pt x="15" y="45"/>
                    <a:pt x="17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76" name="Freeform 118"/>
            <p:cNvSpPr/>
            <p:nvPr/>
          </p:nvSpPr>
          <p:spPr bwMode="auto">
            <a:xfrm>
              <a:off x="3833813" y="4818063"/>
              <a:ext cx="50800" cy="82550"/>
            </a:xfrm>
            <a:custGeom>
              <a:avLst/>
              <a:gdLst>
                <a:gd name="T0" fmla="*/ 16 w 30"/>
                <a:gd name="T1" fmla="*/ 41 h 49"/>
                <a:gd name="T2" fmla="*/ 25 w 30"/>
                <a:gd name="T3" fmla="*/ 17 h 49"/>
                <a:gd name="T4" fmla="*/ 11 w 30"/>
                <a:gd name="T5" fmla="*/ 9 h 49"/>
                <a:gd name="T6" fmla="*/ 0 w 30"/>
                <a:gd name="T7" fmla="*/ 41 h 49"/>
                <a:gd name="T8" fmla="*/ 8 w 30"/>
                <a:gd name="T9" fmla="*/ 49 h 49"/>
                <a:gd name="T10" fmla="*/ 16 w 30"/>
                <a:gd name="T11" fmla="*/ 4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49">
                  <a:moveTo>
                    <a:pt x="16" y="41"/>
                  </a:moveTo>
                  <a:cubicBezTo>
                    <a:pt x="17" y="33"/>
                    <a:pt x="21" y="25"/>
                    <a:pt x="25" y="17"/>
                  </a:cubicBezTo>
                  <a:cubicBezTo>
                    <a:pt x="30" y="8"/>
                    <a:pt x="16" y="0"/>
                    <a:pt x="11" y="9"/>
                  </a:cubicBezTo>
                  <a:cubicBezTo>
                    <a:pt x="5" y="19"/>
                    <a:pt x="2" y="30"/>
                    <a:pt x="0" y="41"/>
                  </a:cubicBezTo>
                  <a:cubicBezTo>
                    <a:pt x="0" y="45"/>
                    <a:pt x="4" y="49"/>
                    <a:pt x="8" y="49"/>
                  </a:cubicBezTo>
                  <a:cubicBezTo>
                    <a:pt x="13" y="49"/>
                    <a:pt x="16" y="45"/>
                    <a:pt x="16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77" name="Freeform 119"/>
            <p:cNvSpPr/>
            <p:nvPr/>
          </p:nvSpPr>
          <p:spPr bwMode="auto">
            <a:xfrm>
              <a:off x="3781425" y="4598988"/>
              <a:ext cx="41275" cy="84138"/>
            </a:xfrm>
            <a:custGeom>
              <a:avLst/>
              <a:gdLst>
                <a:gd name="T0" fmla="*/ 17 w 25"/>
                <a:gd name="T1" fmla="*/ 40 h 50"/>
                <a:gd name="T2" fmla="*/ 21 w 25"/>
                <a:gd name="T3" fmla="*/ 14 h 50"/>
                <a:gd name="T4" fmla="*/ 6 w 25"/>
                <a:gd name="T5" fmla="*/ 9 h 50"/>
                <a:gd name="T6" fmla="*/ 1 w 25"/>
                <a:gd name="T7" fmla="*/ 40 h 50"/>
                <a:gd name="T8" fmla="*/ 17 w 25"/>
                <a:gd name="T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50">
                  <a:moveTo>
                    <a:pt x="17" y="40"/>
                  </a:moveTo>
                  <a:cubicBezTo>
                    <a:pt x="16" y="31"/>
                    <a:pt x="18" y="22"/>
                    <a:pt x="21" y="14"/>
                  </a:cubicBezTo>
                  <a:cubicBezTo>
                    <a:pt x="25" y="4"/>
                    <a:pt x="9" y="0"/>
                    <a:pt x="6" y="9"/>
                  </a:cubicBezTo>
                  <a:cubicBezTo>
                    <a:pt x="2" y="19"/>
                    <a:pt x="0" y="29"/>
                    <a:pt x="1" y="40"/>
                  </a:cubicBezTo>
                  <a:cubicBezTo>
                    <a:pt x="1" y="50"/>
                    <a:pt x="17" y="50"/>
                    <a:pt x="17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78" name="Freeform 120"/>
            <p:cNvSpPr/>
            <p:nvPr/>
          </p:nvSpPr>
          <p:spPr bwMode="auto">
            <a:xfrm>
              <a:off x="3813175" y="4635500"/>
              <a:ext cx="50800" cy="82550"/>
            </a:xfrm>
            <a:custGeom>
              <a:avLst/>
              <a:gdLst>
                <a:gd name="T0" fmla="*/ 19 w 31"/>
                <a:gd name="T1" fmla="*/ 39 h 49"/>
                <a:gd name="T2" fmla="*/ 28 w 31"/>
                <a:gd name="T3" fmla="*/ 14 h 49"/>
                <a:gd name="T4" fmla="*/ 12 w 31"/>
                <a:gd name="T5" fmla="*/ 10 h 49"/>
                <a:gd name="T6" fmla="*/ 4 w 31"/>
                <a:gd name="T7" fmla="*/ 35 h 49"/>
                <a:gd name="T8" fmla="*/ 19 w 31"/>
                <a:gd name="T9" fmla="*/ 3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9">
                  <a:moveTo>
                    <a:pt x="19" y="39"/>
                  </a:moveTo>
                  <a:cubicBezTo>
                    <a:pt x="22" y="31"/>
                    <a:pt x="25" y="22"/>
                    <a:pt x="28" y="14"/>
                  </a:cubicBezTo>
                  <a:cubicBezTo>
                    <a:pt x="31" y="4"/>
                    <a:pt x="16" y="0"/>
                    <a:pt x="12" y="10"/>
                  </a:cubicBezTo>
                  <a:cubicBezTo>
                    <a:pt x="10" y="18"/>
                    <a:pt x="7" y="26"/>
                    <a:pt x="4" y="35"/>
                  </a:cubicBezTo>
                  <a:cubicBezTo>
                    <a:pt x="0" y="44"/>
                    <a:pt x="16" y="49"/>
                    <a:pt x="19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79" name="Freeform 121"/>
            <p:cNvSpPr/>
            <p:nvPr/>
          </p:nvSpPr>
          <p:spPr bwMode="auto">
            <a:xfrm>
              <a:off x="2882900" y="4916488"/>
              <a:ext cx="57150" cy="49213"/>
            </a:xfrm>
            <a:custGeom>
              <a:avLst/>
              <a:gdLst>
                <a:gd name="T0" fmla="*/ 13 w 34"/>
                <a:gd name="T1" fmla="*/ 27 h 30"/>
                <a:gd name="T2" fmla="*/ 29 w 34"/>
                <a:gd name="T3" fmla="*/ 16 h 30"/>
                <a:gd name="T4" fmla="*/ 32 w 34"/>
                <a:gd name="T5" fmla="*/ 5 h 30"/>
                <a:gd name="T6" fmla="*/ 21 w 34"/>
                <a:gd name="T7" fmla="*/ 3 h 30"/>
                <a:gd name="T8" fmla="*/ 5 w 34"/>
                <a:gd name="T9" fmla="*/ 13 h 30"/>
                <a:gd name="T10" fmla="*/ 2 w 34"/>
                <a:gd name="T11" fmla="*/ 24 h 30"/>
                <a:gd name="T12" fmla="*/ 13 w 34"/>
                <a:gd name="T13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0">
                  <a:moveTo>
                    <a:pt x="13" y="27"/>
                  </a:moveTo>
                  <a:cubicBezTo>
                    <a:pt x="18" y="23"/>
                    <a:pt x="24" y="20"/>
                    <a:pt x="29" y="16"/>
                  </a:cubicBezTo>
                  <a:cubicBezTo>
                    <a:pt x="32" y="14"/>
                    <a:pt x="34" y="9"/>
                    <a:pt x="32" y="5"/>
                  </a:cubicBezTo>
                  <a:cubicBezTo>
                    <a:pt x="30" y="2"/>
                    <a:pt x="24" y="0"/>
                    <a:pt x="21" y="3"/>
                  </a:cubicBezTo>
                  <a:cubicBezTo>
                    <a:pt x="15" y="6"/>
                    <a:pt x="10" y="10"/>
                    <a:pt x="5" y="13"/>
                  </a:cubicBezTo>
                  <a:cubicBezTo>
                    <a:pt x="1" y="16"/>
                    <a:pt x="0" y="20"/>
                    <a:pt x="2" y="24"/>
                  </a:cubicBezTo>
                  <a:cubicBezTo>
                    <a:pt x="4" y="28"/>
                    <a:pt x="9" y="30"/>
                    <a:pt x="13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80" name="Freeform 122"/>
            <p:cNvSpPr/>
            <p:nvPr/>
          </p:nvSpPr>
          <p:spPr bwMode="auto">
            <a:xfrm>
              <a:off x="2917825" y="5208588"/>
              <a:ext cx="60325" cy="55563"/>
            </a:xfrm>
            <a:custGeom>
              <a:avLst/>
              <a:gdLst>
                <a:gd name="T0" fmla="*/ 14 w 36"/>
                <a:gd name="T1" fmla="*/ 31 h 34"/>
                <a:gd name="T2" fmla="*/ 33 w 36"/>
                <a:gd name="T3" fmla="*/ 14 h 34"/>
                <a:gd name="T4" fmla="*/ 33 w 36"/>
                <a:gd name="T5" fmla="*/ 3 h 34"/>
                <a:gd name="T6" fmla="*/ 22 w 36"/>
                <a:gd name="T7" fmla="*/ 3 h 34"/>
                <a:gd name="T8" fmla="*/ 3 w 36"/>
                <a:gd name="T9" fmla="*/ 19 h 34"/>
                <a:gd name="T10" fmla="*/ 3 w 36"/>
                <a:gd name="T11" fmla="*/ 31 h 34"/>
                <a:gd name="T12" fmla="*/ 14 w 36"/>
                <a:gd name="T13" fmla="*/ 3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4">
                  <a:moveTo>
                    <a:pt x="14" y="31"/>
                  </a:moveTo>
                  <a:cubicBezTo>
                    <a:pt x="20" y="25"/>
                    <a:pt x="27" y="20"/>
                    <a:pt x="33" y="14"/>
                  </a:cubicBezTo>
                  <a:cubicBezTo>
                    <a:pt x="36" y="12"/>
                    <a:pt x="36" y="6"/>
                    <a:pt x="33" y="3"/>
                  </a:cubicBezTo>
                  <a:cubicBezTo>
                    <a:pt x="30" y="0"/>
                    <a:pt x="25" y="0"/>
                    <a:pt x="22" y="3"/>
                  </a:cubicBezTo>
                  <a:cubicBezTo>
                    <a:pt x="15" y="9"/>
                    <a:pt x="9" y="14"/>
                    <a:pt x="3" y="19"/>
                  </a:cubicBezTo>
                  <a:cubicBezTo>
                    <a:pt x="0" y="22"/>
                    <a:pt x="0" y="28"/>
                    <a:pt x="3" y="31"/>
                  </a:cubicBezTo>
                  <a:cubicBezTo>
                    <a:pt x="6" y="34"/>
                    <a:pt x="11" y="34"/>
                    <a:pt x="14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81" name="Freeform 123"/>
            <p:cNvSpPr/>
            <p:nvPr/>
          </p:nvSpPr>
          <p:spPr bwMode="auto">
            <a:xfrm>
              <a:off x="2935288" y="5257800"/>
              <a:ext cx="49213" cy="55563"/>
            </a:xfrm>
            <a:custGeom>
              <a:avLst/>
              <a:gdLst>
                <a:gd name="T0" fmla="*/ 14 w 29"/>
                <a:gd name="T1" fmla="*/ 30 h 33"/>
                <a:gd name="T2" fmla="*/ 26 w 29"/>
                <a:gd name="T3" fmla="*/ 15 h 33"/>
                <a:gd name="T4" fmla="*/ 26 w 29"/>
                <a:gd name="T5" fmla="*/ 4 h 33"/>
                <a:gd name="T6" fmla="*/ 15 w 29"/>
                <a:gd name="T7" fmla="*/ 4 h 33"/>
                <a:gd name="T8" fmla="*/ 3 w 29"/>
                <a:gd name="T9" fmla="*/ 18 h 33"/>
                <a:gd name="T10" fmla="*/ 3 w 29"/>
                <a:gd name="T11" fmla="*/ 30 h 33"/>
                <a:gd name="T12" fmla="*/ 14 w 29"/>
                <a:gd name="T13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3">
                  <a:moveTo>
                    <a:pt x="14" y="30"/>
                  </a:moveTo>
                  <a:cubicBezTo>
                    <a:pt x="18" y="25"/>
                    <a:pt x="22" y="20"/>
                    <a:pt x="26" y="15"/>
                  </a:cubicBezTo>
                  <a:cubicBezTo>
                    <a:pt x="29" y="12"/>
                    <a:pt x="29" y="7"/>
                    <a:pt x="26" y="4"/>
                  </a:cubicBezTo>
                  <a:cubicBezTo>
                    <a:pt x="23" y="1"/>
                    <a:pt x="17" y="0"/>
                    <a:pt x="15" y="4"/>
                  </a:cubicBezTo>
                  <a:cubicBezTo>
                    <a:pt x="11" y="9"/>
                    <a:pt x="7" y="13"/>
                    <a:pt x="3" y="18"/>
                  </a:cubicBezTo>
                  <a:cubicBezTo>
                    <a:pt x="0" y="22"/>
                    <a:pt x="0" y="26"/>
                    <a:pt x="3" y="30"/>
                  </a:cubicBezTo>
                  <a:cubicBezTo>
                    <a:pt x="6" y="32"/>
                    <a:pt x="12" y="33"/>
                    <a:pt x="14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82" name="Freeform 124"/>
            <p:cNvSpPr/>
            <p:nvPr/>
          </p:nvSpPr>
          <p:spPr bwMode="auto">
            <a:xfrm>
              <a:off x="2935288" y="5324475"/>
              <a:ext cx="74613" cy="79375"/>
            </a:xfrm>
            <a:custGeom>
              <a:avLst/>
              <a:gdLst>
                <a:gd name="T0" fmla="*/ 18 w 44"/>
                <a:gd name="T1" fmla="*/ 40 h 47"/>
                <a:gd name="T2" fmla="*/ 37 w 44"/>
                <a:gd name="T3" fmla="*/ 19 h 47"/>
                <a:gd name="T4" fmla="*/ 26 w 44"/>
                <a:gd name="T5" fmla="*/ 8 h 47"/>
                <a:gd name="T6" fmla="*/ 7 w 44"/>
                <a:gd name="T7" fmla="*/ 28 h 47"/>
                <a:gd name="T8" fmla="*/ 18 w 44"/>
                <a:gd name="T9" fmla="*/ 4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18" y="40"/>
                  </a:moveTo>
                  <a:cubicBezTo>
                    <a:pt x="25" y="33"/>
                    <a:pt x="31" y="26"/>
                    <a:pt x="37" y="19"/>
                  </a:cubicBezTo>
                  <a:cubicBezTo>
                    <a:pt x="44" y="12"/>
                    <a:pt x="33" y="0"/>
                    <a:pt x="26" y="8"/>
                  </a:cubicBezTo>
                  <a:cubicBezTo>
                    <a:pt x="20" y="15"/>
                    <a:pt x="13" y="22"/>
                    <a:pt x="7" y="28"/>
                  </a:cubicBezTo>
                  <a:cubicBezTo>
                    <a:pt x="0" y="36"/>
                    <a:pt x="11" y="47"/>
                    <a:pt x="18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</p:grpSp>
      <p:grpSp>
        <p:nvGrpSpPr>
          <p:cNvPr id="83" name="组合 82"/>
          <p:cNvGrpSpPr/>
          <p:nvPr userDrawn="1"/>
        </p:nvGrpSpPr>
        <p:grpSpPr>
          <a:xfrm>
            <a:off x="4939576" y="5782773"/>
            <a:ext cx="665097" cy="691351"/>
            <a:chOff x="2481263" y="1452563"/>
            <a:chExt cx="965200" cy="1003300"/>
          </a:xfrm>
        </p:grpSpPr>
        <p:sp>
          <p:nvSpPr>
            <p:cNvPr id="84" name="Freeform 137"/>
            <p:cNvSpPr/>
            <p:nvPr/>
          </p:nvSpPr>
          <p:spPr bwMode="auto">
            <a:xfrm>
              <a:off x="2590800" y="1531938"/>
              <a:ext cx="835025" cy="923925"/>
            </a:xfrm>
            <a:custGeom>
              <a:avLst/>
              <a:gdLst>
                <a:gd name="T0" fmla="*/ 8 w 499"/>
                <a:gd name="T1" fmla="*/ 520 h 551"/>
                <a:gd name="T2" fmla="*/ 116 w 499"/>
                <a:gd name="T3" fmla="*/ 468 h 551"/>
                <a:gd name="T4" fmla="*/ 221 w 499"/>
                <a:gd name="T5" fmla="*/ 360 h 551"/>
                <a:gd name="T6" fmla="*/ 340 w 499"/>
                <a:gd name="T7" fmla="*/ 238 h 551"/>
                <a:gd name="T8" fmla="*/ 441 w 499"/>
                <a:gd name="T9" fmla="*/ 131 h 551"/>
                <a:gd name="T10" fmla="*/ 473 w 499"/>
                <a:gd name="T11" fmla="*/ 30 h 551"/>
                <a:gd name="T12" fmla="*/ 399 w 499"/>
                <a:gd name="T13" fmla="*/ 15 h 551"/>
                <a:gd name="T14" fmla="*/ 409 w 499"/>
                <a:gd name="T15" fmla="*/ 27 h 551"/>
                <a:gd name="T16" fmla="*/ 441 w 499"/>
                <a:gd name="T17" fmla="*/ 29 h 551"/>
                <a:gd name="T18" fmla="*/ 465 w 499"/>
                <a:gd name="T19" fmla="*/ 50 h 551"/>
                <a:gd name="T20" fmla="*/ 446 w 499"/>
                <a:gd name="T21" fmla="*/ 97 h 551"/>
                <a:gd name="T22" fmla="*/ 412 w 499"/>
                <a:gd name="T23" fmla="*/ 140 h 551"/>
                <a:gd name="T24" fmla="*/ 327 w 499"/>
                <a:gd name="T25" fmla="*/ 228 h 551"/>
                <a:gd name="T26" fmla="*/ 120 w 499"/>
                <a:gd name="T27" fmla="*/ 441 h 551"/>
                <a:gd name="T28" fmla="*/ 82 w 499"/>
                <a:gd name="T29" fmla="*/ 481 h 551"/>
                <a:gd name="T30" fmla="*/ 18 w 499"/>
                <a:gd name="T31" fmla="*/ 507 h 551"/>
                <a:gd name="T32" fmla="*/ 8 w 499"/>
                <a:gd name="T33" fmla="*/ 520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9" h="551">
                  <a:moveTo>
                    <a:pt x="8" y="520"/>
                  </a:moveTo>
                  <a:cubicBezTo>
                    <a:pt x="47" y="551"/>
                    <a:pt x="91" y="494"/>
                    <a:pt x="116" y="468"/>
                  </a:cubicBezTo>
                  <a:cubicBezTo>
                    <a:pt x="151" y="432"/>
                    <a:pt x="186" y="396"/>
                    <a:pt x="221" y="360"/>
                  </a:cubicBezTo>
                  <a:cubicBezTo>
                    <a:pt x="260" y="320"/>
                    <a:pt x="300" y="279"/>
                    <a:pt x="340" y="238"/>
                  </a:cubicBezTo>
                  <a:cubicBezTo>
                    <a:pt x="374" y="203"/>
                    <a:pt x="410" y="169"/>
                    <a:pt x="441" y="131"/>
                  </a:cubicBezTo>
                  <a:cubicBezTo>
                    <a:pt x="460" y="108"/>
                    <a:pt x="499" y="60"/>
                    <a:pt x="473" y="30"/>
                  </a:cubicBezTo>
                  <a:cubicBezTo>
                    <a:pt x="458" y="13"/>
                    <a:pt x="420" y="0"/>
                    <a:pt x="399" y="15"/>
                  </a:cubicBezTo>
                  <a:cubicBezTo>
                    <a:pt x="391" y="21"/>
                    <a:pt x="400" y="33"/>
                    <a:pt x="409" y="27"/>
                  </a:cubicBezTo>
                  <a:cubicBezTo>
                    <a:pt x="417" y="21"/>
                    <a:pt x="432" y="25"/>
                    <a:pt x="441" y="29"/>
                  </a:cubicBezTo>
                  <a:cubicBezTo>
                    <a:pt x="451" y="32"/>
                    <a:pt x="463" y="38"/>
                    <a:pt x="465" y="50"/>
                  </a:cubicBezTo>
                  <a:cubicBezTo>
                    <a:pt x="467" y="66"/>
                    <a:pt x="455" y="84"/>
                    <a:pt x="446" y="97"/>
                  </a:cubicBezTo>
                  <a:cubicBezTo>
                    <a:pt x="436" y="113"/>
                    <a:pt x="424" y="127"/>
                    <a:pt x="412" y="140"/>
                  </a:cubicBezTo>
                  <a:cubicBezTo>
                    <a:pt x="384" y="170"/>
                    <a:pt x="355" y="199"/>
                    <a:pt x="327" y="228"/>
                  </a:cubicBezTo>
                  <a:cubicBezTo>
                    <a:pt x="258" y="299"/>
                    <a:pt x="189" y="370"/>
                    <a:pt x="120" y="441"/>
                  </a:cubicBezTo>
                  <a:cubicBezTo>
                    <a:pt x="107" y="454"/>
                    <a:pt x="95" y="468"/>
                    <a:pt x="82" y="481"/>
                  </a:cubicBezTo>
                  <a:cubicBezTo>
                    <a:pt x="67" y="496"/>
                    <a:pt x="39" y="524"/>
                    <a:pt x="18" y="507"/>
                  </a:cubicBezTo>
                  <a:cubicBezTo>
                    <a:pt x="10" y="501"/>
                    <a:pt x="0" y="513"/>
                    <a:pt x="8" y="5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85" name="Freeform 138"/>
            <p:cNvSpPr/>
            <p:nvPr/>
          </p:nvSpPr>
          <p:spPr bwMode="auto">
            <a:xfrm>
              <a:off x="2505075" y="1546225"/>
              <a:ext cx="784225" cy="820738"/>
            </a:xfrm>
            <a:custGeom>
              <a:avLst/>
              <a:gdLst>
                <a:gd name="T0" fmla="*/ 450 w 468"/>
                <a:gd name="T1" fmla="*/ 7 h 490"/>
                <a:gd name="T2" fmla="*/ 261 w 468"/>
                <a:gd name="T3" fmla="*/ 185 h 490"/>
                <a:gd name="T4" fmla="*/ 72 w 468"/>
                <a:gd name="T5" fmla="*/ 379 h 490"/>
                <a:gd name="T6" fmla="*/ 31 w 468"/>
                <a:gd name="T7" fmla="*/ 421 h 490"/>
                <a:gd name="T8" fmla="*/ 11 w 468"/>
                <a:gd name="T9" fmla="*/ 481 h 490"/>
                <a:gd name="T10" fmla="*/ 26 w 468"/>
                <a:gd name="T11" fmla="*/ 475 h 490"/>
                <a:gd name="T12" fmla="*/ 48 w 468"/>
                <a:gd name="T13" fmla="*/ 426 h 490"/>
                <a:gd name="T14" fmla="*/ 83 w 468"/>
                <a:gd name="T15" fmla="*/ 390 h 490"/>
                <a:gd name="T16" fmla="*/ 162 w 468"/>
                <a:gd name="T17" fmla="*/ 307 h 490"/>
                <a:gd name="T18" fmla="*/ 367 w 468"/>
                <a:gd name="T19" fmla="*/ 104 h 490"/>
                <a:gd name="T20" fmla="*/ 460 w 468"/>
                <a:gd name="T21" fmla="*/ 19 h 490"/>
                <a:gd name="T22" fmla="*/ 450 w 468"/>
                <a:gd name="T23" fmla="*/ 7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8" h="490">
                  <a:moveTo>
                    <a:pt x="450" y="7"/>
                  </a:moveTo>
                  <a:cubicBezTo>
                    <a:pt x="384" y="63"/>
                    <a:pt x="322" y="124"/>
                    <a:pt x="261" y="185"/>
                  </a:cubicBezTo>
                  <a:cubicBezTo>
                    <a:pt x="196" y="249"/>
                    <a:pt x="132" y="312"/>
                    <a:pt x="72" y="379"/>
                  </a:cubicBezTo>
                  <a:cubicBezTo>
                    <a:pt x="58" y="393"/>
                    <a:pt x="44" y="407"/>
                    <a:pt x="31" y="421"/>
                  </a:cubicBezTo>
                  <a:cubicBezTo>
                    <a:pt x="18" y="436"/>
                    <a:pt x="0" y="460"/>
                    <a:pt x="11" y="481"/>
                  </a:cubicBezTo>
                  <a:cubicBezTo>
                    <a:pt x="16" y="490"/>
                    <a:pt x="31" y="484"/>
                    <a:pt x="26" y="475"/>
                  </a:cubicBezTo>
                  <a:cubicBezTo>
                    <a:pt x="17" y="458"/>
                    <a:pt x="38" y="437"/>
                    <a:pt x="48" y="426"/>
                  </a:cubicBezTo>
                  <a:cubicBezTo>
                    <a:pt x="60" y="414"/>
                    <a:pt x="72" y="403"/>
                    <a:pt x="83" y="390"/>
                  </a:cubicBezTo>
                  <a:cubicBezTo>
                    <a:pt x="109" y="362"/>
                    <a:pt x="136" y="334"/>
                    <a:pt x="162" y="307"/>
                  </a:cubicBezTo>
                  <a:cubicBezTo>
                    <a:pt x="230" y="238"/>
                    <a:pt x="298" y="170"/>
                    <a:pt x="367" y="104"/>
                  </a:cubicBezTo>
                  <a:cubicBezTo>
                    <a:pt x="398" y="75"/>
                    <a:pt x="428" y="47"/>
                    <a:pt x="460" y="19"/>
                  </a:cubicBezTo>
                  <a:cubicBezTo>
                    <a:pt x="468" y="13"/>
                    <a:pt x="458" y="0"/>
                    <a:pt x="45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86" name="Freeform 139"/>
            <p:cNvSpPr/>
            <p:nvPr/>
          </p:nvSpPr>
          <p:spPr bwMode="auto">
            <a:xfrm>
              <a:off x="3260725" y="1452563"/>
              <a:ext cx="185738" cy="228600"/>
            </a:xfrm>
            <a:custGeom>
              <a:avLst/>
              <a:gdLst>
                <a:gd name="T0" fmla="*/ 18 w 111"/>
                <a:gd name="T1" fmla="*/ 71 h 136"/>
                <a:gd name="T2" fmla="*/ 65 w 111"/>
                <a:gd name="T3" fmla="*/ 47 h 136"/>
                <a:gd name="T4" fmla="*/ 90 w 111"/>
                <a:gd name="T5" fmla="*/ 44 h 136"/>
                <a:gd name="T6" fmla="*/ 89 w 111"/>
                <a:gd name="T7" fmla="*/ 57 h 136"/>
                <a:gd name="T8" fmla="*/ 60 w 111"/>
                <a:gd name="T9" fmla="*/ 121 h 136"/>
                <a:gd name="T10" fmla="*/ 74 w 111"/>
                <a:gd name="T11" fmla="*/ 127 h 136"/>
                <a:gd name="T12" fmla="*/ 93 w 111"/>
                <a:gd name="T13" fmla="*/ 89 h 136"/>
                <a:gd name="T14" fmla="*/ 107 w 111"/>
                <a:gd name="T15" fmla="*/ 49 h 136"/>
                <a:gd name="T16" fmla="*/ 8 w 111"/>
                <a:gd name="T17" fmla="*/ 58 h 136"/>
                <a:gd name="T18" fmla="*/ 18 w 111"/>
                <a:gd name="T19" fmla="*/ 7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" h="136">
                  <a:moveTo>
                    <a:pt x="18" y="71"/>
                  </a:moveTo>
                  <a:cubicBezTo>
                    <a:pt x="32" y="61"/>
                    <a:pt x="48" y="53"/>
                    <a:pt x="65" y="47"/>
                  </a:cubicBezTo>
                  <a:cubicBezTo>
                    <a:pt x="69" y="46"/>
                    <a:pt x="86" y="40"/>
                    <a:pt x="90" y="44"/>
                  </a:cubicBezTo>
                  <a:cubicBezTo>
                    <a:pt x="93" y="47"/>
                    <a:pt x="90" y="53"/>
                    <a:pt x="89" y="57"/>
                  </a:cubicBezTo>
                  <a:cubicBezTo>
                    <a:pt x="81" y="79"/>
                    <a:pt x="71" y="100"/>
                    <a:pt x="60" y="121"/>
                  </a:cubicBezTo>
                  <a:cubicBezTo>
                    <a:pt x="55" y="130"/>
                    <a:pt x="70" y="136"/>
                    <a:pt x="74" y="127"/>
                  </a:cubicBezTo>
                  <a:cubicBezTo>
                    <a:pt x="81" y="115"/>
                    <a:pt x="87" y="102"/>
                    <a:pt x="93" y="89"/>
                  </a:cubicBezTo>
                  <a:cubicBezTo>
                    <a:pt x="98" y="77"/>
                    <a:pt x="106" y="63"/>
                    <a:pt x="107" y="49"/>
                  </a:cubicBezTo>
                  <a:cubicBezTo>
                    <a:pt x="111" y="0"/>
                    <a:pt x="24" y="47"/>
                    <a:pt x="8" y="58"/>
                  </a:cubicBezTo>
                  <a:cubicBezTo>
                    <a:pt x="0" y="64"/>
                    <a:pt x="10" y="77"/>
                    <a:pt x="18" y="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87" name="Freeform 140"/>
            <p:cNvSpPr/>
            <p:nvPr/>
          </p:nvSpPr>
          <p:spPr bwMode="auto">
            <a:xfrm>
              <a:off x="2481263" y="2305050"/>
              <a:ext cx="173038" cy="146050"/>
            </a:xfrm>
            <a:custGeom>
              <a:avLst/>
              <a:gdLst>
                <a:gd name="T0" fmla="*/ 80 w 103"/>
                <a:gd name="T1" fmla="*/ 35 h 87"/>
                <a:gd name="T2" fmla="*/ 51 w 103"/>
                <a:gd name="T3" fmla="*/ 65 h 87"/>
                <a:gd name="T4" fmla="*/ 21 w 103"/>
                <a:gd name="T5" fmla="*/ 56 h 87"/>
                <a:gd name="T6" fmla="*/ 44 w 103"/>
                <a:gd name="T7" fmla="*/ 26 h 87"/>
                <a:gd name="T8" fmla="*/ 65 w 103"/>
                <a:gd name="T9" fmla="*/ 19 h 87"/>
                <a:gd name="T10" fmla="*/ 79 w 103"/>
                <a:gd name="T11" fmla="*/ 37 h 87"/>
                <a:gd name="T12" fmla="*/ 94 w 103"/>
                <a:gd name="T13" fmla="*/ 43 h 87"/>
                <a:gd name="T14" fmla="*/ 58 w 103"/>
                <a:gd name="T15" fmla="*/ 3 h 87"/>
                <a:gd name="T16" fmla="*/ 7 w 103"/>
                <a:gd name="T17" fmla="*/ 46 h 87"/>
                <a:gd name="T18" fmla="*/ 35 w 103"/>
                <a:gd name="T19" fmla="*/ 86 h 87"/>
                <a:gd name="T20" fmla="*/ 93 w 103"/>
                <a:gd name="T21" fmla="*/ 45 h 87"/>
                <a:gd name="T22" fmla="*/ 80 w 103"/>
                <a:gd name="T23" fmla="*/ 3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" h="87">
                  <a:moveTo>
                    <a:pt x="80" y="35"/>
                  </a:moveTo>
                  <a:cubicBezTo>
                    <a:pt x="73" y="47"/>
                    <a:pt x="63" y="59"/>
                    <a:pt x="51" y="65"/>
                  </a:cubicBezTo>
                  <a:cubicBezTo>
                    <a:pt x="40" y="71"/>
                    <a:pt x="17" y="74"/>
                    <a:pt x="21" y="56"/>
                  </a:cubicBezTo>
                  <a:cubicBezTo>
                    <a:pt x="24" y="44"/>
                    <a:pt x="34" y="33"/>
                    <a:pt x="44" y="26"/>
                  </a:cubicBezTo>
                  <a:cubicBezTo>
                    <a:pt x="49" y="23"/>
                    <a:pt x="58" y="17"/>
                    <a:pt x="65" y="19"/>
                  </a:cubicBezTo>
                  <a:cubicBezTo>
                    <a:pt x="71" y="21"/>
                    <a:pt x="82" y="31"/>
                    <a:pt x="79" y="37"/>
                  </a:cubicBezTo>
                  <a:cubicBezTo>
                    <a:pt x="75" y="47"/>
                    <a:pt x="89" y="53"/>
                    <a:pt x="94" y="43"/>
                  </a:cubicBezTo>
                  <a:cubicBezTo>
                    <a:pt x="103" y="24"/>
                    <a:pt x="78" y="0"/>
                    <a:pt x="58" y="3"/>
                  </a:cubicBezTo>
                  <a:cubicBezTo>
                    <a:pt x="36" y="7"/>
                    <a:pt x="15" y="26"/>
                    <a:pt x="7" y="46"/>
                  </a:cubicBezTo>
                  <a:cubicBezTo>
                    <a:pt x="0" y="68"/>
                    <a:pt x="12" y="87"/>
                    <a:pt x="35" y="86"/>
                  </a:cubicBezTo>
                  <a:cubicBezTo>
                    <a:pt x="60" y="85"/>
                    <a:pt x="80" y="65"/>
                    <a:pt x="93" y="45"/>
                  </a:cubicBezTo>
                  <a:cubicBezTo>
                    <a:pt x="98" y="37"/>
                    <a:pt x="86" y="27"/>
                    <a:pt x="80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88" name="Freeform 141"/>
            <p:cNvSpPr/>
            <p:nvPr/>
          </p:nvSpPr>
          <p:spPr bwMode="auto">
            <a:xfrm>
              <a:off x="2698750" y="2132013"/>
              <a:ext cx="390525" cy="301625"/>
            </a:xfrm>
            <a:custGeom>
              <a:avLst/>
              <a:gdLst>
                <a:gd name="T0" fmla="*/ 8 w 233"/>
                <a:gd name="T1" fmla="*/ 144 h 180"/>
                <a:gd name="T2" fmla="*/ 37 w 233"/>
                <a:gd name="T3" fmla="*/ 172 h 180"/>
                <a:gd name="T4" fmla="*/ 73 w 233"/>
                <a:gd name="T5" fmla="*/ 175 h 180"/>
                <a:gd name="T6" fmla="*/ 116 w 233"/>
                <a:gd name="T7" fmla="*/ 146 h 180"/>
                <a:gd name="T8" fmla="*/ 164 w 233"/>
                <a:gd name="T9" fmla="*/ 99 h 180"/>
                <a:gd name="T10" fmla="*/ 193 w 233"/>
                <a:gd name="T11" fmla="*/ 4 h 180"/>
                <a:gd name="T12" fmla="*/ 156 w 233"/>
                <a:gd name="T13" fmla="*/ 26 h 180"/>
                <a:gd name="T14" fmla="*/ 123 w 233"/>
                <a:gd name="T15" fmla="*/ 71 h 180"/>
                <a:gd name="T16" fmla="*/ 81 w 233"/>
                <a:gd name="T17" fmla="*/ 113 h 180"/>
                <a:gd name="T18" fmla="*/ 64 w 233"/>
                <a:gd name="T19" fmla="*/ 122 h 180"/>
                <a:gd name="T20" fmla="*/ 42 w 233"/>
                <a:gd name="T21" fmla="*/ 107 h 180"/>
                <a:gd name="T22" fmla="*/ 32 w 233"/>
                <a:gd name="T23" fmla="*/ 120 h 180"/>
                <a:gd name="T24" fmla="*/ 64 w 233"/>
                <a:gd name="T25" fmla="*/ 139 h 180"/>
                <a:gd name="T26" fmla="*/ 95 w 233"/>
                <a:gd name="T27" fmla="*/ 123 h 180"/>
                <a:gd name="T28" fmla="*/ 127 w 233"/>
                <a:gd name="T29" fmla="*/ 91 h 180"/>
                <a:gd name="T30" fmla="*/ 161 w 233"/>
                <a:gd name="T31" fmla="*/ 49 h 180"/>
                <a:gd name="T32" fmla="*/ 169 w 233"/>
                <a:gd name="T33" fmla="*/ 34 h 180"/>
                <a:gd name="T34" fmla="*/ 187 w 233"/>
                <a:gd name="T35" fmla="*/ 20 h 180"/>
                <a:gd name="T36" fmla="*/ 166 w 233"/>
                <a:gd name="T37" fmla="*/ 69 h 180"/>
                <a:gd name="T38" fmla="*/ 86 w 233"/>
                <a:gd name="T39" fmla="*/ 149 h 180"/>
                <a:gd name="T40" fmla="*/ 47 w 233"/>
                <a:gd name="T41" fmla="*/ 159 h 180"/>
                <a:gd name="T42" fmla="*/ 18 w 233"/>
                <a:gd name="T43" fmla="*/ 132 h 180"/>
                <a:gd name="T44" fmla="*/ 8 w 233"/>
                <a:gd name="T45" fmla="*/ 14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3" h="180">
                  <a:moveTo>
                    <a:pt x="8" y="144"/>
                  </a:moveTo>
                  <a:cubicBezTo>
                    <a:pt x="18" y="153"/>
                    <a:pt x="26" y="163"/>
                    <a:pt x="37" y="172"/>
                  </a:cubicBezTo>
                  <a:cubicBezTo>
                    <a:pt x="48" y="180"/>
                    <a:pt x="60" y="179"/>
                    <a:pt x="73" y="175"/>
                  </a:cubicBezTo>
                  <a:cubicBezTo>
                    <a:pt x="89" y="168"/>
                    <a:pt x="102" y="156"/>
                    <a:pt x="116" y="146"/>
                  </a:cubicBezTo>
                  <a:cubicBezTo>
                    <a:pt x="133" y="132"/>
                    <a:pt x="149" y="116"/>
                    <a:pt x="164" y="99"/>
                  </a:cubicBezTo>
                  <a:cubicBezTo>
                    <a:pt x="175" y="86"/>
                    <a:pt x="233" y="14"/>
                    <a:pt x="193" y="4"/>
                  </a:cubicBezTo>
                  <a:cubicBezTo>
                    <a:pt x="177" y="0"/>
                    <a:pt x="163" y="14"/>
                    <a:pt x="156" y="26"/>
                  </a:cubicBezTo>
                  <a:cubicBezTo>
                    <a:pt x="146" y="42"/>
                    <a:pt x="136" y="57"/>
                    <a:pt x="123" y="71"/>
                  </a:cubicBezTo>
                  <a:cubicBezTo>
                    <a:pt x="110" y="86"/>
                    <a:pt x="97" y="101"/>
                    <a:pt x="81" y="113"/>
                  </a:cubicBezTo>
                  <a:cubicBezTo>
                    <a:pt x="76" y="117"/>
                    <a:pt x="69" y="123"/>
                    <a:pt x="64" y="122"/>
                  </a:cubicBezTo>
                  <a:cubicBezTo>
                    <a:pt x="56" y="121"/>
                    <a:pt x="47" y="112"/>
                    <a:pt x="42" y="107"/>
                  </a:cubicBezTo>
                  <a:cubicBezTo>
                    <a:pt x="34" y="100"/>
                    <a:pt x="24" y="113"/>
                    <a:pt x="32" y="120"/>
                  </a:cubicBezTo>
                  <a:cubicBezTo>
                    <a:pt x="40" y="127"/>
                    <a:pt x="53" y="138"/>
                    <a:pt x="64" y="139"/>
                  </a:cubicBezTo>
                  <a:cubicBezTo>
                    <a:pt x="75" y="140"/>
                    <a:pt x="87" y="129"/>
                    <a:pt x="95" y="123"/>
                  </a:cubicBezTo>
                  <a:cubicBezTo>
                    <a:pt x="107" y="113"/>
                    <a:pt x="117" y="102"/>
                    <a:pt x="127" y="91"/>
                  </a:cubicBezTo>
                  <a:cubicBezTo>
                    <a:pt x="139" y="78"/>
                    <a:pt x="151" y="64"/>
                    <a:pt x="161" y="49"/>
                  </a:cubicBezTo>
                  <a:cubicBezTo>
                    <a:pt x="164" y="44"/>
                    <a:pt x="166" y="39"/>
                    <a:pt x="169" y="34"/>
                  </a:cubicBezTo>
                  <a:cubicBezTo>
                    <a:pt x="173" y="29"/>
                    <a:pt x="180" y="18"/>
                    <a:pt x="187" y="20"/>
                  </a:cubicBezTo>
                  <a:cubicBezTo>
                    <a:pt x="198" y="22"/>
                    <a:pt x="170" y="64"/>
                    <a:pt x="166" y="69"/>
                  </a:cubicBezTo>
                  <a:cubicBezTo>
                    <a:pt x="145" y="100"/>
                    <a:pt x="117" y="127"/>
                    <a:pt x="86" y="149"/>
                  </a:cubicBezTo>
                  <a:cubicBezTo>
                    <a:pt x="76" y="156"/>
                    <a:pt x="58" y="168"/>
                    <a:pt x="47" y="159"/>
                  </a:cubicBezTo>
                  <a:cubicBezTo>
                    <a:pt x="36" y="151"/>
                    <a:pt x="28" y="141"/>
                    <a:pt x="18" y="132"/>
                  </a:cubicBezTo>
                  <a:cubicBezTo>
                    <a:pt x="10" y="125"/>
                    <a:pt x="0" y="138"/>
                    <a:pt x="8" y="1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89" name="Freeform 142"/>
            <p:cNvSpPr/>
            <p:nvPr/>
          </p:nvSpPr>
          <p:spPr bwMode="auto">
            <a:xfrm>
              <a:off x="2659063" y="2144713"/>
              <a:ext cx="50800" cy="122238"/>
            </a:xfrm>
            <a:custGeom>
              <a:avLst/>
              <a:gdLst>
                <a:gd name="T0" fmla="*/ 3 w 30"/>
                <a:gd name="T1" fmla="*/ 16 h 73"/>
                <a:gd name="T2" fmla="*/ 13 w 30"/>
                <a:gd name="T3" fmla="*/ 63 h 73"/>
                <a:gd name="T4" fmla="*/ 29 w 30"/>
                <a:gd name="T5" fmla="*/ 61 h 73"/>
                <a:gd name="T6" fmla="*/ 17 w 30"/>
                <a:gd name="T7" fmla="*/ 10 h 73"/>
                <a:gd name="T8" fmla="*/ 3 w 30"/>
                <a:gd name="T9" fmla="*/ 1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73">
                  <a:moveTo>
                    <a:pt x="3" y="16"/>
                  </a:moveTo>
                  <a:cubicBezTo>
                    <a:pt x="8" y="31"/>
                    <a:pt x="11" y="47"/>
                    <a:pt x="13" y="63"/>
                  </a:cubicBezTo>
                  <a:cubicBezTo>
                    <a:pt x="14" y="73"/>
                    <a:pt x="30" y="71"/>
                    <a:pt x="29" y="61"/>
                  </a:cubicBezTo>
                  <a:cubicBezTo>
                    <a:pt x="27" y="44"/>
                    <a:pt x="23" y="27"/>
                    <a:pt x="17" y="10"/>
                  </a:cubicBezTo>
                  <a:cubicBezTo>
                    <a:pt x="14" y="0"/>
                    <a:pt x="0" y="6"/>
                    <a:pt x="3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90" name="Freeform 143"/>
            <p:cNvSpPr/>
            <p:nvPr/>
          </p:nvSpPr>
          <p:spPr bwMode="auto">
            <a:xfrm>
              <a:off x="2738438" y="2116138"/>
              <a:ext cx="38100" cy="77788"/>
            </a:xfrm>
            <a:custGeom>
              <a:avLst/>
              <a:gdLst>
                <a:gd name="T0" fmla="*/ 3 w 23"/>
                <a:gd name="T1" fmla="*/ 16 h 47"/>
                <a:gd name="T2" fmla="*/ 7 w 23"/>
                <a:gd name="T3" fmla="*/ 40 h 47"/>
                <a:gd name="T4" fmla="*/ 16 w 23"/>
                <a:gd name="T5" fmla="*/ 47 h 47"/>
                <a:gd name="T6" fmla="*/ 23 w 23"/>
                <a:gd name="T7" fmla="*/ 38 h 47"/>
                <a:gd name="T8" fmla="*/ 18 w 23"/>
                <a:gd name="T9" fmla="*/ 10 h 47"/>
                <a:gd name="T10" fmla="*/ 3 w 23"/>
                <a:gd name="T11" fmla="*/ 1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47">
                  <a:moveTo>
                    <a:pt x="3" y="16"/>
                  </a:moveTo>
                  <a:cubicBezTo>
                    <a:pt x="6" y="24"/>
                    <a:pt x="7" y="32"/>
                    <a:pt x="7" y="40"/>
                  </a:cubicBezTo>
                  <a:cubicBezTo>
                    <a:pt x="7" y="44"/>
                    <a:pt x="12" y="47"/>
                    <a:pt x="16" y="47"/>
                  </a:cubicBezTo>
                  <a:cubicBezTo>
                    <a:pt x="21" y="46"/>
                    <a:pt x="23" y="42"/>
                    <a:pt x="23" y="38"/>
                  </a:cubicBezTo>
                  <a:cubicBezTo>
                    <a:pt x="23" y="28"/>
                    <a:pt x="21" y="19"/>
                    <a:pt x="18" y="10"/>
                  </a:cubicBezTo>
                  <a:cubicBezTo>
                    <a:pt x="15" y="0"/>
                    <a:pt x="0" y="6"/>
                    <a:pt x="3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91" name="Freeform 144"/>
            <p:cNvSpPr/>
            <p:nvPr/>
          </p:nvSpPr>
          <p:spPr bwMode="auto">
            <a:xfrm>
              <a:off x="2813050" y="1984375"/>
              <a:ext cx="57150" cy="128588"/>
            </a:xfrm>
            <a:custGeom>
              <a:avLst/>
              <a:gdLst>
                <a:gd name="T0" fmla="*/ 2 w 34"/>
                <a:gd name="T1" fmla="*/ 12 h 76"/>
                <a:gd name="T2" fmla="*/ 16 w 34"/>
                <a:gd name="T3" fmla="*/ 66 h 76"/>
                <a:gd name="T4" fmla="*/ 31 w 34"/>
                <a:gd name="T5" fmla="*/ 60 h 76"/>
                <a:gd name="T6" fmla="*/ 18 w 34"/>
                <a:gd name="T7" fmla="*/ 10 h 76"/>
                <a:gd name="T8" fmla="*/ 2 w 34"/>
                <a:gd name="T9" fmla="*/ 1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76">
                  <a:moveTo>
                    <a:pt x="2" y="12"/>
                  </a:moveTo>
                  <a:cubicBezTo>
                    <a:pt x="6" y="30"/>
                    <a:pt x="11" y="48"/>
                    <a:pt x="16" y="66"/>
                  </a:cubicBezTo>
                  <a:cubicBezTo>
                    <a:pt x="19" y="76"/>
                    <a:pt x="34" y="70"/>
                    <a:pt x="31" y="60"/>
                  </a:cubicBezTo>
                  <a:cubicBezTo>
                    <a:pt x="26" y="44"/>
                    <a:pt x="21" y="27"/>
                    <a:pt x="18" y="10"/>
                  </a:cubicBezTo>
                  <a:cubicBezTo>
                    <a:pt x="16" y="0"/>
                    <a:pt x="0" y="2"/>
                    <a:pt x="2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92" name="Freeform 145"/>
            <p:cNvSpPr/>
            <p:nvPr/>
          </p:nvSpPr>
          <p:spPr bwMode="auto">
            <a:xfrm>
              <a:off x="2900363" y="1928813"/>
              <a:ext cx="41275" cy="112713"/>
            </a:xfrm>
            <a:custGeom>
              <a:avLst/>
              <a:gdLst>
                <a:gd name="T0" fmla="*/ 2 w 25"/>
                <a:gd name="T1" fmla="*/ 13 h 67"/>
                <a:gd name="T2" fmla="*/ 7 w 25"/>
                <a:gd name="T3" fmla="*/ 57 h 67"/>
                <a:gd name="T4" fmla="*/ 23 w 25"/>
                <a:gd name="T5" fmla="*/ 54 h 67"/>
                <a:gd name="T6" fmla="*/ 18 w 25"/>
                <a:gd name="T7" fmla="*/ 11 h 67"/>
                <a:gd name="T8" fmla="*/ 2 w 25"/>
                <a:gd name="T9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67">
                  <a:moveTo>
                    <a:pt x="2" y="13"/>
                  </a:moveTo>
                  <a:cubicBezTo>
                    <a:pt x="4" y="27"/>
                    <a:pt x="6" y="42"/>
                    <a:pt x="7" y="57"/>
                  </a:cubicBezTo>
                  <a:cubicBezTo>
                    <a:pt x="9" y="67"/>
                    <a:pt x="25" y="65"/>
                    <a:pt x="23" y="54"/>
                  </a:cubicBezTo>
                  <a:cubicBezTo>
                    <a:pt x="21" y="40"/>
                    <a:pt x="20" y="25"/>
                    <a:pt x="18" y="11"/>
                  </a:cubicBezTo>
                  <a:cubicBezTo>
                    <a:pt x="16" y="0"/>
                    <a:pt x="0" y="2"/>
                    <a:pt x="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93" name="Freeform 146"/>
            <p:cNvSpPr/>
            <p:nvPr/>
          </p:nvSpPr>
          <p:spPr bwMode="auto">
            <a:xfrm>
              <a:off x="2967038" y="1857375"/>
              <a:ext cx="44450" cy="87313"/>
            </a:xfrm>
            <a:custGeom>
              <a:avLst/>
              <a:gdLst>
                <a:gd name="T0" fmla="*/ 2 w 26"/>
                <a:gd name="T1" fmla="*/ 12 h 52"/>
                <a:gd name="T2" fmla="*/ 8 w 26"/>
                <a:gd name="T3" fmla="*/ 42 h 52"/>
                <a:gd name="T4" fmla="*/ 24 w 26"/>
                <a:gd name="T5" fmla="*/ 40 h 52"/>
                <a:gd name="T6" fmla="*/ 18 w 26"/>
                <a:gd name="T7" fmla="*/ 10 h 52"/>
                <a:gd name="T8" fmla="*/ 2 w 26"/>
                <a:gd name="T9" fmla="*/ 1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2">
                  <a:moveTo>
                    <a:pt x="2" y="12"/>
                  </a:moveTo>
                  <a:cubicBezTo>
                    <a:pt x="4" y="22"/>
                    <a:pt x="6" y="32"/>
                    <a:pt x="8" y="42"/>
                  </a:cubicBezTo>
                  <a:cubicBezTo>
                    <a:pt x="10" y="52"/>
                    <a:pt x="26" y="50"/>
                    <a:pt x="24" y="40"/>
                  </a:cubicBezTo>
                  <a:cubicBezTo>
                    <a:pt x="22" y="30"/>
                    <a:pt x="20" y="20"/>
                    <a:pt x="18" y="10"/>
                  </a:cubicBezTo>
                  <a:cubicBezTo>
                    <a:pt x="16" y="0"/>
                    <a:pt x="0" y="2"/>
                    <a:pt x="2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94" name="Freeform 147"/>
            <p:cNvSpPr/>
            <p:nvPr/>
          </p:nvSpPr>
          <p:spPr bwMode="auto">
            <a:xfrm>
              <a:off x="3040063" y="1770063"/>
              <a:ext cx="42863" cy="98425"/>
            </a:xfrm>
            <a:custGeom>
              <a:avLst/>
              <a:gdLst>
                <a:gd name="T0" fmla="*/ 1 w 26"/>
                <a:gd name="T1" fmla="*/ 12 h 59"/>
                <a:gd name="T2" fmla="*/ 8 w 26"/>
                <a:gd name="T3" fmla="*/ 49 h 59"/>
                <a:gd name="T4" fmla="*/ 24 w 26"/>
                <a:gd name="T5" fmla="*/ 47 h 59"/>
                <a:gd name="T6" fmla="*/ 17 w 26"/>
                <a:gd name="T7" fmla="*/ 10 h 59"/>
                <a:gd name="T8" fmla="*/ 1 w 26"/>
                <a:gd name="T9" fmla="*/ 1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9">
                  <a:moveTo>
                    <a:pt x="1" y="12"/>
                  </a:moveTo>
                  <a:cubicBezTo>
                    <a:pt x="4" y="24"/>
                    <a:pt x="6" y="37"/>
                    <a:pt x="8" y="49"/>
                  </a:cubicBezTo>
                  <a:cubicBezTo>
                    <a:pt x="10" y="59"/>
                    <a:pt x="26" y="57"/>
                    <a:pt x="24" y="47"/>
                  </a:cubicBezTo>
                  <a:cubicBezTo>
                    <a:pt x="22" y="35"/>
                    <a:pt x="20" y="22"/>
                    <a:pt x="17" y="10"/>
                  </a:cubicBezTo>
                  <a:cubicBezTo>
                    <a:pt x="16" y="0"/>
                    <a:pt x="0" y="2"/>
                    <a:pt x="1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95" name="Freeform 148"/>
            <p:cNvSpPr/>
            <p:nvPr/>
          </p:nvSpPr>
          <p:spPr bwMode="auto">
            <a:xfrm>
              <a:off x="3122613" y="1714500"/>
              <a:ext cx="31750" cy="53975"/>
            </a:xfrm>
            <a:custGeom>
              <a:avLst/>
              <a:gdLst>
                <a:gd name="T0" fmla="*/ 0 w 19"/>
                <a:gd name="T1" fmla="*/ 10 h 32"/>
                <a:gd name="T2" fmla="*/ 3 w 19"/>
                <a:gd name="T3" fmla="*/ 24 h 32"/>
                <a:gd name="T4" fmla="*/ 12 w 19"/>
                <a:gd name="T5" fmla="*/ 31 h 32"/>
                <a:gd name="T6" fmla="*/ 19 w 19"/>
                <a:gd name="T7" fmla="*/ 22 h 32"/>
                <a:gd name="T8" fmla="*/ 16 w 19"/>
                <a:gd name="T9" fmla="*/ 8 h 32"/>
                <a:gd name="T10" fmla="*/ 7 w 19"/>
                <a:gd name="T11" fmla="*/ 1 h 32"/>
                <a:gd name="T12" fmla="*/ 0 w 19"/>
                <a:gd name="T13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32">
                  <a:moveTo>
                    <a:pt x="0" y="10"/>
                  </a:moveTo>
                  <a:cubicBezTo>
                    <a:pt x="1" y="15"/>
                    <a:pt x="2" y="20"/>
                    <a:pt x="3" y="24"/>
                  </a:cubicBezTo>
                  <a:cubicBezTo>
                    <a:pt x="3" y="29"/>
                    <a:pt x="7" y="32"/>
                    <a:pt x="12" y="31"/>
                  </a:cubicBezTo>
                  <a:cubicBezTo>
                    <a:pt x="16" y="31"/>
                    <a:pt x="19" y="27"/>
                    <a:pt x="19" y="22"/>
                  </a:cubicBezTo>
                  <a:cubicBezTo>
                    <a:pt x="18" y="18"/>
                    <a:pt x="17" y="13"/>
                    <a:pt x="16" y="8"/>
                  </a:cubicBezTo>
                  <a:cubicBezTo>
                    <a:pt x="16" y="4"/>
                    <a:pt x="12" y="0"/>
                    <a:pt x="7" y="1"/>
                  </a:cubicBezTo>
                  <a:cubicBezTo>
                    <a:pt x="3" y="2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96" name="Freeform 149"/>
            <p:cNvSpPr/>
            <p:nvPr/>
          </p:nvSpPr>
          <p:spPr bwMode="auto">
            <a:xfrm>
              <a:off x="3184525" y="1668463"/>
              <a:ext cx="33338" cy="77788"/>
            </a:xfrm>
            <a:custGeom>
              <a:avLst/>
              <a:gdLst>
                <a:gd name="T0" fmla="*/ 2 w 20"/>
                <a:gd name="T1" fmla="*/ 12 h 47"/>
                <a:gd name="T2" fmla="*/ 4 w 20"/>
                <a:gd name="T3" fmla="*/ 38 h 47"/>
                <a:gd name="T4" fmla="*/ 11 w 20"/>
                <a:gd name="T5" fmla="*/ 47 h 47"/>
                <a:gd name="T6" fmla="*/ 20 w 20"/>
                <a:gd name="T7" fmla="*/ 40 h 47"/>
                <a:gd name="T8" fmla="*/ 18 w 20"/>
                <a:gd name="T9" fmla="*/ 10 h 47"/>
                <a:gd name="T10" fmla="*/ 2 w 20"/>
                <a:gd name="T11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7">
                  <a:moveTo>
                    <a:pt x="2" y="12"/>
                  </a:moveTo>
                  <a:cubicBezTo>
                    <a:pt x="3" y="20"/>
                    <a:pt x="4" y="29"/>
                    <a:pt x="4" y="38"/>
                  </a:cubicBezTo>
                  <a:cubicBezTo>
                    <a:pt x="4" y="42"/>
                    <a:pt x="6" y="46"/>
                    <a:pt x="11" y="47"/>
                  </a:cubicBezTo>
                  <a:cubicBezTo>
                    <a:pt x="14" y="47"/>
                    <a:pt x="19" y="44"/>
                    <a:pt x="20" y="40"/>
                  </a:cubicBezTo>
                  <a:cubicBezTo>
                    <a:pt x="20" y="30"/>
                    <a:pt x="19" y="20"/>
                    <a:pt x="18" y="10"/>
                  </a:cubicBezTo>
                  <a:cubicBezTo>
                    <a:pt x="16" y="0"/>
                    <a:pt x="0" y="2"/>
                    <a:pt x="2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97" name="Freeform 150"/>
            <p:cNvSpPr/>
            <p:nvPr/>
          </p:nvSpPr>
          <p:spPr bwMode="auto">
            <a:xfrm>
              <a:off x="3248025" y="1597025"/>
              <a:ext cx="42863" cy="76200"/>
            </a:xfrm>
            <a:custGeom>
              <a:avLst/>
              <a:gdLst>
                <a:gd name="T0" fmla="*/ 1 w 25"/>
                <a:gd name="T1" fmla="*/ 10 h 45"/>
                <a:gd name="T2" fmla="*/ 8 w 25"/>
                <a:gd name="T3" fmla="*/ 37 h 45"/>
                <a:gd name="T4" fmla="*/ 17 w 25"/>
                <a:gd name="T5" fmla="*/ 44 h 45"/>
                <a:gd name="T6" fmla="*/ 24 w 25"/>
                <a:gd name="T7" fmla="*/ 35 h 45"/>
                <a:gd name="T8" fmla="*/ 17 w 25"/>
                <a:gd name="T9" fmla="*/ 8 h 45"/>
                <a:gd name="T10" fmla="*/ 8 w 25"/>
                <a:gd name="T11" fmla="*/ 1 h 45"/>
                <a:gd name="T12" fmla="*/ 1 w 25"/>
                <a:gd name="T13" fmla="*/ 1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45">
                  <a:moveTo>
                    <a:pt x="1" y="10"/>
                  </a:moveTo>
                  <a:cubicBezTo>
                    <a:pt x="4" y="19"/>
                    <a:pt x="6" y="28"/>
                    <a:pt x="8" y="37"/>
                  </a:cubicBezTo>
                  <a:cubicBezTo>
                    <a:pt x="9" y="41"/>
                    <a:pt x="12" y="45"/>
                    <a:pt x="17" y="44"/>
                  </a:cubicBezTo>
                  <a:cubicBezTo>
                    <a:pt x="21" y="43"/>
                    <a:pt x="25" y="39"/>
                    <a:pt x="24" y="35"/>
                  </a:cubicBezTo>
                  <a:cubicBezTo>
                    <a:pt x="22" y="26"/>
                    <a:pt x="20" y="17"/>
                    <a:pt x="17" y="8"/>
                  </a:cubicBezTo>
                  <a:cubicBezTo>
                    <a:pt x="16" y="4"/>
                    <a:pt x="13" y="0"/>
                    <a:pt x="8" y="1"/>
                  </a:cubicBezTo>
                  <a:cubicBezTo>
                    <a:pt x="5" y="2"/>
                    <a:pt x="0" y="6"/>
                    <a:pt x="1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</p:grpSp>
      <p:grpSp>
        <p:nvGrpSpPr>
          <p:cNvPr id="98" name="组合 97"/>
          <p:cNvGrpSpPr/>
          <p:nvPr userDrawn="1"/>
        </p:nvGrpSpPr>
        <p:grpSpPr>
          <a:xfrm>
            <a:off x="11134339" y="5255727"/>
            <a:ext cx="455066" cy="833559"/>
            <a:chOff x="6889750" y="1900238"/>
            <a:chExt cx="660400" cy="1209675"/>
          </a:xfrm>
        </p:grpSpPr>
        <p:sp>
          <p:nvSpPr>
            <p:cNvPr id="99" name="Freeform 116"/>
            <p:cNvSpPr>
              <a:spLocks noEditPoints="1"/>
            </p:cNvSpPr>
            <p:nvPr/>
          </p:nvSpPr>
          <p:spPr bwMode="auto">
            <a:xfrm>
              <a:off x="6897688" y="1900238"/>
              <a:ext cx="630237" cy="1176338"/>
            </a:xfrm>
            <a:custGeom>
              <a:avLst/>
              <a:gdLst>
                <a:gd name="T0" fmla="*/ 350 w 509"/>
                <a:gd name="T1" fmla="*/ 700 h 949"/>
                <a:gd name="T2" fmla="*/ 388 w 509"/>
                <a:gd name="T3" fmla="*/ 524 h 949"/>
                <a:gd name="T4" fmla="*/ 391 w 509"/>
                <a:gd name="T5" fmla="*/ 515 h 949"/>
                <a:gd name="T6" fmla="*/ 394 w 509"/>
                <a:gd name="T7" fmla="*/ 498 h 949"/>
                <a:gd name="T8" fmla="*/ 395 w 509"/>
                <a:gd name="T9" fmla="*/ 496 h 949"/>
                <a:gd name="T10" fmla="*/ 395 w 509"/>
                <a:gd name="T11" fmla="*/ 492 h 949"/>
                <a:gd name="T12" fmla="*/ 506 w 509"/>
                <a:gd name="T13" fmla="*/ 87 h 949"/>
                <a:gd name="T14" fmla="*/ 490 w 509"/>
                <a:gd name="T15" fmla="*/ 50 h 949"/>
                <a:gd name="T16" fmla="*/ 491 w 509"/>
                <a:gd name="T17" fmla="*/ 49 h 949"/>
                <a:gd name="T18" fmla="*/ 449 w 509"/>
                <a:gd name="T19" fmla="*/ 7 h 949"/>
                <a:gd name="T20" fmla="*/ 222 w 509"/>
                <a:gd name="T21" fmla="*/ 134 h 949"/>
                <a:gd name="T22" fmla="*/ 198 w 509"/>
                <a:gd name="T23" fmla="*/ 159 h 949"/>
                <a:gd name="T24" fmla="*/ 178 w 509"/>
                <a:gd name="T25" fmla="*/ 182 h 949"/>
                <a:gd name="T26" fmla="*/ 173 w 509"/>
                <a:gd name="T27" fmla="*/ 200 h 949"/>
                <a:gd name="T28" fmla="*/ 187 w 509"/>
                <a:gd name="T29" fmla="*/ 258 h 949"/>
                <a:gd name="T30" fmla="*/ 300 w 509"/>
                <a:gd name="T31" fmla="*/ 258 h 949"/>
                <a:gd name="T32" fmla="*/ 276 w 509"/>
                <a:gd name="T33" fmla="*/ 370 h 949"/>
                <a:gd name="T34" fmla="*/ 246 w 509"/>
                <a:gd name="T35" fmla="*/ 494 h 949"/>
                <a:gd name="T36" fmla="*/ 234 w 509"/>
                <a:gd name="T37" fmla="*/ 575 h 949"/>
                <a:gd name="T38" fmla="*/ 230 w 509"/>
                <a:gd name="T39" fmla="*/ 585 h 949"/>
                <a:gd name="T40" fmla="*/ 215 w 509"/>
                <a:gd name="T41" fmla="*/ 646 h 949"/>
                <a:gd name="T42" fmla="*/ 203 w 509"/>
                <a:gd name="T43" fmla="*/ 662 h 949"/>
                <a:gd name="T44" fmla="*/ 186 w 509"/>
                <a:gd name="T45" fmla="*/ 708 h 949"/>
                <a:gd name="T46" fmla="*/ 172 w 509"/>
                <a:gd name="T47" fmla="*/ 742 h 949"/>
                <a:gd name="T48" fmla="*/ 140 w 509"/>
                <a:gd name="T49" fmla="*/ 753 h 949"/>
                <a:gd name="T50" fmla="*/ 122 w 509"/>
                <a:gd name="T51" fmla="*/ 754 h 949"/>
                <a:gd name="T52" fmla="*/ 112 w 509"/>
                <a:gd name="T53" fmla="*/ 756 h 949"/>
                <a:gd name="T54" fmla="*/ 83 w 509"/>
                <a:gd name="T55" fmla="*/ 752 h 949"/>
                <a:gd name="T56" fmla="*/ 65 w 509"/>
                <a:gd name="T57" fmla="*/ 754 h 949"/>
                <a:gd name="T58" fmla="*/ 61 w 509"/>
                <a:gd name="T59" fmla="*/ 753 h 949"/>
                <a:gd name="T60" fmla="*/ 19 w 509"/>
                <a:gd name="T61" fmla="*/ 795 h 949"/>
                <a:gd name="T62" fmla="*/ 20 w 509"/>
                <a:gd name="T63" fmla="*/ 800 h 949"/>
                <a:gd name="T64" fmla="*/ 5 w 509"/>
                <a:gd name="T65" fmla="*/ 855 h 949"/>
                <a:gd name="T66" fmla="*/ 15 w 509"/>
                <a:gd name="T67" fmla="*/ 889 h 949"/>
                <a:gd name="T68" fmla="*/ 47 w 509"/>
                <a:gd name="T69" fmla="*/ 925 h 949"/>
                <a:gd name="T70" fmla="*/ 119 w 509"/>
                <a:gd name="T71" fmla="*/ 919 h 949"/>
                <a:gd name="T72" fmla="*/ 165 w 509"/>
                <a:gd name="T73" fmla="*/ 912 h 949"/>
                <a:gd name="T74" fmla="*/ 167 w 509"/>
                <a:gd name="T75" fmla="*/ 911 h 949"/>
                <a:gd name="T76" fmla="*/ 348 w 509"/>
                <a:gd name="T77" fmla="*/ 932 h 949"/>
                <a:gd name="T78" fmla="*/ 412 w 509"/>
                <a:gd name="T79" fmla="*/ 945 h 949"/>
                <a:gd name="T80" fmla="*/ 455 w 509"/>
                <a:gd name="T81" fmla="*/ 912 h 949"/>
                <a:gd name="T82" fmla="*/ 455 w 509"/>
                <a:gd name="T83" fmla="*/ 844 h 949"/>
                <a:gd name="T84" fmla="*/ 452 w 509"/>
                <a:gd name="T85" fmla="*/ 804 h 949"/>
                <a:gd name="T86" fmla="*/ 450 w 509"/>
                <a:gd name="T87" fmla="*/ 791 h 949"/>
                <a:gd name="T88" fmla="*/ 431 w 509"/>
                <a:gd name="T89" fmla="*/ 768 h 949"/>
                <a:gd name="T90" fmla="*/ 393 w 509"/>
                <a:gd name="T91" fmla="*/ 753 h 949"/>
                <a:gd name="T92" fmla="*/ 364 w 509"/>
                <a:gd name="T93" fmla="*/ 751 h 949"/>
                <a:gd name="T94" fmla="*/ 359 w 509"/>
                <a:gd name="T95" fmla="*/ 751 h 949"/>
                <a:gd name="T96" fmla="*/ 341 w 509"/>
                <a:gd name="T97" fmla="*/ 732 h 949"/>
                <a:gd name="T98" fmla="*/ 345 w 509"/>
                <a:gd name="T99" fmla="*/ 712 h 949"/>
                <a:gd name="T100" fmla="*/ 350 w 509"/>
                <a:gd name="T101" fmla="*/ 700 h 949"/>
                <a:gd name="T102" fmla="*/ 425 w 509"/>
                <a:gd name="T103" fmla="*/ 31 h 949"/>
                <a:gd name="T104" fmla="*/ 425 w 509"/>
                <a:gd name="T105" fmla="*/ 31 h 949"/>
                <a:gd name="T106" fmla="*/ 360 w 509"/>
                <a:gd name="T107" fmla="*/ 753 h 949"/>
                <a:gd name="T108" fmla="*/ 359 w 509"/>
                <a:gd name="T109" fmla="*/ 751 h 949"/>
                <a:gd name="T110" fmla="*/ 360 w 509"/>
                <a:gd name="T111" fmla="*/ 753 h 949"/>
                <a:gd name="T112" fmla="*/ 359 w 509"/>
                <a:gd name="T113" fmla="*/ 751 h 949"/>
                <a:gd name="T114" fmla="*/ 359 w 509"/>
                <a:gd name="T115" fmla="*/ 751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09" h="949">
                  <a:moveTo>
                    <a:pt x="350" y="700"/>
                  </a:moveTo>
                  <a:cubicBezTo>
                    <a:pt x="363" y="642"/>
                    <a:pt x="376" y="583"/>
                    <a:pt x="388" y="524"/>
                  </a:cubicBezTo>
                  <a:cubicBezTo>
                    <a:pt x="390" y="522"/>
                    <a:pt x="391" y="518"/>
                    <a:pt x="391" y="515"/>
                  </a:cubicBezTo>
                  <a:cubicBezTo>
                    <a:pt x="392" y="509"/>
                    <a:pt x="393" y="504"/>
                    <a:pt x="394" y="498"/>
                  </a:cubicBezTo>
                  <a:cubicBezTo>
                    <a:pt x="394" y="497"/>
                    <a:pt x="394" y="497"/>
                    <a:pt x="395" y="496"/>
                  </a:cubicBezTo>
                  <a:cubicBezTo>
                    <a:pt x="395" y="495"/>
                    <a:pt x="395" y="493"/>
                    <a:pt x="395" y="492"/>
                  </a:cubicBezTo>
                  <a:cubicBezTo>
                    <a:pt x="420" y="354"/>
                    <a:pt x="481" y="225"/>
                    <a:pt x="506" y="87"/>
                  </a:cubicBezTo>
                  <a:cubicBezTo>
                    <a:pt x="509" y="70"/>
                    <a:pt x="501" y="57"/>
                    <a:pt x="490" y="50"/>
                  </a:cubicBezTo>
                  <a:cubicBezTo>
                    <a:pt x="490" y="50"/>
                    <a:pt x="491" y="49"/>
                    <a:pt x="491" y="49"/>
                  </a:cubicBezTo>
                  <a:cubicBezTo>
                    <a:pt x="497" y="24"/>
                    <a:pt x="474" y="0"/>
                    <a:pt x="449" y="7"/>
                  </a:cubicBezTo>
                  <a:cubicBezTo>
                    <a:pt x="362" y="31"/>
                    <a:pt x="303" y="100"/>
                    <a:pt x="222" y="134"/>
                  </a:cubicBezTo>
                  <a:cubicBezTo>
                    <a:pt x="210" y="139"/>
                    <a:pt x="201" y="148"/>
                    <a:pt x="198" y="159"/>
                  </a:cubicBezTo>
                  <a:cubicBezTo>
                    <a:pt x="190" y="166"/>
                    <a:pt x="184" y="173"/>
                    <a:pt x="178" y="182"/>
                  </a:cubicBezTo>
                  <a:cubicBezTo>
                    <a:pt x="174" y="188"/>
                    <a:pt x="172" y="194"/>
                    <a:pt x="173" y="200"/>
                  </a:cubicBezTo>
                  <a:cubicBezTo>
                    <a:pt x="153" y="216"/>
                    <a:pt x="165" y="250"/>
                    <a:pt x="187" y="258"/>
                  </a:cubicBezTo>
                  <a:cubicBezTo>
                    <a:pt x="226" y="271"/>
                    <a:pt x="263" y="267"/>
                    <a:pt x="300" y="258"/>
                  </a:cubicBezTo>
                  <a:cubicBezTo>
                    <a:pt x="290" y="295"/>
                    <a:pt x="282" y="332"/>
                    <a:pt x="276" y="370"/>
                  </a:cubicBezTo>
                  <a:cubicBezTo>
                    <a:pt x="264" y="411"/>
                    <a:pt x="253" y="452"/>
                    <a:pt x="246" y="494"/>
                  </a:cubicBezTo>
                  <a:cubicBezTo>
                    <a:pt x="242" y="521"/>
                    <a:pt x="238" y="548"/>
                    <a:pt x="234" y="575"/>
                  </a:cubicBezTo>
                  <a:cubicBezTo>
                    <a:pt x="232" y="578"/>
                    <a:pt x="231" y="581"/>
                    <a:pt x="230" y="585"/>
                  </a:cubicBezTo>
                  <a:cubicBezTo>
                    <a:pt x="224" y="605"/>
                    <a:pt x="219" y="625"/>
                    <a:pt x="215" y="646"/>
                  </a:cubicBezTo>
                  <a:cubicBezTo>
                    <a:pt x="210" y="650"/>
                    <a:pt x="206" y="655"/>
                    <a:pt x="203" y="662"/>
                  </a:cubicBezTo>
                  <a:cubicBezTo>
                    <a:pt x="198" y="677"/>
                    <a:pt x="192" y="693"/>
                    <a:pt x="186" y="708"/>
                  </a:cubicBezTo>
                  <a:cubicBezTo>
                    <a:pt x="183" y="717"/>
                    <a:pt x="179" y="735"/>
                    <a:pt x="172" y="742"/>
                  </a:cubicBezTo>
                  <a:cubicBezTo>
                    <a:pt x="165" y="749"/>
                    <a:pt x="150" y="751"/>
                    <a:pt x="140" y="753"/>
                  </a:cubicBezTo>
                  <a:cubicBezTo>
                    <a:pt x="135" y="752"/>
                    <a:pt x="129" y="752"/>
                    <a:pt x="122" y="754"/>
                  </a:cubicBezTo>
                  <a:cubicBezTo>
                    <a:pt x="119" y="755"/>
                    <a:pt x="115" y="755"/>
                    <a:pt x="112" y="756"/>
                  </a:cubicBezTo>
                  <a:cubicBezTo>
                    <a:pt x="102" y="756"/>
                    <a:pt x="94" y="752"/>
                    <a:pt x="83" y="752"/>
                  </a:cubicBezTo>
                  <a:cubicBezTo>
                    <a:pt x="77" y="751"/>
                    <a:pt x="71" y="752"/>
                    <a:pt x="65" y="754"/>
                  </a:cubicBezTo>
                  <a:cubicBezTo>
                    <a:pt x="64" y="754"/>
                    <a:pt x="62" y="753"/>
                    <a:pt x="61" y="753"/>
                  </a:cubicBezTo>
                  <a:cubicBezTo>
                    <a:pt x="34" y="745"/>
                    <a:pt x="15" y="770"/>
                    <a:pt x="19" y="795"/>
                  </a:cubicBezTo>
                  <a:cubicBezTo>
                    <a:pt x="20" y="796"/>
                    <a:pt x="20" y="798"/>
                    <a:pt x="20" y="800"/>
                  </a:cubicBezTo>
                  <a:cubicBezTo>
                    <a:pt x="6" y="815"/>
                    <a:pt x="1" y="836"/>
                    <a:pt x="5" y="855"/>
                  </a:cubicBezTo>
                  <a:cubicBezTo>
                    <a:pt x="0" y="867"/>
                    <a:pt x="5" y="881"/>
                    <a:pt x="15" y="889"/>
                  </a:cubicBezTo>
                  <a:cubicBezTo>
                    <a:pt x="14" y="906"/>
                    <a:pt x="25" y="924"/>
                    <a:pt x="47" y="925"/>
                  </a:cubicBezTo>
                  <a:cubicBezTo>
                    <a:pt x="72" y="927"/>
                    <a:pt x="95" y="923"/>
                    <a:pt x="119" y="919"/>
                  </a:cubicBezTo>
                  <a:cubicBezTo>
                    <a:pt x="134" y="917"/>
                    <a:pt x="150" y="915"/>
                    <a:pt x="165" y="912"/>
                  </a:cubicBezTo>
                  <a:cubicBezTo>
                    <a:pt x="166" y="912"/>
                    <a:pt x="166" y="912"/>
                    <a:pt x="167" y="911"/>
                  </a:cubicBezTo>
                  <a:cubicBezTo>
                    <a:pt x="227" y="921"/>
                    <a:pt x="288" y="931"/>
                    <a:pt x="348" y="932"/>
                  </a:cubicBezTo>
                  <a:cubicBezTo>
                    <a:pt x="370" y="936"/>
                    <a:pt x="391" y="941"/>
                    <a:pt x="412" y="945"/>
                  </a:cubicBezTo>
                  <a:cubicBezTo>
                    <a:pt x="434" y="949"/>
                    <a:pt x="455" y="936"/>
                    <a:pt x="455" y="912"/>
                  </a:cubicBezTo>
                  <a:cubicBezTo>
                    <a:pt x="455" y="889"/>
                    <a:pt x="455" y="867"/>
                    <a:pt x="455" y="844"/>
                  </a:cubicBezTo>
                  <a:cubicBezTo>
                    <a:pt x="455" y="830"/>
                    <a:pt x="455" y="817"/>
                    <a:pt x="452" y="804"/>
                  </a:cubicBezTo>
                  <a:cubicBezTo>
                    <a:pt x="452" y="800"/>
                    <a:pt x="452" y="796"/>
                    <a:pt x="450" y="791"/>
                  </a:cubicBezTo>
                  <a:cubicBezTo>
                    <a:pt x="447" y="782"/>
                    <a:pt x="440" y="772"/>
                    <a:pt x="431" y="768"/>
                  </a:cubicBezTo>
                  <a:cubicBezTo>
                    <a:pt x="420" y="760"/>
                    <a:pt x="407" y="754"/>
                    <a:pt x="393" y="753"/>
                  </a:cubicBezTo>
                  <a:cubicBezTo>
                    <a:pt x="383" y="751"/>
                    <a:pt x="373" y="750"/>
                    <a:pt x="364" y="751"/>
                  </a:cubicBezTo>
                  <a:cubicBezTo>
                    <a:pt x="361" y="752"/>
                    <a:pt x="360" y="751"/>
                    <a:pt x="359" y="751"/>
                  </a:cubicBezTo>
                  <a:cubicBezTo>
                    <a:pt x="356" y="742"/>
                    <a:pt x="349" y="735"/>
                    <a:pt x="341" y="732"/>
                  </a:cubicBezTo>
                  <a:cubicBezTo>
                    <a:pt x="342" y="725"/>
                    <a:pt x="344" y="718"/>
                    <a:pt x="345" y="712"/>
                  </a:cubicBezTo>
                  <a:cubicBezTo>
                    <a:pt x="348" y="708"/>
                    <a:pt x="350" y="705"/>
                    <a:pt x="350" y="700"/>
                  </a:cubicBezTo>
                  <a:close/>
                  <a:moveTo>
                    <a:pt x="425" y="31"/>
                  </a:moveTo>
                  <a:cubicBezTo>
                    <a:pt x="426" y="29"/>
                    <a:pt x="427" y="29"/>
                    <a:pt x="425" y="31"/>
                  </a:cubicBezTo>
                  <a:close/>
                  <a:moveTo>
                    <a:pt x="360" y="753"/>
                  </a:moveTo>
                  <a:cubicBezTo>
                    <a:pt x="359" y="753"/>
                    <a:pt x="359" y="752"/>
                    <a:pt x="359" y="751"/>
                  </a:cubicBezTo>
                  <a:cubicBezTo>
                    <a:pt x="359" y="752"/>
                    <a:pt x="359" y="753"/>
                    <a:pt x="360" y="753"/>
                  </a:cubicBezTo>
                  <a:close/>
                  <a:moveTo>
                    <a:pt x="359" y="751"/>
                  </a:moveTo>
                  <a:cubicBezTo>
                    <a:pt x="357" y="750"/>
                    <a:pt x="358" y="749"/>
                    <a:pt x="359" y="751"/>
                  </a:cubicBezTo>
                  <a:close/>
                </a:path>
              </a:pathLst>
            </a:custGeom>
            <a:solidFill>
              <a:srgbClr val="F44D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00" name="Freeform 117"/>
            <p:cNvSpPr/>
            <p:nvPr/>
          </p:nvSpPr>
          <p:spPr bwMode="auto">
            <a:xfrm>
              <a:off x="6889750" y="1914525"/>
              <a:ext cx="660400" cy="1195388"/>
            </a:xfrm>
            <a:custGeom>
              <a:avLst/>
              <a:gdLst>
                <a:gd name="T0" fmla="*/ 333 w 534"/>
                <a:gd name="T1" fmla="*/ 63 h 965"/>
                <a:gd name="T2" fmla="*/ 212 w 534"/>
                <a:gd name="T3" fmla="*/ 94 h 965"/>
                <a:gd name="T4" fmla="*/ 179 w 534"/>
                <a:gd name="T5" fmla="*/ 176 h 965"/>
                <a:gd name="T6" fmla="*/ 193 w 534"/>
                <a:gd name="T7" fmla="*/ 263 h 965"/>
                <a:gd name="T8" fmla="*/ 301 w 534"/>
                <a:gd name="T9" fmla="*/ 269 h 965"/>
                <a:gd name="T10" fmla="*/ 185 w 534"/>
                <a:gd name="T11" fmla="*/ 722 h 965"/>
                <a:gd name="T12" fmla="*/ 51 w 534"/>
                <a:gd name="T13" fmla="*/ 724 h 965"/>
                <a:gd name="T14" fmla="*/ 9 w 534"/>
                <a:gd name="T15" fmla="*/ 767 h 965"/>
                <a:gd name="T16" fmla="*/ 1 w 534"/>
                <a:gd name="T17" fmla="*/ 902 h 965"/>
                <a:gd name="T18" fmla="*/ 49 w 534"/>
                <a:gd name="T19" fmla="*/ 934 h 965"/>
                <a:gd name="T20" fmla="*/ 212 w 534"/>
                <a:gd name="T21" fmla="*/ 918 h 965"/>
                <a:gd name="T22" fmla="*/ 458 w 534"/>
                <a:gd name="T23" fmla="*/ 956 h 965"/>
                <a:gd name="T24" fmla="*/ 480 w 534"/>
                <a:gd name="T25" fmla="*/ 843 h 965"/>
                <a:gd name="T26" fmla="*/ 476 w 534"/>
                <a:gd name="T27" fmla="*/ 747 h 965"/>
                <a:gd name="T28" fmla="*/ 375 w 534"/>
                <a:gd name="T29" fmla="*/ 731 h 965"/>
                <a:gd name="T30" fmla="*/ 454 w 534"/>
                <a:gd name="T31" fmla="*/ 295 h 965"/>
                <a:gd name="T32" fmla="*/ 529 w 534"/>
                <a:gd name="T33" fmla="*/ 63 h 965"/>
                <a:gd name="T34" fmla="*/ 397 w 534"/>
                <a:gd name="T35" fmla="*/ 8 h 965"/>
                <a:gd name="T36" fmla="*/ 454 w 534"/>
                <a:gd name="T37" fmla="*/ 52 h 965"/>
                <a:gd name="T38" fmla="*/ 510 w 534"/>
                <a:gd name="T39" fmla="*/ 66 h 965"/>
                <a:gd name="T40" fmla="*/ 354 w 534"/>
                <a:gd name="T41" fmla="*/ 660 h 965"/>
                <a:gd name="T42" fmla="*/ 355 w 534"/>
                <a:gd name="T43" fmla="*/ 746 h 965"/>
                <a:gd name="T44" fmla="*/ 458 w 534"/>
                <a:gd name="T45" fmla="*/ 765 h 965"/>
                <a:gd name="T46" fmla="*/ 458 w 534"/>
                <a:gd name="T47" fmla="*/ 820 h 965"/>
                <a:gd name="T48" fmla="*/ 451 w 534"/>
                <a:gd name="T49" fmla="*/ 932 h 965"/>
                <a:gd name="T50" fmla="*/ 34 w 534"/>
                <a:gd name="T51" fmla="*/ 910 h 965"/>
                <a:gd name="T52" fmla="*/ 26 w 534"/>
                <a:gd name="T53" fmla="*/ 890 h 965"/>
                <a:gd name="T54" fmla="*/ 33 w 534"/>
                <a:gd name="T55" fmla="*/ 771 h 965"/>
                <a:gd name="T56" fmla="*/ 51 w 534"/>
                <a:gd name="T57" fmla="*/ 748 h 965"/>
                <a:gd name="T58" fmla="*/ 185 w 534"/>
                <a:gd name="T59" fmla="*/ 746 h 965"/>
                <a:gd name="T60" fmla="*/ 324 w 534"/>
                <a:gd name="T61" fmla="*/ 275 h 965"/>
                <a:gd name="T62" fmla="*/ 193 w 534"/>
                <a:gd name="T63" fmla="*/ 239 h 965"/>
                <a:gd name="T64" fmla="*/ 203 w 534"/>
                <a:gd name="T65" fmla="*/ 176 h 965"/>
                <a:gd name="T66" fmla="*/ 212 w 534"/>
                <a:gd name="T67" fmla="*/ 118 h 965"/>
                <a:gd name="T68" fmla="*/ 384 w 534"/>
                <a:gd name="T69" fmla="*/ 14 h 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4" h="965">
                  <a:moveTo>
                    <a:pt x="384" y="14"/>
                  </a:moveTo>
                  <a:cubicBezTo>
                    <a:pt x="372" y="36"/>
                    <a:pt x="355" y="52"/>
                    <a:pt x="333" y="63"/>
                  </a:cubicBezTo>
                  <a:cubicBezTo>
                    <a:pt x="309" y="76"/>
                    <a:pt x="283" y="84"/>
                    <a:pt x="256" y="89"/>
                  </a:cubicBezTo>
                  <a:cubicBezTo>
                    <a:pt x="242" y="92"/>
                    <a:pt x="227" y="92"/>
                    <a:pt x="212" y="94"/>
                  </a:cubicBezTo>
                  <a:cubicBezTo>
                    <a:pt x="202" y="96"/>
                    <a:pt x="194" y="106"/>
                    <a:pt x="189" y="115"/>
                  </a:cubicBezTo>
                  <a:cubicBezTo>
                    <a:pt x="179" y="133"/>
                    <a:pt x="178" y="156"/>
                    <a:pt x="179" y="176"/>
                  </a:cubicBezTo>
                  <a:cubicBezTo>
                    <a:pt x="179" y="201"/>
                    <a:pt x="183" y="226"/>
                    <a:pt x="181" y="251"/>
                  </a:cubicBezTo>
                  <a:cubicBezTo>
                    <a:pt x="180" y="258"/>
                    <a:pt x="187" y="263"/>
                    <a:pt x="193" y="263"/>
                  </a:cubicBezTo>
                  <a:cubicBezTo>
                    <a:pt x="232" y="266"/>
                    <a:pt x="271" y="273"/>
                    <a:pt x="310" y="283"/>
                  </a:cubicBezTo>
                  <a:cubicBezTo>
                    <a:pt x="307" y="278"/>
                    <a:pt x="304" y="274"/>
                    <a:pt x="301" y="269"/>
                  </a:cubicBezTo>
                  <a:cubicBezTo>
                    <a:pt x="253" y="421"/>
                    <a:pt x="210" y="575"/>
                    <a:pt x="173" y="731"/>
                  </a:cubicBezTo>
                  <a:cubicBezTo>
                    <a:pt x="177" y="728"/>
                    <a:pt x="181" y="725"/>
                    <a:pt x="185" y="722"/>
                  </a:cubicBezTo>
                  <a:cubicBezTo>
                    <a:pt x="154" y="722"/>
                    <a:pt x="124" y="723"/>
                    <a:pt x="94" y="724"/>
                  </a:cubicBezTo>
                  <a:cubicBezTo>
                    <a:pt x="79" y="724"/>
                    <a:pt x="65" y="724"/>
                    <a:pt x="51" y="724"/>
                  </a:cubicBezTo>
                  <a:cubicBezTo>
                    <a:pt x="38" y="725"/>
                    <a:pt x="26" y="726"/>
                    <a:pt x="18" y="736"/>
                  </a:cubicBezTo>
                  <a:cubicBezTo>
                    <a:pt x="11" y="745"/>
                    <a:pt x="10" y="756"/>
                    <a:pt x="9" y="767"/>
                  </a:cubicBezTo>
                  <a:cubicBezTo>
                    <a:pt x="8" y="782"/>
                    <a:pt x="7" y="796"/>
                    <a:pt x="6" y="811"/>
                  </a:cubicBezTo>
                  <a:cubicBezTo>
                    <a:pt x="5" y="841"/>
                    <a:pt x="2" y="872"/>
                    <a:pt x="1" y="902"/>
                  </a:cubicBezTo>
                  <a:cubicBezTo>
                    <a:pt x="0" y="913"/>
                    <a:pt x="3" y="923"/>
                    <a:pt x="12" y="929"/>
                  </a:cubicBezTo>
                  <a:cubicBezTo>
                    <a:pt x="23" y="936"/>
                    <a:pt x="37" y="935"/>
                    <a:pt x="49" y="934"/>
                  </a:cubicBezTo>
                  <a:cubicBezTo>
                    <a:pt x="76" y="933"/>
                    <a:pt x="103" y="927"/>
                    <a:pt x="130" y="922"/>
                  </a:cubicBezTo>
                  <a:cubicBezTo>
                    <a:pt x="157" y="917"/>
                    <a:pt x="184" y="915"/>
                    <a:pt x="212" y="918"/>
                  </a:cubicBezTo>
                  <a:cubicBezTo>
                    <a:pt x="238" y="921"/>
                    <a:pt x="264" y="928"/>
                    <a:pt x="289" y="935"/>
                  </a:cubicBezTo>
                  <a:cubicBezTo>
                    <a:pt x="344" y="950"/>
                    <a:pt x="400" y="965"/>
                    <a:pt x="458" y="956"/>
                  </a:cubicBezTo>
                  <a:cubicBezTo>
                    <a:pt x="461" y="955"/>
                    <a:pt x="465" y="951"/>
                    <a:pt x="466" y="947"/>
                  </a:cubicBezTo>
                  <a:cubicBezTo>
                    <a:pt x="473" y="913"/>
                    <a:pt x="477" y="878"/>
                    <a:pt x="480" y="843"/>
                  </a:cubicBezTo>
                  <a:cubicBezTo>
                    <a:pt x="482" y="825"/>
                    <a:pt x="483" y="807"/>
                    <a:pt x="484" y="789"/>
                  </a:cubicBezTo>
                  <a:cubicBezTo>
                    <a:pt x="484" y="775"/>
                    <a:pt x="484" y="759"/>
                    <a:pt x="476" y="747"/>
                  </a:cubicBezTo>
                  <a:cubicBezTo>
                    <a:pt x="460" y="723"/>
                    <a:pt x="429" y="729"/>
                    <a:pt x="405" y="733"/>
                  </a:cubicBezTo>
                  <a:cubicBezTo>
                    <a:pt x="396" y="735"/>
                    <a:pt x="384" y="735"/>
                    <a:pt x="375" y="731"/>
                  </a:cubicBezTo>
                  <a:cubicBezTo>
                    <a:pt x="363" y="724"/>
                    <a:pt x="371" y="705"/>
                    <a:pt x="372" y="694"/>
                  </a:cubicBezTo>
                  <a:cubicBezTo>
                    <a:pt x="395" y="560"/>
                    <a:pt x="417" y="426"/>
                    <a:pt x="454" y="295"/>
                  </a:cubicBezTo>
                  <a:cubicBezTo>
                    <a:pt x="475" y="221"/>
                    <a:pt x="500" y="148"/>
                    <a:pt x="531" y="78"/>
                  </a:cubicBezTo>
                  <a:cubicBezTo>
                    <a:pt x="533" y="73"/>
                    <a:pt x="534" y="67"/>
                    <a:pt x="529" y="63"/>
                  </a:cubicBezTo>
                  <a:cubicBezTo>
                    <a:pt x="511" y="48"/>
                    <a:pt x="487" y="39"/>
                    <a:pt x="465" y="31"/>
                  </a:cubicBezTo>
                  <a:cubicBezTo>
                    <a:pt x="443" y="22"/>
                    <a:pt x="420" y="13"/>
                    <a:pt x="397" y="8"/>
                  </a:cubicBezTo>
                  <a:cubicBezTo>
                    <a:pt x="382" y="6"/>
                    <a:pt x="375" y="29"/>
                    <a:pt x="391" y="32"/>
                  </a:cubicBezTo>
                  <a:cubicBezTo>
                    <a:pt x="412" y="35"/>
                    <a:pt x="434" y="44"/>
                    <a:pt x="454" y="52"/>
                  </a:cubicBezTo>
                  <a:cubicBezTo>
                    <a:pt x="473" y="59"/>
                    <a:pt x="497" y="68"/>
                    <a:pt x="512" y="80"/>
                  </a:cubicBezTo>
                  <a:cubicBezTo>
                    <a:pt x="512" y="75"/>
                    <a:pt x="511" y="71"/>
                    <a:pt x="510" y="66"/>
                  </a:cubicBezTo>
                  <a:cubicBezTo>
                    <a:pt x="455" y="190"/>
                    <a:pt x="418" y="322"/>
                    <a:pt x="391" y="456"/>
                  </a:cubicBezTo>
                  <a:cubicBezTo>
                    <a:pt x="377" y="524"/>
                    <a:pt x="365" y="592"/>
                    <a:pt x="354" y="660"/>
                  </a:cubicBezTo>
                  <a:cubicBezTo>
                    <a:pt x="351" y="676"/>
                    <a:pt x="348" y="693"/>
                    <a:pt x="346" y="709"/>
                  </a:cubicBezTo>
                  <a:cubicBezTo>
                    <a:pt x="344" y="723"/>
                    <a:pt x="345" y="736"/>
                    <a:pt x="355" y="746"/>
                  </a:cubicBezTo>
                  <a:cubicBezTo>
                    <a:pt x="374" y="763"/>
                    <a:pt x="401" y="757"/>
                    <a:pt x="424" y="754"/>
                  </a:cubicBezTo>
                  <a:cubicBezTo>
                    <a:pt x="435" y="752"/>
                    <a:pt x="453" y="751"/>
                    <a:pt x="458" y="765"/>
                  </a:cubicBezTo>
                  <a:cubicBezTo>
                    <a:pt x="461" y="772"/>
                    <a:pt x="460" y="781"/>
                    <a:pt x="460" y="789"/>
                  </a:cubicBezTo>
                  <a:cubicBezTo>
                    <a:pt x="459" y="799"/>
                    <a:pt x="459" y="809"/>
                    <a:pt x="458" y="820"/>
                  </a:cubicBezTo>
                  <a:cubicBezTo>
                    <a:pt x="456" y="860"/>
                    <a:pt x="450" y="901"/>
                    <a:pt x="443" y="941"/>
                  </a:cubicBezTo>
                  <a:cubicBezTo>
                    <a:pt x="446" y="938"/>
                    <a:pt x="449" y="935"/>
                    <a:pt x="451" y="932"/>
                  </a:cubicBezTo>
                  <a:cubicBezTo>
                    <a:pt x="360" y="948"/>
                    <a:pt x="273" y="892"/>
                    <a:pt x="182" y="893"/>
                  </a:cubicBezTo>
                  <a:cubicBezTo>
                    <a:pt x="132" y="893"/>
                    <a:pt x="84" y="912"/>
                    <a:pt x="34" y="910"/>
                  </a:cubicBezTo>
                  <a:cubicBezTo>
                    <a:pt x="30" y="910"/>
                    <a:pt x="26" y="911"/>
                    <a:pt x="25" y="908"/>
                  </a:cubicBezTo>
                  <a:cubicBezTo>
                    <a:pt x="23" y="903"/>
                    <a:pt x="25" y="894"/>
                    <a:pt x="26" y="890"/>
                  </a:cubicBezTo>
                  <a:cubicBezTo>
                    <a:pt x="26" y="877"/>
                    <a:pt x="27" y="864"/>
                    <a:pt x="28" y="850"/>
                  </a:cubicBezTo>
                  <a:cubicBezTo>
                    <a:pt x="30" y="824"/>
                    <a:pt x="31" y="797"/>
                    <a:pt x="33" y="771"/>
                  </a:cubicBezTo>
                  <a:cubicBezTo>
                    <a:pt x="33" y="766"/>
                    <a:pt x="33" y="758"/>
                    <a:pt x="36" y="753"/>
                  </a:cubicBezTo>
                  <a:cubicBezTo>
                    <a:pt x="39" y="748"/>
                    <a:pt x="45" y="748"/>
                    <a:pt x="51" y="748"/>
                  </a:cubicBezTo>
                  <a:cubicBezTo>
                    <a:pt x="65" y="748"/>
                    <a:pt x="79" y="748"/>
                    <a:pt x="94" y="748"/>
                  </a:cubicBezTo>
                  <a:cubicBezTo>
                    <a:pt x="124" y="747"/>
                    <a:pt x="154" y="746"/>
                    <a:pt x="185" y="746"/>
                  </a:cubicBezTo>
                  <a:cubicBezTo>
                    <a:pt x="190" y="746"/>
                    <a:pt x="195" y="742"/>
                    <a:pt x="196" y="737"/>
                  </a:cubicBezTo>
                  <a:cubicBezTo>
                    <a:pt x="234" y="582"/>
                    <a:pt x="276" y="427"/>
                    <a:pt x="324" y="275"/>
                  </a:cubicBezTo>
                  <a:cubicBezTo>
                    <a:pt x="326" y="269"/>
                    <a:pt x="322" y="262"/>
                    <a:pt x="316" y="260"/>
                  </a:cubicBezTo>
                  <a:cubicBezTo>
                    <a:pt x="276" y="249"/>
                    <a:pt x="235" y="242"/>
                    <a:pt x="193" y="239"/>
                  </a:cubicBezTo>
                  <a:cubicBezTo>
                    <a:pt x="197" y="243"/>
                    <a:pt x="201" y="247"/>
                    <a:pt x="205" y="251"/>
                  </a:cubicBezTo>
                  <a:cubicBezTo>
                    <a:pt x="207" y="226"/>
                    <a:pt x="203" y="201"/>
                    <a:pt x="203" y="176"/>
                  </a:cubicBezTo>
                  <a:cubicBezTo>
                    <a:pt x="202" y="155"/>
                    <a:pt x="203" y="129"/>
                    <a:pt x="221" y="115"/>
                  </a:cubicBezTo>
                  <a:cubicBezTo>
                    <a:pt x="218" y="116"/>
                    <a:pt x="215" y="117"/>
                    <a:pt x="212" y="118"/>
                  </a:cubicBezTo>
                  <a:cubicBezTo>
                    <a:pt x="283" y="113"/>
                    <a:pt x="367" y="94"/>
                    <a:pt x="404" y="26"/>
                  </a:cubicBezTo>
                  <a:cubicBezTo>
                    <a:pt x="412" y="12"/>
                    <a:pt x="391" y="0"/>
                    <a:pt x="384" y="14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01" name="Freeform 118"/>
            <p:cNvSpPr/>
            <p:nvPr/>
          </p:nvSpPr>
          <p:spPr bwMode="auto">
            <a:xfrm>
              <a:off x="7181850" y="2041525"/>
              <a:ext cx="223837" cy="104775"/>
            </a:xfrm>
            <a:custGeom>
              <a:avLst/>
              <a:gdLst>
                <a:gd name="T0" fmla="*/ 25 w 180"/>
                <a:gd name="T1" fmla="*/ 76 h 84"/>
                <a:gd name="T2" fmla="*/ 165 w 180"/>
                <a:gd name="T3" fmla="*/ 25 h 84"/>
                <a:gd name="T4" fmla="*/ 165 w 180"/>
                <a:gd name="T5" fmla="*/ 1 h 84"/>
                <a:gd name="T6" fmla="*/ 13 w 180"/>
                <a:gd name="T7" fmla="*/ 55 h 84"/>
                <a:gd name="T8" fmla="*/ 25 w 180"/>
                <a:gd name="T9" fmla="*/ 7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84">
                  <a:moveTo>
                    <a:pt x="25" y="76"/>
                  </a:moveTo>
                  <a:cubicBezTo>
                    <a:pt x="66" y="46"/>
                    <a:pt x="114" y="29"/>
                    <a:pt x="165" y="25"/>
                  </a:cubicBezTo>
                  <a:cubicBezTo>
                    <a:pt x="180" y="24"/>
                    <a:pt x="180" y="0"/>
                    <a:pt x="165" y="1"/>
                  </a:cubicBezTo>
                  <a:cubicBezTo>
                    <a:pt x="110" y="5"/>
                    <a:pt x="58" y="23"/>
                    <a:pt x="13" y="55"/>
                  </a:cubicBezTo>
                  <a:cubicBezTo>
                    <a:pt x="0" y="64"/>
                    <a:pt x="12" y="84"/>
                    <a:pt x="25" y="76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02" name="Freeform 119"/>
            <p:cNvSpPr/>
            <p:nvPr/>
          </p:nvSpPr>
          <p:spPr bwMode="auto">
            <a:xfrm>
              <a:off x="7204075" y="2065338"/>
              <a:ext cx="246062" cy="128588"/>
            </a:xfrm>
            <a:custGeom>
              <a:avLst/>
              <a:gdLst>
                <a:gd name="T0" fmla="*/ 25 w 200"/>
                <a:gd name="T1" fmla="*/ 95 h 103"/>
                <a:gd name="T2" fmla="*/ 185 w 200"/>
                <a:gd name="T3" fmla="*/ 28 h 103"/>
                <a:gd name="T4" fmla="*/ 179 w 200"/>
                <a:gd name="T5" fmla="*/ 5 h 103"/>
                <a:gd name="T6" fmla="*/ 13 w 200"/>
                <a:gd name="T7" fmla="*/ 75 h 103"/>
                <a:gd name="T8" fmla="*/ 25 w 200"/>
                <a:gd name="T9" fmla="*/ 9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03">
                  <a:moveTo>
                    <a:pt x="25" y="95"/>
                  </a:moveTo>
                  <a:cubicBezTo>
                    <a:pt x="76" y="68"/>
                    <a:pt x="130" y="46"/>
                    <a:pt x="185" y="28"/>
                  </a:cubicBezTo>
                  <a:cubicBezTo>
                    <a:pt x="200" y="23"/>
                    <a:pt x="193" y="0"/>
                    <a:pt x="179" y="5"/>
                  </a:cubicBezTo>
                  <a:cubicBezTo>
                    <a:pt x="121" y="23"/>
                    <a:pt x="66" y="47"/>
                    <a:pt x="13" y="75"/>
                  </a:cubicBezTo>
                  <a:cubicBezTo>
                    <a:pt x="0" y="82"/>
                    <a:pt x="12" y="103"/>
                    <a:pt x="25" y="9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03" name="Freeform 120"/>
            <p:cNvSpPr/>
            <p:nvPr/>
          </p:nvSpPr>
          <p:spPr bwMode="auto">
            <a:xfrm>
              <a:off x="7253288" y="2154238"/>
              <a:ext cx="176212" cy="95250"/>
            </a:xfrm>
            <a:custGeom>
              <a:avLst/>
              <a:gdLst>
                <a:gd name="T0" fmla="*/ 26 w 143"/>
                <a:gd name="T1" fmla="*/ 69 h 77"/>
                <a:gd name="T2" fmla="*/ 128 w 143"/>
                <a:gd name="T3" fmla="*/ 27 h 77"/>
                <a:gd name="T4" fmla="*/ 121 w 143"/>
                <a:gd name="T5" fmla="*/ 4 h 77"/>
                <a:gd name="T6" fmla="*/ 14 w 143"/>
                <a:gd name="T7" fmla="*/ 49 h 77"/>
                <a:gd name="T8" fmla="*/ 26 w 143"/>
                <a:gd name="T9" fmla="*/ 6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77">
                  <a:moveTo>
                    <a:pt x="26" y="69"/>
                  </a:moveTo>
                  <a:cubicBezTo>
                    <a:pt x="58" y="50"/>
                    <a:pt x="92" y="36"/>
                    <a:pt x="128" y="27"/>
                  </a:cubicBezTo>
                  <a:cubicBezTo>
                    <a:pt x="143" y="23"/>
                    <a:pt x="137" y="0"/>
                    <a:pt x="121" y="4"/>
                  </a:cubicBezTo>
                  <a:cubicBezTo>
                    <a:pt x="84" y="14"/>
                    <a:pt x="47" y="29"/>
                    <a:pt x="14" y="49"/>
                  </a:cubicBezTo>
                  <a:cubicBezTo>
                    <a:pt x="0" y="57"/>
                    <a:pt x="12" y="77"/>
                    <a:pt x="26" y="69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04" name="Freeform 121"/>
            <p:cNvSpPr/>
            <p:nvPr/>
          </p:nvSpPr>
          <p:spPr bwMode="auto">
            <a:xfrm>
              <a:off x="7256463" y="2279650"/>
              <a:ext cx="150812" cy="98425"/>
            </a:xfrm>
            <a:custGeom>
              <a:avLst/>
              <a:gdLst>
                <a:gd name="T0" fmla="*/ 27 w 122"/>
                <a:gd name="T1" fmla="*/ 68 h 79"/>
                <a:gd name="T2" fmla="*/ 107 w 122"/>
                <a:gd name="T3" fmla="*/ 26 h 79"/>
                <a:gd name="T4" fmla="*/ 100 w 122"/>
                <a:gd name="T5" fmla="*/ 2 h 79"/>
                <a:gd name="T6" fmla="*/ 10 w 122"/>
                <a:gd name="T7" fmla="*/ 51 h 79"/>
                <a:gd name="T8" fmla="*/ 27 w 122"/>
                <a:gd name="T9" fmla="*/ 6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79">
                  <a:moveTo>
                    <a:pt x="27" y="68"/>
                  </a:moveTo>
                  <a:cubicBezTo>
                    <a:pt x="49" y="45"/>
                    <a:pt x="76" y="31"/>
                    <a:pt x="107" y="26"/>
                  </a:cubicBezTo>
                  <a:cubicBezTo>
                    <a:pt x="122" y="23"/>
                    <a:pt x="116" y="0"/>
                    <a:pt x="100" y="2"/>
                  </a:cubicBezTo>
                  <a:cubicBezTo>
                    <a:pt x="66" y="8"/>
                    <a:pt x="35" y="26"/>
                    <a:pt x="10" y="51"/>
                  </a:cubicBezTo>
                  <a:cubicBezTo>
                    <a:pt x="0" y="62"/>
                    <a:pt x="17" y="79"/>
                    <a:pt x="27" y="68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05" name="Freeform 122"/>
            <p:cNvSpPr/>
            <p:nvPr/>
          </p:nvSpPr>
          <p:spPr bwMode="auto">
            <a:xfrm>
              <a:off x="7237413" y="2416175"/>
              <a:ext cx="131762" cy="88900"/>
            </a:xfrm>
            <a:custGeom>
              <a:avLst/>
              <a:gdLst>
                <a:gd name="T0" fmla="*/ 24 w 106"/>
                <a:gd name="T1" fmla="*/ 63 h 72"/>
                <a:gd name="T2" fmla="*/ 91 w 106"/>
                <a:gd name="T3" fmla="*/ 28 h 72"/>
                <a:gd name="T4" fmla="*/ 85 w 106"/>
                <a:gd name="T5" fmla="*/ 5 h 72"/>
                <a:gd name="T6" fmla="*/ 12 w 106"/>
                <a:gd name="T7" fmla="*/ 43 h 72"/>
                <a:gd name="T8" fmla="*/ 24 w 106"/>
                <a:gd name="T9" fmla="*/ 6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72">
                  <a:moveTo>
                    <a:pt x="24" y="63"/>
                  </a:moveTo>
                  <a:cubicBezTo>
                    <a:pt x="45" y="48"/>
                    <a:pt x="67" y="36"/>
                    <a:pt x="91" y="28"/>
                  </a:cubicBezTo>
                  <a:cubicBezTo>
                    <a:pt x="106" y="23"/>
                    <a:pt x="100" y="0"/>
                    <a:pt x="85" y="5"/>
                  </a:cubicBezTo>
                  <a:cubicBezTo>
                    <a:pt x="59" y="14"/>
                    <a:pt x="34" y="26"/>
                    <a:pt x="12" y="43"/>
                  </a:cubicBezTo>
                  <a:cubicBezTo>
                    <a:pt x="0" y="52"/>
                    <a:pt x="12" y="72"/>
                    <a:pt x="24" y="63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06" name="Freeform 123"/>
            <p:cNvSpPr/>
            <p:nvPr/>
          </p:nvSpPr>
          <p:spPr bwMode="auto">
            <a:xfrm>
              <a:off x="7205663" y="2522538"/>
              <a:ext cx="171450" cy="112713"/>
            </a:xfrm>
            <a:custGeom>
              <a:avLst/>
              <a:gdLst>
                <a:gd name="T0" fmla="*/ 28 w 139"/>
                <a:gd name="T1" fmla="*/ 81 h 91"/>
                <a:gd name="T2" fmla="*/ 124 w 139"/>
                <a:gd name="T3" fmla="*/ 28 h 91"/>
                <a:gd name="T4" fmla="*/ 118 w 139"/>
                <a:gd name="T5" fmla="*/ 5 h 91"/>
                <a:gd name="T6" fmla="*/ 11 w 139"/>
                <a:gd name="T7" fmla="*/ 64 h 91"/>
                <a:gd name="T8" fmla="*/ 28 w 139"/>
                <a:gd name="T9" fmla="*/ 8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91">
                  <a:moveTo>
                    <a:pt x="28" y="81"/>
                  </a:moveTo>
                  <a:cubicBezTo>
                    <a:pt x="56" y="56"/>
                    <a:pt x="89" y="38"/>
                    <a:pt x="124" y="28"/>
                  </a:cubicBezTo>
                  <a:cubicBezTo>
                    <a:pt x="139" y="23"/>
                    <a:pt x="133" y="0"/>
                    <a:pt x="118" y="5"/>
                  </a:cubicBezTo>
                  <a:cubicBezTo>
                    <a:pt x="78" y="16"/>
                    <a:pt x="42" y="37"/>
                    <a:pt x="11" y="64"/>
                  </a:cubicBezTo>
                  <a:cubicBezTo>
                    <a:pt x="0" y="74"/>
                    <a:pt x="17" y="91"/>
                    <a:pt x="28" y="81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07" name="Freeform 124"/>
            <p:cNvSpPr/>
            <p:nvPr/>
          </p:nvSpPr>
          <p:spPr bwMode="auto">
            <a:xfrm>
              <a:off x="7200900" y="2611438"/>
              <a:ext cx="166687" cy="127000"/>
            </a:xfrm>
            <a:custGeom>
              <a:avLst/>
              <a:gdLst>
                <a:gd name="T0" fmla="*/ 28 w 135"/>
                <a:gd name="T1" fmla="*/ 91 h 102"/>
                <a:gd name="T2" fmla="*/ 121 w 135"/>
                <a:gd name="T3" fmla="*/ 27 h 102"/>
                <a:gd name="T4" fmla="*/ 109 w 135"/>
                <a:gd name="T5" fmla="*/ 6 h 102"/>
                <a:gd name="T6" fmla="*/ 11 w 135"/>
                <a:gd name="T7" fmla="*/ 74 h 102"/>
                <a:gd name="T8" fmla="*/ 28 w 135"/>
                <a:gd name="T9" fmla="*/ 9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102">
                  <a:moveTo>
                    <a:pt x="28" y="91"/>
                  </a:moveTo>
                  <a:cubicBezTo>
                    <a:pt x="55" y="65"/>
                    <a:pt x="87" y="43"/>
                    <a:pt x="121" y="27"/>
                  </a:cubicBezTo>
                  <a:cubicBezTo>
                    <a:pt x="135" y="20"/>
                    <a:pt x="123" y="0"/>
                    <a:pt x="109" y="6"/>
                  </a:cubicBezTo>
                  <a:cubicBezTo>
                    <a:pt x="73" y="23"/>
                    <a:pt x="40" y="46"/>
                    <a:pt x="11" y="74"/>
                  </a:cubicBezTo>
                  <a:cubicBezTo>
                    <a:pt x="0" y="85"/>
                    <a:pt x="17" y="102"/>
                    <a:pt x="28" y="91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08" name="Freeform 125"/>
            <p:cNvSpPr/>
            <p:nvPr/>
          </p:nvSpPr>
          <p:spPr bwMode="auto">
            <a:xfrm>
              <a:off x="6926263" y="2781300"/>
              <a:ext cx="330200" cy="206375"/>
            </a:xfrm>
            <a:custGeom>
              <a:avLst/>
              <a:gdLst>
                <a:gd name="T0" fmla="*/ 25 w 267"/>
                <a:gd name="T1" fmla="*/ 159 h 167"/>
                <a:gd name="T2" fmla="*/ 254 w 267"/>
                <a:gd name="T3" fmla="*/ 29 h 167"/>
                <a:gd name="T4" fmla="*/ 241 w 267"/>
                <a:gd name="T5" fmla="*/ 8 h 167"/>
                <a:gd name="T6" fmla="*/ 13 w 267"/>
                <a:gd name="T7" fmla="*/ 139 h 167"/>
                <a:gd name="T8" fmla="*/ 25 w 267"/>
                <a:gd name="T9" fmla="*/ 159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167">
                  <a:moveTo>
                    <a:pt x="25" y="159"/>
                  </a:moveTo>
                  <a:cubicBezTo>
                    <a:pt x="101" y="116"/>
                    <a:pt x="177" y="72"/>
                    <a:pt x="254" y="29"/>
                  </a:cubicBezTo>
                  <a:cubicBezTo>
                    <a:pt x="267" y="21"/>
                    <a:pt x="255" y="0"/>
                    <a:pt x="241" y="8"/>
                  </a:cubicBezTo>
                  <a:cubicBezTo>
                    <a:pt x="165" y="51"/>
                    <a:pt x="89" y="95"/>
                    <a:pt x="13" y="139"/>
                  </a:cubicBezTo>
                  <a:cubicBezTo>
                    <a:pt x="0" y="146"/>
                    <a:pt x="12" y="167"/>
                    <a:pt x="25" y="159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09" name="Freeform 126"/>
            <p:cNvSpPr/>
            <p:nvPr/>
          </p:nvSpPr>
          <p:spPr bwMode="auto">
            <a:xfrm>
              <a:off x="7011988" y="2822575"/>
              <a:ext cx="304800" cy="209550"/>
            </a:xfrm>
            <a:custGeom>
              <a:avLst/>
              <a:gdLst>
                <a:gd name="T0" fmla="*/ 25 w 247"/>
                <a:gd name="T1" fmla="*/ 160 h 169"/>
                <a:gd name="T2" fmla="*/ 234 w 247"/>
                <a:gd name="T3" fmla="*/ 28 h 169"/>
                <a:gd name="T4" fmla="*/ 222 w 247"/>
                <a:gd name="T5" fmla="*/ 8 h 169"/>
                <a:gd name="T6" fmla="*/ 13 w 247"/>
                <a:gd name="T7" fmla="*/ 139 h 169"/>
                <a:gd name="T8" fmla="*/ 25 w 247"/>
                <a:gd name="T9" fmla="*/ 16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69">
                  <a:moveTo>
                    <a:pt x="25" y="160"/>
                  </a:moveTo>
                  <a:cubicBezTo>
                    <a:pt x="93" y="113"/>
                    <a:pt x="162" y="69"/>
                    <a:pt x="234" y="28"/>
                  </a:cubicBezTo>
                  <a:cubicBezTo>
                    <a:pt x="247" y="21"/>
                    <a:pt x="235" y="0"/>
                    <a:pt x="222" y="8"/>
                  </a:cubicBezTo>
                  <a:cubicBezTo>
                    <a:pt x="150" y="48"/>
                    <a:pt x="80" y="92"/>
                    <a:pt x="13" y="139"/>
                  </a:cubicBezTo>
                  <a:cubicBezTo>
                    <a:pt x="0" y="148"/>
                    <a:pt x="12" y="169"/>
                    <a:pt x="25" y="160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10" name="Freeform 127"/>
            <p:cNvSpPr/>
            <p:nvPr/>
          </p:nvSpPr>
          <p:spPr bwMode="auto">
            <a:xfrm>
              <a:off x="7221538" y="2847975"/>
              <a:ext cx="200025" cy="161925"/>
            </a:xfrm>
            <a:custGeom>
              <a:avLst/>
              <a:gdLst>
                <a:gd name="T0" fmla="*/ 29 w 162"/>
                <a:gd name="T1" fmla="*/ 120 h 130"/>
                <a:gd name="T2" fmla="*/ 150 w 162"/>
                <a:gd name="T3" fmla="*/ 29 h 130"/>
                <a:gd name="T4" fmla="*/ 138 w 162"/>
                <a:gd name="T5" fmla="*/ 8 h 130"/>
                <a:gd name="T6" fmla="*/ 12 w 162"/>
                <a:gd name="T7" fmla="*/ 103 h 130"/>
                <a:gd name="T8" fmla="*/ 29 w 162"/>
                <a:gd name="T9" fmla="*/ 12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30">
                  <a:moveTo>
                    <a:pt x="29" y="120"/>
                  </a:moveTo>
                  <a:cubicBezTo>
                    <a:pt x="67" y="87"/>
                    <a:pt x="107" y="57"/>
                    <a:pt x="150" y="29"/>
                  </a:cubicBezTo>
                  <a:cubicBezTo>
                    <a:pt x="162" y="20"/>
                    <a:pt x="150" y="0"/>
                    <a:pt x="138" y="8"/>
                  </a:cubicBezTo>
                  <a:cubicBezTo>
                    <a:pt x="94" y="37"/>
                    <a:pt x="52" y="69"/>
                    <a:pt x="12" y="103"/>
                  </a:cubicBezTo>
                  <a:cubicBezTo>
                    <a:pt x="0" y="113"/>
                    <a:pt x="17" y="130"/>
                    <a:pt x="29" y="120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11" name="Freeform 128"/>
            <p:cNvSpPr/>
            <p:nvPr/>
          </p:nvSpPr>
          <p:spPr bwMode="auto">
            <a:xfrm>
              <a:off x="7299325" y="2952750"/>
              <a:ext cx="146050" cy="123825"/>
            </a:xfrm>
            <a:custGeom>
              <a:avLst/>
              <a:gdLst>
                <a:gd name="T0" fmla="*/ 30 w 119"/>
                <a:gd name="T1" fmla="*/ 89 h 101"/>
                <a:gd name="T2" fmla="*/ 104 w 119"/>
                <a:gd name="T3" fmla="*/ 27 h 101"/>
                <a:gd name="T4" fmla="*/ 92 w 119"/>
                <a:gd name="T5" fmla="*/ 6 h 101"/>
                <a:gd name="T6" fmla="*/ 9 w 119"/>
                <a:gd name="T7" fmla="*/ 77 h 101"/>
                <a:gd name="T8" fmla="*/ 30 w 119"/>
                <a:gd name="T9" fmla="*/ 8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01">
                  <a:moveTo>
                    <a:pt x="30" y="89"/>
                  </a:moveTo>
                  <a:cubicBezTo>
                    <a:pt x="48" y="62"/>
                    <a:pt x="74" y="41"/>
                    <a:pt x="104" y="27"/>
                  </a:cubicBezTo>
                  <a:cubicBezTo>
                    <a:pt x="119" y="20"/>
                    <a:pt x="106" y="0"/>
                    <a:pt x="92" y="6"/>
                  </a:cubicBezTo>
                  <a:cubicBezTo>
                    <a:pt x="58" y="22"/>
                    <a:pt x="30" y="46"/>
                    <a:pt x="9" y="77"/>
                  </a:cubicBezTo>
                  <a:cubicBezTo>
                    <a:pt x="0" y="89"/>
                    <a:pt x="21" y="101"/>
                    <a:pt x="30" y="89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6472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AEB2FE5-BFCD-41C2-A281-D6B683BB7010}" type="datetimeFigureOut">
              <a:rPr lang="vi-VN" smtClean="0"/>
              <a:t>20/02/2025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7" t="1391" b="84119"/>
          <a:stretch>
            <a:fillRect/>
          </a:stretch>
        </p:blipFill>
        <p:spPr>
          <a:xfrm rot="470086">
            <a:off x="8623733" y="233111"/>
            <a:ext cx="3617226" cy="1765340"/>
          </a:xfrm>
          <a:custGeom>
            <a:avLst/>
            <a:gdLst>
              <a:gd name="connsiteX0" fmla="*/ 3617226 w 3617226"/>
              <a:gd name="connsiteY0" fmla="*/ 208259 h 1765340"/>
              <a:gd name="connsiteX1" fmla="*/ 3617226 w 3617226"/>
              <a:gd name="connsiteY1" fmla="*/ 1765340 h 1765340"/>
              <a:gd name="connsiteX2" fmla="*/ 425154 w 3617226"/>
              <a:gd name="connsiteY2" fmla="*/ 1581047 h 1765340"/>
              <a:gd name="connsiteX3" fmla="*/ 0 w 3617226"/>
              <a:gd name="connsiteY3" fmla="*/ 166732 h 1765340"/>
              <a:gd name="connsiteX4" fmla="*/ 39943 w 3617226"/>
              <a:gd name="connsiteY4" fmla="*/ 0 h 1765340"/>
              <a:gd name="connsiteX5" fmla="*/ 577965 w 3617226"/>
              <a:gd name="connsiteY5" fmla="*/ 207246 h 1765340"/>
              <a:gd name="connsiteX6" fmla="*/ 669821 w 3617226"/>
              <a:gd name="connsiteY6" fmla="*/ 150895 h 1765340"/>
              <a:gd name="connsiteX7" fmla="*/ 1507920 w 3617226"/>
              <a:gd name="connsiteY7" fmla="*/ 332083 h 1765340"/>
              <a:gd name="connsiteX8" fmla="*/ 3617226 w 3617226"/>
              <a:gd name="connsiteY8" fmla="*/ 208259 h 176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17226" h="1765340">
                <a:moveTo>
                  <a:pt x="3617226" y="208259"/>
                </a:moveTo>
                <a:lnTo>
                  <a:pt x="3617226" y="1765340"/>
                </a:lnTo>
                <a:lnTo>
                  <a:pt x="425154" y="1581047"/>
                </a:lnTo>
                <a:lnTo>
                  <a:pt x="0" y="166732"/>
                </a:lnTo>
                <a:lnTo>
                  <a:pt x="39943" y="0"/>
                </a:lnTo>
                <a:lnTo>
                  <a:pt x="577965" y="207246"/>
                </a:lnTo>
                <a:lnTo>
                  <a:pt x="669821" y="150895"/>
                </a:lnTo>
                <a:lnTo>
                  <a:pt x="1507920" y="332083"/>
                </a:lnTo>
                <a:lnTo>
                  <a:pt x="3617226" y="208259"/>
                </a:lnTo>
                <a:close/>
              </a:path>
            </a:pathLst>
          </a:custGeom>
        </p:spPr>
      </p:pic>
      <p:pic>
        <p:nvPicPr>
          <p:cNvPr id="8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56"/>
          <a:stretch>
            <a:fillRect/>
          </a:stretch>
        </p:blipFill>
        <p:spPr>
          <a:xfrm rot="20791677">
            <a:off x="-486972" y="-56362"/>
            <a:ext cx="6222052" cy="1590217"/>
          </a:xfrm>
          <a:custGeom>
            <a:avLst/>
            <a:gdLst>
              <a:gd name="connsiteX0" fmla="*/ 8077200 w 8077200"/>
              <a:gd name="connsiteY0" fmla="*/ 0 h 2064351"/>
              <a:gd name="connsiteX1" fmla="*/ 8077200 w 8077200"/>
              <a:gd name="connsiteY1" fmla="*/ 377786 h 2064351"/>
              <a:gd name="connsiteX2" fmla="*/ 5967894 w 8077200"/>
              <a:gd name="connsiteY2" fmla="*/ 501610 h 2064351"/>
              <a:gd name="connsiteX3" fmla="*/ 5129795 w 8077200"/>
              <a:gd name="connsiteY3" fmla="*/ 320422 h 2064351"/>
              <a:gd name="connsiteX4" fmla="*/ 5037939 w 8077200"/>
              <a:gd name="connsiteY4" fmla="*/ 376773 h 2064351"/>
              <a:gd name="connsiteX5" fmla="*/ 4499917 w 8077200"/>
              <a:gd name="connsiteY5" fmla="*/ 169527 h 2064351"/>
              <a:gd name="connsiteX6" fmla="*/ 4459974 w 8077200"/>
              <a:gd name="connsiteY6" fmla="*/ 336259 h 2064351"/>
              <a:gd name="connsiteX7" fmla="*/ 4885128 w 8077200"/>
              <a:gd name="connsiteY7" fmla="*/ 1750574 h 2064351"/>
              <a:gd name="connsiteX8" fmla="*/ 8077200 w 8077200"/>
              <a:gd name="connsiteY8" fmla="*/ 1934867 h 2064351"/>
              <a:gd name="connsiteX9" fmla="*/ 8077200 w 8077200"/>
              <a:gd name="connsiteY9" fmla="*/ 2064351 h 2064351"/>
              <a:gd name="connsiteX10" fmla="*/ 0 w 8077200"/>
              <a:gd name="connsiteY10" fmla="*/ 2064351 h 2064351"/>
              <a:gd name="connsiteX11" fmla="*/ 0 w 8077200"/>
              <a:gd name="connsiteY11" fmla="*/ 0 h 2064351"/>
              <a:gd name="connsiteX12" fmla="*/ 8077200 w 8077200"/>
              <a:gd name="connsiteY12" fmla="*/ 0 h 2064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77200" h="2064351">
                <a:moveTo>
                  <a:pt x="8077200" y="0"/>
                </a:moveTo>
                <a:lnTo>
                  <a:pt x="8077200" y="377786"/>
                </a:lnTo>
                <a:lnTo>
                  <a:pt x="5967894" y="501610"/>
                </a:lnTo>
                <a:lnTo>
                  <a:pt x="5129795" y="320422"/>
                </a:lnTo>
                <a:lnTo>
                  <a:pt x="5037939" y="376773"/>
                </a:lnTo>
                <a:lnTo>
                  <a:pt x="4499917" y="169527"/>
                </a:lnTo>
                <a:lnTo>
                  <a:pt x="4459974" y="336259"/>
                </a:lnTo>
                <a:lnTo>
                  <a:pt x="4885128" y="1750574"/>
                </a:lnTo>
                <a:lnTo>
                  <a:pt x="8077200" y="1934867"/>
                </a:lnTo>
                <a:lnTo>
                  <a:pt x="8077200" y="2064351"/>
                </a:lnTo>
                <a:lnTo>
                  <a:pt x="0" y="2064351"/>
                </a:lnTo>
                <a:lnTo>
                  <a:pt x="0" y="0"/>
                </a:lnTo>
                <a:lnTo>
                  <a:pt x="8077200" y="0"/>
                </a:lnTo>
                <a:close/>
              </a:path>
            </a:pathLst>
          </a:custGeom>
        </p:spPr>
      </p:pic>
      <p:pic>
        <p:nvPicPr>
          <p:cNvPr id="9" name="图片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00"/>
          <a:stretch>
            <a:fillRect/>
          </a:stretch>
        </p:blipFill>
        <p:spPr>
          <a:xfrm>
            <a:off x="5834713" y="2733524"/>
            <a:ext cx="6509685" cy="4418427"/>
          </a:xfrm>
          <a:custGeom>
            <a:avLst/>
            <a:gdLst>
              <a:gd name="connsiteX0" fmla="*/ 0 w 7696199"/>
              <a:gd name="connsiteY0" fmla="*/ 0 h 5223770"/>
              <a:gd name="connsiteX1" fmla="*/ 7696199 w 7696199"/>
              <a:gd name="connsiteY1" fmla="*/ 0 h 5223770"/>
              <a:gd name="connsiteX2" fmla="*/ 7696199 w 7696199"/>
              <a:gd name="connsiteY2" fmla="*/ 5223770 h 5223770"/>
              <a:gd name="connsiteX3" fmla="*/ 0 w 7696199"/>
              <a:gd name="connsiteY3" fmla="*/ 5223770 h 5223770"/>
              <a:gd name="connsiteX4" fmla="*/ 0 w 7696199"/>
              <a:gd name="connsiteY4" fmla="*/ 0 h 5223770"/>
              <a:gd name="connsiteX5" fmla="*/ 7429500 w 7696199"/>
              <a:gd name="connsiteY5" fmla="*/ 14918 h 5223770"/>
              <a:gd name="connsiteX6" fmla="*/ 5886450 w 7696199"/>
              <a:gd name="connsiteY6" fmla="*/ 91118 h 5223770"/>
              <a:gd name="connsiteX7" fmla="*/ 5429250 w 7696199"/>
              <a:gd name="connsiteY7" fmla="*/ 776918 h 5223770"/>
              <a:gd name="connsiteX8" fmla="*/ 6076950 w 7696199"/>
              <a:gd name="connsiteY8" fmla="*/ 1710368 h 5223770"/>
              <a:gd name="connsiteX9" fmla="*/ 6934200 w 7696199"/>
              <a:gd name="connsiteY9" fmla="*/ 2015168 h 5223770"/>
              <a:gd name="connsiteX10" fmla="*/ 7467600 w 7696199"/>
              <a:gd name="connsiteY10" fmla="*/ 1481768 h 5223770"/>
              <a:gd name="connsiteX11" fmla="*/ 7429500 w 7696199"/>
              <a:gd name="connsiteY11" fmla="*/ 14918 h 5223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96199" h="5223770">
                <a:moveTo>
                  <a:pt x="0" y="0"/>
                </a:moveTo>
                <a:lnTo>
                  <a:pt x="7696199" y="0"/>
                </a:lnTo>
                <a:lnTo>
                  <a:pt x="7696199" y="5223770"/>
                </a:lnTo>
                <a:lnTo>
                  <a:pt x="0" y="5223770"/>
                </a:lnTo>
                <a:lnTo>
                  <a:pt x="0" y="0"/>
                </a:lnTo>
                <a:close/>
                <a:moveTo>
                  <a:pt x="7429500" y="14918"/>
                </a:moveTo>
                <a:lnTo>
                  <a:pt x="5886450" y="91118"/>
                </a:lnTo>
                <a:lnTo>
                  <a:pt x="5429250" y="776918"/>
                </a:lnTo>
                <a:lnTo>
                  <a:pt x="6076950" y="1710368"/>
                </a:lnTo>
                <a:lnTo>
                  <a:pt x="6934200" y="2015168"/>
                </a:lnTo>
                <a:lnTo>
                  <a:pt x="7467600" y="1481768"/>
                </a:lnTo>
                <a:lnTo>
                  <a:pt x="7429500" y="14918"/>
                </a:lnTo>
                <a:close/>
              </a:path>
            </a:pathLst>
          </a:custGeom>
        </p:spPr>
      </p:pic>
      <p:pic>
        <p:nvPicPr>
          <p:cNvPr id="10" name="图片 2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04" t="16944" b="45000"/>
          <a:stretch>
            <a:fillRect/>
          </a:stretch>
        </p:blipFill>
        <p:spPr>
          <a:xfrm>
            <a:off x="9212344" y="1060800"/>
            <a:ext cx="2655432" cy="3938942"/>
          </a:xfrm>
          <a:custGeom>
            <a:avLst/>
            <a:gdLst>
              <a:gd name="connsiteX0" fmla="*/ 0 w 2655432"/>
              <a:gd name="connsiteY0" fmla="*/ 0 h 3938942"/>
              <a:gd name="connsiteX1" fmla="*/ 2655432 w 2655432"/>
              <a:gd name="connsiteY1" fmla="*/ 0 h 3938942"/>
              <a:gd name="connsiteX2" fmla="*/ 2655432 w 2655432"/>
              <a:gd name="connsiteY2" fmla="*/ 3938942 h 3938942"/>
              <a:gd name="connsiteX3" fmla="*/ 0 w 2655432"/>
              <a:gd name="connsiteY3" fmla="*/ 3938942 h 3938942"/>
              <a:gd name="connsiteX4" fmla="*/ 0 w 2655432"/>
              <a:gd name="connsiteY4" fmla="*/ 0 h 3938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5432" h="3938942">
                <a:moveTo>
                  <a:pt x="0" y="0"/>
                </a:moveTo>
                <a:lnTo>
                  <a:pt x="2655432" y="0"/>
                </a:lnTo>
                <a:lnTo>
                  <a:pt x="2655432" y="3938942"/>
                </a:lnTo>
                <a:lnTo>
                  <a:pt x="0" y="393894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1" name="图片 2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4" r="38696" b="45000"/>
          <a:stretch>
            <a:fillRect/>
          </a:stretch>
        </p:blipFill>
        <p:spPr>
          <a:xfrm>
            <a:off x="-237194" y="2113420"/>
            <a:ext cx="4206813" cy="3938942"/>
          </a:xfrm>
          <a:custGeom>
            <a:avLst/>
            <a:gdLst>
              <a:gd name="connsiteX0" fmla="*/ 0 w 4206813"/>
              <a:gd name="connsiteY0" fmla="*/ 0 h 3938942"/>
              <a:gd name="connsiteX1" fmla="*/ 4206813 w 4206813"/>
              <a:gd name="connsiteY1" fmla="*/ 0 h 3938942"/>
              <a:gd name="connsiteX2" fmla="*/ 4206813 w 4206813"/>
              <a:gd name="connsiteY2" fmla="*/ 3938942 h 3938942"/>
              <a:gd name="connsiteX3" fmla="*/ 0 w 4206813"/>
              <a:gd name="connsiteY3" fmla="*/ 3938942 h 3938942"/>
              <a:gd name="connsiteX4" fmla="*/ 0 w 4206813"/>
              <a:gd name="connsiteY4" fmla="*/ 0 h 3938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6813" h="3938942">
                <a:moveTo>
                  <a:pt x="0" y="0"/>
                </a:moveTo>
                <a:lnTo>
                  <a:pt x="4206813" y="0"/>
                </a:lnTo>
                <a:lnTo>
                  <a:pt x="4206813" y="3938942"/>
                </a:lnTo>
                <a:lnTo>
                  <a:pt x="0" y="393894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2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45" t="55129" r="2970" b="27640"/>
          <a:stretch>
            <a:fillRect/>
          </a:stretch>
        </p:blipFill>
        <p:spPr>
          <a:xfrm>
            <a:off x="1668361" y="4999742"/>
            <a:ext cx="2038350" cy="2000250"/>
          </a:xfrm>
          <a:custGeom>
            <a:avLst/>
            <a:gdLst>
              <a:gd name="connsiteX0" fmla="*/ 2000250 w 2038350"/>
              <a:gd name="connsiteY0" fmla="*/ 0 h 2000250"/>
              <a:gd name="connsiteX1" fmla="*/ 2038350 w 2038350"/>
              <a:gd name="connsiteY1" fmla="*/ 1466850 h 2000250"/>
              <a:gd name="connsiteX2" fmla="*/ 1504950 w 2038350"/>
              <a:gd name="connsiteY2" fmla="*/ 2000250 h 2000250"/>
              <a:gd name="connsiteX3" fmla="*/ 647700 w 2038350"/>
              <a:gd name="connsiteY3" fmla="*/ 1695450 h 2000250"/>
              <a:gd name="connsiteX4" fmla="*/ 0 w 2038350"/>
              <a:gd name="connsiteY4" fmla="*/ 762000 h 2000250"/>
              <a:gd name="connsiteX5" fmla="*/ 457200 w 2038350"/>
              <a:gd name="connsiteY5" fmla="*/ 76200 h 2000250"/>
              <a:gd name="connsiteX6" fmla="*/ 2000250 w 2038350"/>
              <a:gd name="connsiteY6" fmla="*/ 0 h 20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8350" h="2000250">
                <a:moveTo>
                  <a:pt x="2000250" y="0"/>
                </a:moveTo>
                <a:lnTo>
                  <a:pt x="2038350" y="1466850"/>
                </a:lnTo>
                <a:lnTo>
                  <a:pt x="1504950" y="2000250"/>
                </a:lnTo>
                <a:lnTo>
                  <a:pt x="647700" y="1695450"/>
                </a:lnTo>
                <a:lnTo>
                  <a:pt x="0" y="762000"/>
                </a:lnTo>
                <a:lnTo>
                  <a:pt x="457200" y="76200"/>
                </a:lnTo>
                <a:lnTo>
                  <a:pt x="200025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28902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1"/>
          <p:cNvSpPr/>
          <p:nvPr userDrawn="1"/>
        </p:nvSpPr>
        <p:spPr>
          <a:xfrm>
            <a:off x="617096" y="498423"/>
            <a:ext cx="10957809" cy="5861154"/>
          </a:xfrm>
          <a:prstGeom prst="roundRect">
            <a:avLst>
              <a:gd name="adj" fmla="val 5068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8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7" t="1391" b="84119"/>
          <a:stretch>
            <a:fillRect/>
          </a:stretch>
        </p:blipFill>
        <p:spPr>
          <a:xfrm rot="470086">
            <a:off x="9816816" y="163079"/>
            <a:ext cx="2475364" cy="1208069"/>
          </a:xfrm>
          <a:custGeom>
            <a:avLst/>
            <a:gdLst>
              <a:gd name="connsiteX0" fmla="*/ 3617226 w 3617226"/>
              <a:gd name="connsiteY0" fmla="*/ 208259 h 1765340"/>
              <a:gd name="connsiteX1" fmla="*/ 3617226 w 3617226"/>
              <a:gd name="connsiteY1" fmla="*/ 1765340 h 1765340"/>
              <a:gd name="connsiteX2" fmla="*/ 425154 w 3617226"/>
              <a:gd name="connsiteY2" fmla="*/ 1581047 h 1765340"/>
              <a:gd name="connsiteX3" fmla="*/ 0 w 3617226"/>
              <a:gd name="connsiteY3" fmla="*/ 166732 h 1765340"/>
              <a:gd name="connsiteX4" fmla="*/ 39943 w 3617226"/>
              <a:gd name="connsiteY4" fmla="*/ 0 h 1765340"/>
              <a:gd name="connsiteX5" fmla="*/ 577965 w 3617226"/>
              <a:gd name="connsiteY5" fmla="*/ 207246 h 1765340"/>
              <a:gd name="connsiteX6" fmla="*/ 669821 w 3617226"/>
              <a:gd name="connsiteY6" fmla="*/ 150895 h 1765340"/>
              <a:gd name="connsiteX7" fmla="*/ 1507920 w 3617226"/>
              <a:gd name="connsiteY7" fmla="*/ 332083 h 1765340"/>
              <a:gd name="connsiteX8" fmla="*/ 3617226 w 3617226"/>
              <a:gd name="connsiteY8" fmla="*/ 208259 h 176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17226" h="1765340">
                <a:moveTo>
                  <a:pt x="3617226" y="208259"/>
                </a:moveTo>
                <a:lnTo>
                  <a:pt x="3617226" y="1765340"/>
                </a:lnTo>
                <a:lnTo>
                  <a:pt x="425154" y="1581047"/>
                </a:lnTo>
                <a:lnTo>
                  <a:pt x="0" y="166732"/>
                </a:lnTo>
                <a:lnTo>
                  <a:pt x="39943" y="0"/>
                </a:lnTo>
                <a:lnTo>
                  <a:pt x="577965" y="207246"/>
                </a:lnTo>
                <a:lnTo>
                  <a:pt x="669821" y="150895"/>
                </a:lnTo>
                <a:lnTo>
                  <a:pt x="1507920" y="332083"/>
                </a:lnTo>
                <a:lnTo>
                  <a:pt x="3617226" y="208259"/>
                </a:lnTo>
                <a:close/>
              </a:path>
            </a:pathLst>
          </a:custGeom>
        </p:spPr>
      </p:pic>
      <p:pic>
        <p:nvPicPr>
          <p:cNvPr id="9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56"/>
          <a:stretch>
            <a:fillRect/>
          </a:stretch>
        </p:blipFill>
        <p:spPr>
          <a:xfrm rot="20791677">
            <a:off x="-94716" y="102266"/>
            <a:ext cx="3602240" cy="920652"/>
          </a:xfrm>
          <a:custGeom>
            <a:avLst/>
            <a:gdLst>
              <a:gd name="connsiteX0" fmla="*/ 8077200 w 8077200"/>
              <a:gd name="connsiteY0" fmla="*/ 0 h 2064351"/>
              <a:gd name="connsiteX1" fmla="*/ 8077200 w 8077200"/>
              <a:gd name="connsiteY1" fmla="*/ 377786 h 2064351"/>
              <a:gd name="connsiteX2" fmla="*/ 5967894 w 8077200"/>
              <a:gd name="connsiteY2" fmla="*/ 501610 h 2064351"/>
              <a:gd name="connsiteX3" fmla="*/ 5129795 w 8077200"/>
              <a:gd name="connsiteY3" fmla="*/ 320422 h 2064351"/>
              <a:gd name="connsiteX4" fmla="*/ 5037939 w 8077200"/>
              <a:gd name="connsiteY4" fmla="*/ 376773 h 2064351"/>
              <a:gd name="connsiteX5" fmla="*/ 4499917 w 8077200"/>
              <a:gd name="connsiteY5" fmla="*/ 169527 h 2064351"/>
              <a:gd name="connsiteX6" fmla="*/ 4459974 w 8077200"/>
              <a:gd name="connsiteY6" fmla="*/ 336259 h 2064351"/>
              <a:gd name="connsiteX7" fmla="*/ 4885128 w 8077200"/>
              <a:gd name="connsiteY7" fmla="*/ 1750574 h 2064351"/>
              <a:gd name="connsiteX8" fmla="*/ 8077200 w 8077200"/>
              <a:gd name="connsiteY8" fmla="*/ 1934867 h 2064351"/>
              <a:gd name="connsiteX9" fmla="*/ 8077200 w 8077200"/>
              <a:gd name="connsiteY9" fmla="*/ 2064351 h 2064351"/>
              <a:gd name="connsiteX10" fmla="*/ 0 w 8077200"/>
              <a:gd name="connsiteY10" fmla="*/ 2064351 h 2064351"/>
              <a:gd name="connsiteX11" fmla="*/ 0 w 8077200"/>
              <a:gd name="connsiteY11" fmla="*/ 0 h 2064351"/>
              <a:gd name="connsiteX12" fmla="*/ 8077200 w 8077200"/>
              <a:gd name="connsiteY12" fmla="*/ 0 h 2064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77200" h="2064351">
                <a:moveTo>
                  <a:pt x="8077200" y="0"/>
                </a:moveTo>
                <a:lnTo>
                  <a:pt x="8077200" y="377786"/>
                </a:lnTo>
                <a:lnTo>
                  <a:pt x="5967894" y="501610"/>
                </a:lnTo>
                <a:lnTo>
                  <a:pt x="5129795" y="320422"/>
                </a:lnTo>
                <a:lnTo>
                  <a:pt x="5037939" y="376773"/>
                </a:lnTo>
                <a:lnTo>
                  <a:pt x="4499917" y="169527"/>
                </a:lnTo>
                <a:lnTo>
                  <a:pt x="4459974" y="336259"/>
                </a:lnTo>
                <a:lnTo>
                  <a:pt x="4885128" y="1750574"/>
                </a:lnTo>
                <a:lnTo>
                  <a:pt x="8077200" y="1934867"/>
                </a:lnTo>
                <a:lnTo>
                  <a:pt x="8077200" y="2064351"/>
                </a:lnTo>
                <a:lnTo>
                  <a:pt x="0" y="2064351"/>
                </a:lnTo>
                <a:lnTo>
                  <a:pt x="0" y="0"/>
                </a:lnTo>
                <a:lnTo>
                  <a:pt x="807720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4927246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1"/>
          <p:cNvSpPr/>
          <p:nvPr userDrawn="1"/>
        </p:nvSpPr>
        <p:spPr>
          <a:xfrm>
            <a:off x="617096" y="498423"/>
            <a:ext cx="10957809" cy="5861154"/>
          </a:xfrm>
          <a:prstGeom prst="roundRect">
            <a:avLst>
              <a:gd name="adj" fmla="val 5068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8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7" t="1391" b="84119"/>
          <a:stretch>
            <a:fillRect/>
          </a:stretch>
        </p:blipFill>
        <p:spPr>
          <a:xfrm rot="470086">
            <a:off x="9816816" y="163079"/>
            <a:ext cx="2475364" cy="1208069"/>
          </a:xfrm>
          <a:custGeom>
            <a:avLst/>
            <a:gdLst>
              <a:gd name="connsiteX0" fmla="*/ 3617226 w 3617226"/>
              <a:gd name="connsiteY0" fmla="*/ 208259 h 1765340"/>
              <a:gd name="connsiteX1" fmla="*/ 3617226 w 3617226"/>
              <a:gd name="connsiteY1" fmla="*/ 1765340 h 1765340"/>
              <a:gd name="connsiteX2" fmla="*/ 425154 w 3617226"/>
              <a:gd name="connsiteY2" fmla="*/ 1581047 h 1765340"/>
              <a:gd name="connsiteX3" fmla="*/ 0 w 3617226"/>
              <a:gd name="connsiteY3" fmla="*/ 166732 h 1765340"/>
              <a:gd name="connsiteX4" fmla="*/ 39943 w 3617226"/>
              <a:gd name="connsiteY4" fmla="*/ 0 h 1765340"/>
              <a:gd name="connsiteX5" fmla="*/ 577965 w 3617226"/>
              <a:gd name="connsiteY5" fmla="*/ 207246 h 1765340"/>
              <a:gd name="connsiteX6" fmla="*/ 669821 w 3617226"/>
              <a:gd name="connsiteY6" fmla="*/ 150895 h 1765340"/>
              <a:gd name="connsiteX7" fmla="*/ 1507920 w 3617226"/>
              <a:gd name="connsiteY7" fmla="*/ 332083 h 1765340"/>
              <a:gd name="connsiteX8" fmla="*/ 3617226 w 3617226"/>
              <a:gd name="connsiteY8" fmla="*/ 208259 h 176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17226" h="1765340">
                <a:moveTo>
                  <a:pt x="3617226" y="208259"/>
                </a:moveTo>
                <a:lnTo>
                  <a:pt x="3617226" y="1765340"/>
                </a:lnTo>
                <a:lnTo>
                  <a:pt x="425154" y="1581047"/>
                </a:lnTo>
                <a:lnTo>
                  <a:pt x="0" y="166732"/>
                </a:lnTo>
                <a:lnTo>
                  <a:pt x="39943" y="0"/>
                </a:lnTo>
                <a:lnTo>
                  <a:pt x="577965" y="207246"/>
                </a:lnTo>
                <a:lnTo>
                  <a:pt x="669821" y="150895"/>
                </a:lnTo>
                <a:lnTo>
                  <a:pt x="1507920" y="332083"/>
                </a:lnTo>
                <a:lnTo>
                  <a:pt x="3617226" y="208259"/>
                </a:lnTo>
                <a:close/>
              </a:path>
            </a:pathLst>
          </a:custGeom>
        </p:spPr>
      </p:pic>
      <p:pic>
        <p:nvPicPr>
          <p:cNvPr id="9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56"/>
          <a:stretch>
            <a:fillRect/>
          </a:stretch>
        </p:blipFill>
        <p:spPr>
          <a:xfrm rot="20791677">
            <a:off x="-94716" y="102266"/>
            <a:ext cx="3602240" cy="920652"/>
          </a:xfrm>
          <a:custGeom>
            <a:avLst/>
            <a:gdLst>
              <a:gd name="connsiteX0" fmla="*/ 8077200 w 8077200"/>
              <a:gd name="connsiteY0" fmla="*/ 0 h 2064351"/>
              <a:gd name="connsiteX1" fmla="*/ 8077200 w 8077200"/>
              <a:gd name="connsiteY1" fmla="*/ 377786 h 2064351"/>
              <a:gd name="connsiteX2" fmla="*/ 5967894 w 8077200"/>
              <a:gd name="connsiteY2" fmla="*/ 501610 h 2064351"/>
              <a:gd name="connsiteX3" fmla="*/ 5129795 w 8077200"/>
              <a:gd name="connsiteY3" fmla="*/ 320422 h 2064351"/>
              <a:gd name="connsiteX4" fmla="*/ 5037939 w 8077200"/>
              <a:gd name="connsiteY4" fmla="*/ 376773 h 2064351"/>
              <a:gd name="connsiteX5" fmla="*/ 4499917 w 8077200"/>
              <a:gd name="connsiteY5" fmla="*/ 169527 h 2064351"/>
              <a:gd name="connsiteX6" fmla="*/ 4459974 w 8077200"/>
              <a:gd name="connsiteY6" fmla="*/ 336259 h 2064351"/>
              <a:gd name="connsiteX7" fmla="*/ 4885128 w 8077200"/>
              <a:gd name="connsiteY7" fmla="*/ 1750574 h 2064351"/>
              <a:gd name="connsiteX8" fmla="*/ 8077200 w 8077200"/>
              <a:gd name="connsiteY8" fmla="*/ 1934867 h 2064351"/>
              <a:gd name="connsiteX9" fmla="*/ 8077200 w 8077200"/>
              <a:gd name="connsiteY9" fmla="*/ 2064351 h 2064351"/>
              <a:gd name="connsiteX10" fmla="*/ 0 w 8077200"/>
              <a:gd name="connsiteY10" fmla="*/ 2064351 h 2064351"/>
              <a:gd name="connsiteX11" fmla="*/ 0 w 8077200"/>
              <a:gd name="connsiteY11" fmla="*/ 0 h 2064351"/>
              <a:gd name="connsiteX12" fmla="*/ 8077200 w 8077200"/>
              <a:gd name="connsiteY12" fmla="*/ 0 h 2064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77200" h="2064351">
                <a:moveTo>
                  <a:pt x="8077200" y="0"/>
                </a:moveTo>
                <a:lnTo>
                  <a:pt x="8077200" y="377786"/>
                </a:lnTo>
                <a:lnTo>
                  <a:pt x="5967894" y="501610"/>
                </a:lnTo>
                <a:lnTo>
                  <a:pt x="5129795" y="320422"/>
                </a:lnTo>
                <a:lnTo>
                  <a:pt x="5037939" y="376773"/>
                </a:lnTo>
                <a:lnTo>
                  <a:pt x="4499917" y="169527"/>
                </a:lnTo>
                <a:lnTo>
                  <a:pt x="4459974" y="336259"/>
                </a:lnTo>
                <a:lnTo>
                  <a:pt x="4885128" y="1750574"/>
                </a:lnTo>
                <a:lnTo>
                  <a:pt x="8077200" y="1934867"/>
                </a:lnTo>
                <a:lnTo>
                  <a:pt x="8077200" y="2064351"/>
                </a:lnTo>
                <a:lnTo>
                  <a:pt x="0" y="2064351"/>
                </a:lnTo>
                <a:lnTo>
                  <a:pt x="0" y="0"/>
                </a:lnTo>
                <a:lnTo>
                  <a:pt x="8077200" y="0"/>
                </a:lnTo>
                <a:close/>
              </a:path>
            </a:pathLst>
          </a:custGeom>
        </p:spPr>
      </p:pic>
      <p:pic>
        <p:nvPicPr>
          <p:cNvPr id="2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00"/>
          <a:stretch>
            <a:fillRect/>
          </a:stretch>
        </p:blipFill>
        <p:spPr>
          <a:xfrm>
            <a:off x="8122352" y="4171950"/>
            <a:ext cx="4222046" cy="2865700"/>
          </a:xfrm>
          <a:custGeom>
            <a:avLst/>
            <a:gdLst>
              <a:gd name="connsiteX0" fmla="*/ 0 w 7696199"/>
              <a:gd name="connsiteY0" fmla="*/ 0 h 5223770"/>
              <a:gd name="connsiteX1" fmla="*/ 7696199 w 7696199"/>
              <a:gd name="connsiteY1" fmla="*/ 0 h 5223770"/>
              <a:gd name="connsiteX2" fmla="*/ 7696199 w 7696199"/>
              <a:gd name="connsiteY2" fmla="*/ 5223770 h 5223770"/>
              <a:gd name="connsiteX3" fmla="*/ 0 w 7696199"/>
              <a:gd name="connsiteY3" fmla="*/ 5223770 h 5223770"/>
              <a:gd name="connsiteX4" fmla="*/ 0 w 7696199"/>
              <a:gd name="connsiteY4" fmla="*/ 0 h 5223770"/>
              <a:gd name="connsiteX5" fmla="*/ 7429500 w 7696199"/>
              <a:gd name="connsiteY5" fmla="*/ 14918 h 5223770"/>
              <a:gd name="connsiteX6" fmla="*/ 5886450 w 7696199"/>
              <a:gd name="connsiteY6" fmla="*/ 91118 h 5223770"/>
              <a:gd name="connsiteX7" fmla="*/ 5429250 w 7696199"/>
              <a:gd name="connsiteY7" fmla="*/ 776918 h 5223770"/>
              <a:gd name="connsiteX8" fmla="*/ 6076950 w 7696199"/>
              <a:gd name="connsiteY8" fmla="*/ 1710368 h 5223770"/>
              <a:gd name="connsiteX9" fmla="*/ 6934200 w 7696199"/>
              <a:gd name="connsiteY9" fmla="*/ 2015168 h 5223770"/>
              <a:gd name="connsiteX10" fmla="*/ 7467600 w 7696199"/>
              <a:gd name="connsiteY10" fmla="*/ 1481768 h 5223770"/>
              <a:gd name="connsiteX11" fmla="*/ 7429500 w 7696199"/>
              <a:gd name="connsiteY11" fmla="*/ 14918 h 5223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96199" h="5223770">
                <a:moveTo>
                  <a:pt x="0" y="0"/>
                </a:moveTo>
                <a:lnTo>
                  <a:pt x="7696199" y="0"/>
                </a:lnTo>
                <a:lnTo>
                  <a:pt x="7696199" y="5223770"/>
                </a:lnTo>
                <a:lnTo>
                  <a:pt x="0" y="5223770"/>
                </a:lnTo>
                <a:lnTo>
                  <a:pt x="0" y="0"/>
                </a:lnTo>
                <a:close/>
                <a:moveTo>
                  <a:pt x="7429500" y="14918"/>
                </a:moveTo>
                <a:lnTo>
                  <a:pt x="5886450" y="91118"/>
                </a:lnTo>
                <a:lnTo>
                  <a:pt x="5429250" y="776918"/>
                </a:lnTo>
                <a:lnTo>
                  <a:pt x="6076950" y="1710368"/>
                </a:lnTo>
                <a:lnTo>
                  <a:pt x="6934200" y="2015168"/>
                </a:lnTo>
                <a:lnTo>
                  <a:pt x="7467600" y="1481768"/>
                </a:lnTo>
                <a:lnTo>
                  <a:pt x="7429500" y="1491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7545833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AEB2FE5-BFCD-41C2-A281-D6B683BB7010}" type="datetimeFigureOut">
              <a:rPr lang="vi-VN" smtClean="0"/>
              <a:t>20/02/2025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7" t="1391" b="84119"/>
          <a:stretch>
            <a:fillRect/>
          </a:stretch>
        </p:blipFill>
        <p:spPr>
          <a:xfrm rot="470086">
            <a:off x="8623733" y="233111"/>
            <a:ext cx="3617226" cy="1765340"/>
          </a:xfrm>
          <a:custGeom>
            <a:avLst/>
            <a:gdLst>
              <a:gd name="connsiteX0" fmla="*/ 3617226 w 3617226"/>
              <a:gd name="connsiteY0" fmla="*/ 208259 h 1765340"/>
              <a:gd name="connsiteX1" fmla="*/ 3617226 w 3617226"/>
              <a:gd name="connsiteY1" fmla="*/ 1765340 h 1765340"/>
              <a:gd name="connsiteX2" fmla="*/ 425154 w 3617226"/>
              <a:gd name="connsiteY2" fmla="*/ 1581047 h 1765340"/>
              <a:gd name="connsiteX3" fmla="*/ 0 w 3617226"/>
              <a:gd name="connsiteY3" fmla="*/ 166732 h 1765340"/>
              <a:gd name="connsiteX4" fmla="*/ 39943 w 3617226"/>
              <a:gd name="connsiteY4" fmla="*/ 0 h 1765340"/>
              <a:gd name="connsiteX5" fmla="*/ 577965 w 3617226"/>
              <a:gd name="connsiteY5" fmla="*/ 207246 h 1765340"/>
              <a:gd name="connsiteX6" fmla="*/ 669821 w 3617226"/>
              <a:gd name="connsiteY6" fmla="*/ 150895 h 1765340"/>
              <a:gd name="connsiteX7" fmla="*/ 1507920 w 3617226"/>
              <a:gd name="connsiteY7" fmla="*/ 332083 h 1765340"/>
              <a:gd name="connsiteX8" fmla="*/ 3617226 w 3617226"/>
              <a:gd name="connsiteY8" fmla="*/ 208259 h 176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17226" h="1765340">
                <a:moveTo>
                  <a:pt x="3617226" y="208259"/>
                </a:moveTo>
                <a:lnTo>
                  <a:pt x="3617226" y="1765340"/>
                </a:lnTo>
                <a:lnTo>
                  <a:pt x="425154" y="1581047"/>
                </a:lnTo>
                <a:lnTo>
                  <a:pt x="0" y="166732"/>
                </a:lnTo>
                <a:lnTo>
                  <a:pt x="39943" y="0"/>
                </a:lnTo>
                <a:lnTo>
                  <a:pt x="577965" y="207246"/>
                </a:lnTo>
                <a:lnTo>
                  <a:pt x="669821" y="150895"/>
                </a:lnTo>
                <a:lnTo>
                  <a:pt x="1507920" y="332083"/>
                </a:lnTo>
                <a:lnTo>
                  <a:pt x="3617226" y="208259"/>
                </a:lnTo>
                <a:close/>
              </a:path>
            </a:pathLst>
          </a:custGeom>
        </p:spPr>
      </p:pic>
      <p:pic>
        <p:nvPicPr>
          <p:cNvPr id="8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56"/>
          <a:stretch>
            <a:fillRect/>
          </a:stretch>
        </p:blipFill>
        <p:spPr>
          <a:xfrm rot="20791677">
            <a:off x="-486972" y="-56362"/>
            <a:ext cx="6222052" cy="1590217"/>
          </a:xfrm>
          <a:custGeom>
            <a:avLst/>
            <a:gdLst>
              <a:gd name="connsiteX0" fmla="*/ 8077200 w 8077200"/>
              <a:gd name="connsiteY0" fmla="*/ 0 h 2064351"/>
              <a:gd name="connsiteX1" fmla="*/ 8077200 w 8077200"/>
              <a:gd name="connsiteY1" fmla="*/ 377786 h 2064351"/>
              <a:gd name="connsiteX2" fmla="*/ 5967894 w 8077200"/>
              <a:gd name="connsiteY2" fmla="*/ 501610 h 2064351"/>
              <a:gd name="connsiteX3" fmla="*/ 5129795 w 8077200"/>
              <a:gd name="connsiteY3" fmla="*/ 320422 h 2064351"/>
              <a:gd name="connsiteX4" fmla="*/ 5037939 w 8077200"/>
              <a:gd name="connsiteY4" fmla="*/ 376773 h 2064351"/>
              <a:gd name="connsiteX5" fmla="*/ 4499917 w 8077200"/>
              <a:gd name="connsiteY5" fmla="*/ 169527 h 2064351"/>
              <a:gd name="connsiteX6" fmla="*/ 4459974 w 8077200"/>
              <a:gd name="connsiteY6" fmla="*/ 336259 h 2064351"/>
              <a:gd name="connsiteX7" fmla="*/ 4885128 w 8077200"/>
              <a:gd name="connsiteY7" fmla="*/ 1750574 h 2064351"/>
              <a:gd name="connsiteX8" fmla="*/ 8077200 w 8077200"/>
              <a:gd name="connsiteY8" fmla="*/ 1934867 h 2064351"/>
              <a:gd name="connsiteX9" fmla="*/ 8077200 w 8077200"/>
              <a:gd name="connsiteY9" fmla="*/ 2064351 h 2064351"/>
              <a:gd name="connsiteX10" fmla="*/ 0 w 8077200"/>
              <a:gd name="connsiteY10" fmla="*/ 2064351 h 2064351"/>
              <a:gd name="connsiteX11" fmla="*/ 0 w 8077200"/>
              <a:gd name="connsiteY11" fmla="*/ 0 h 2064351"/>
              <a:gd name="connsiteX12" fmla="*/ 8077200 w 8077200"/>
              <a:gd name="connsiteY12" fmla="*/ 0 h 2064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77200" h="2064351">
                <a:moveTo>
                  <a:pt x="8077200" y="0"/>
                </a:moveTo>
                <a:lnTo>
                  <a:pt x="8077200" y="377786"/>
                </a:lnTo>
                <a:lnTo>
                  <a:pt x="5967894" y="501610"/>
                </a:lnTo>
                <a:lnTo>
                  <a:pt x="5129795" y="320422"/>
                </a:lnTo>
                <a:lnTo>
                  <a:pt x="5037939" y="376773"/>
                </a:lnTo>
                <a:lnTo>
                  <a:pt x="4499917" y="169527"/>
                </a:lnTo>
                <a:lnTo>
                  <a:pt x="4459974" y="336259"/>
                </a:lnTo>
                <a:lnTo>
                  <a:pt x="4885128" y="1750574"/>
                </a:lnTo>
                <a:lnTo>
                  <a:pt x="8077200" y="1934867"/>
                </a:lnTo>
                <a:lnTo>
                  <a:pt x="8077200" y="2064351"/>
                </a:lnTo>
                <a:lnTo>
                  <a:pt x="0" y="2064351"/>
                </a:lnTo>
                <a:lnTo>
                  <a:pt x="0" y="0"/>
                </a:lnTo>
                <a:lnTo>
                  <a:pt x="8077200" y="0"/>
                </a:lnTo>
                <a:close/>
              </a:path>
            </a:pathLst>
          </a:custGeom>
        </p:spPr>
      </p:pic>
      <p:grpSp>
        <p:nvGrpSpPr>
          <p:cNvPr id="9" name="组合 25"/>
          <p:cNvGrpSpPr/>
          <p:nvPr userDrawn="1"/>
        </p:nvGrpSpPr>
        <p:grpSpPr>
          <a:xfrm rot="300000">
            <a:off x="516200" y="141424"/>
            <a:ext cx="10604872" cy="5803536"/>
            <a:chOff x="1396060" y="560850"/>
            <a:chExt cx="9144000" cy="500407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任意多边形: 形状 20"/>
            <p:cNvSpPr/>
            <p:nvPr/>
          </p:nvSpPr>
          <p:spPr>
            <a:xfrm>
              <a:off x="1903228" y="999460"/>
              <a:ext cx="7378995" cy="4072270"/>
            </a:xfrm>
            <a:custGeom>
              <a:avLst/>
              <a:gdLst>
                <a:gd name="connsiteX0" fmla="*/ 382772 w 7378995"/>
                <a:gd name="connsiteY0" fmla="*/ 1509824 h 4072270"/>
                <a:gd name="connsiteX1" fmla="*/ 744279 w 7378995"/>
                <a:gd name="connsiteY1" fmla="*/ 765545 h 4072270"/>
                <a:gd name="connsiteX2" fmla="*/ 1467293 w 7378995"/>
                <a:gd name="connsiteY2" fmla="*/ 329610 h 4072270"/>
                <a:gd name="connsiteX3" fmla="*/ 2083981 w 7378995"/>
                <a:gd name="connsiteY3" fmla="*/ 276447 h 4072270"/>
                <a:gd name="connsiteX4" fmla="*/ 2562446 w 7378995"/>
                <a:gd name="connsiteY4" fmla="*/ 404038 h 4072270"/>
                <a:gd name="connsiteX5" fmla="*/ 3200400 w 7378995"/>
                <a:gd name="connsiteY5" fmla="*/ 116959 h 4072270"/>
                <a:gd name="connsiteX6" fmla="*/ 3668232 w 7378995"/>
                <a:gd name="connsiteY6" fmla="*/ 0 h 4072270"/>
                <a:gd name="connsiteX7" fmla="*/ 4369981 w 7378995"/>
                <a:gd name="connsiteY7" fmla="*/ 0 h 4072270"/>
                <a:gd name="connsiteX8" fmla="*/ 4869712 w 7378995"/>
                <a:gd name="connsiteY8" fmla="*/ 116959 h 4072270"/>
                <a:gd name="connsiteX9" fmla="*/ 5146158 w 7378995"/>
                <a:gd name="connsiteY9" fmla="*/ 170121 h 4072270"/>
                <a:gd name="connsiteX10" fmla="*/ 5560828 w 7378995"/>
                <a:gd name="connsiteY10" fmla="*/ 42531 h 4072270"/>
                <a:gd name="connsiteX11" fmla="*/ 6081823 w 7378995"/>
                <a:gd name="connsiteY11" fmla="*/ 31898 h 4072270"/>
                <a:gd name="connsiteX12" fmla="*/ 6666614 w 7378995"/>
                <a:gd name="connsiteY12" fmla="*/ 318977 h 4072270"/>
                <a:gd name="connsiteX13" fmla="*/ 7091916 w 7378995"/>
                <a:gd name="connsiteY13" fmla="*/ 914400 h 4072270"/>
                <a:gd name="connsiteX14" fmla="*/ 7378995 w 7378995"/>
                <a:gd name="connsiteY14" fmla="*/ 1531089 h 4072270"/>
                <a:gd name="connsiteX15" fmla="*/ 7123814 w 7378995"/>
                <a:gd name="connsiteY15" fmla="*/ 2083982 h 4072270"/>
                <a:gd name="connsiteX16" fmla="*/ 7028121 w 7378995"/>
                <a:gd name="connsiteY16" fmla="*/ 2211573 h 4072270"/>
                <a:gd name="connsiteX17" fmla="*/ 6964325 w 7378995"/>
                <a:gd name="connsiteY17" fmla="*/ 2434856 h 4072270"/>
                <a:gd name="connsiteX18" fmla="*/ 6655981 w 7378995"/>
                <a:gd name="connsiteY18" fmla="*/ 2838893 h 4072270"/>
                <a:gd name="connsiteX19" fmla="*/ 6283842 w 7378995"/>
                <a:gd name="connsiteY19" fmla="*/ 3019647 h 4072270"/>
                <a:gd name="connsiteX20" fmla="*/ 5667153 w 7378995"/>
                <a:gd name="connsiteY20" fmla="*/ 3104707 h 4072270"/>
                <a:gd name="connsiteX21" fmla="*/ 5124893 w 7378995"/>
                <a:gd name="connsiteY21" fmla="*/ 3104707 h 4072270"/>
                <a:gd name="connsiteX22" fmla="*/ 4859079 w 7378995"/>
                <a:gd name="connsiteY22" fmla="*/ 3104707 h 4072270"/>
                <a:gd name="connsiteX23" fmla="*/ 4433777 w 7378995"/>
                <a:gd name="connsiteY23" fmla="*/ 3296093 h 4072270"/>
                <a:gd name="connsiteX24" fmla="*/ 4040372 w 7378995"/>
                <a:gd name="connsiteY24" fmla="*/ 3338624 h 4072270"/>
                <a:gd name="connsiteX25" fmla="*/ 3200400 w 7378995"/>
                <a:gd name="connsiteY25" fmla="*/ 3785191 h 4072270"/>
                <a:gd name="connsiteX26" fmla="*/ 2519916 w 7378995"/>
                <a:gd name="connsiteY26" fmla="*/ 4008475 h 4072270"/>
                <a:gd name="connsiteX27" fmla="*/ 2083981 w 7378995"/>
                <a:gd name="connsiteY27" fmla="*/ 4072270 h 4072270"/>
                <a:gd name="connsiteX28" fmla="*/ 1626781 w 7378995"/>
                <a:gd name="connsiteY28" fmla="*/ 3987210 h 4072270"/>
                <a:gd name="connsiteX29" fmla="*/ 1360967 w 7378995"/>
                <a:gd name="connsiteY29" fmla="*/ 3615070 h 4072270"/>
                <a:gd name="connsiteX30" fmla="*/ 1041991 w 7378995"/>
                <a:gd name="connsiteY30" fmla="*/ 3370521 h 4072270"/>
                <a:gd name="connsiteX31" fmla="*/ 669851 w 7378995"/>
                <a:gd name="connsiteY31" fmla="*/ 3264196 h 4072270"/>
                <a:gd name="connsiteX32" fmla="*/ 180753 w 7378995"/>
                <a:gd name="connsiteY32" fmla="*/ 2934587 h 4072270"/>
                <a:gd name="connsiteX33" fmla="*/ 0 w 7378995"/>
                <a:gd name="connsiteY33" fmla="*/ 2466754 h 4072270"/>
                <a:gd name="connsiteX34" fmla="*/ 170121 w 7378995"/>
                <a:gd name="connsiteY34" fmla="*/ 1998921 h 4072270"/>
                <a:gd name="connsiteX35" fmla="*/ 308344 w 7378995"/>
                <a:gd name="connsiteY35" fmla="*/ 1669312 h 4072270"/>
                <a:gd name="connsiteX36" fmla="*/ 382772 w 7378995"/>
                <a:gd name="connsiteY36" fmla="*/ 1509824 h 4072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378995" h="4072270">
                  <a:moveTo>
                    <a:pt x="382772" y="1509824"/>
                  </a:moveTo>
                  <a:lnTo>
                    <a:pt x="744279" y="765545"/>
                  </a:lnTo>
                  <a:lnTo>
                    <a:pt x="1467293" y="329610"/>
                  </a:lnTo>
                  <a:lnTo>
                    <a:pt x="2083981" y="276447"/>
                  </a:lnTo>
                  <a:lnTo>
                    <a:pt x="2562446" y="404038"/>
                  </a:lnTo>
                  <a:lnTo>
                    <a:pt x="3200400" y="116959"/>
                  </a:lnTo>
                  <a:lnTo>
                    <a:pt x="3668232" y="0"/>
                  </a:lnTo>
                  <a:lnTo>
                    <a:pt x="4369981" y="0"/>
                  </a:lnTo>
                  <a:lnTo>
                    <a:pt x="4869712" y="116959"/>
                  </a:lnTo>
                  <a:lnTo>
                    <a:pt x="5146158" y="170121"/>
                  </a:lnTo>
                  <a:lnTo>
                    <a:pt x="5560828" y="42531"/>
                  </a:lnTo>
                  <a:lnTo>
                    <a:pt x="6081823" y="31898"/>
                  </a:lnTo>
                  <a:lnTo>
                    <a:pt x="6666614" y="318977"/>
                  </a:lnTo>
                  <a:lnTo>
                    <a:pt x="7091916" y="914400"/>
                  </a:lnTo>
                  <a:lnTo>
                    <a:pt x="7378995" y="1531089"/>
                  </a:lnTo>
                  <a:lnTo>
                    <a:pt x="7123814" y="2083982"/>
                  </a:lnTo>
                  <a:lnTo>
                    <a:pt x="7028121" y="2211573"/>
                  </a:lnTo>
                  <a:lnTo>
                    <a:pt x="6964325" y="2434856"/>
                  </a:lnTo>
                  <a:lnTo>
                    <a:pt x="6655981" y="2838893"/>
                  </a:lnTo>
                  <a:lnTo>
                    <a:pt x="6283842" y="3019647"/>
                  </a:lnTo>
                  <a:lnTo>
                    <a:pt x="5667153" y="3104707"/>
                  </a:lnTo>
                  <a:lnTo>
                    <a:pt x="5124893" y="3104707"/>
                  </a:lnTo>
                  <a:lnTo>
                    <a:pt x="4859079" y="3104707"/>
                  </a:lnTo>
                  <a:lnTo>
                    <a:pt x="4433777" y="3296093"/>
                  </a:lnTo>
                  <a:lnTo>
                    <a:pt x="4040372" y="3338624"/>
                  </a:lnTo>
                  <a:lnTo>
                    <a:pt x="3200400" y="3785191"/>
                  </a:lnTo>
                  <a:lnTo>
                    <a:pt x="2519916" y="4008475"/>
                  </a:lnTo>
                  <a:lnTo>
                    <a:pt x="2083981" y="4072270"/>
                  </a:lnTo>
                  <a:lnTo>
                    <a:pt x="1626781" y="3987210"/>
                  </a:lnTo>
                  <a:lnTo>
                    <a:pt x="1360967" y="3615070"/>
                  </a:lnTo>
                  <a:lnTo>
                    <a:pt x="1041991" y="3370521"/>
                  </a:lnTo>
                  <a:lnTo>
                    <a:pt x="669851" y="3264196"/>
                  </a:lnTo>
                  <a:lnTo>
                    <a:pt x="180753" y="2934587"/>
                  </a:lnTo>
                  <a:lnTo>
                    <a:pt x="0" y="2466754"/>
                  </a:lnTo>
                  <a:lnTo>
                    <a:pt x="170121" y="1998921"/>
                  </a:lnTo>
                  <a:lnTo>
                    <a:pt x="308344" y="1669312"/>
                  </a:lnTo>
                  <a:lnTo>
                    <a:pt x="382772" y="15098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cs"/>
              </a:endParaRPr>
            </a:p>
          </p:txBody>
        </p:sp>
        <p:pic>
          <p:nvPicPr>
            <p:cNvPr id="11" name="图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634" b="26641"/>
            <a:stretch>
              <a:fillRect/>
            </a:stretch>
          </p:blipFill>
          <p:spPr>
            <a:xfrm>
              <a:off x="1396060" y="560850"/>
              <a:ext cx="9144000" cy="5004071"/>
            </a:xfrm>
            <a:custGeom>
              <a:avLst/>
              <a:gdLst>
                <a:gd name="connsiteX0" fmla="*/ 0 w 9144000"/>
                <a:gd name="connsiteY0" fmla="*/ 0 h 5004071"/>
                <a:gd name="connsiteX1" fmla="*/ 9144000 w 9144000"/>
                <a:gd name="connsiteY1" fmla="*/ 0 h 5004071"/>
                <a:gd name="connsiteX2" fmla="*/ 9144000 w 9144000"/>
                <a:gd name="connsiteY2" fmla="*/ 5004071 h 5004071"/>
                <a:gd name="connsiteX3" fmla="*/ 0 w 9144000"/>
                <a:gd name="connsiteY3" fmla="*/ 5004071 h 500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0" h="5004071">
                  <a:moveTo>
                    <a:pt x="0" y="0"/>
                  </a:moveTo>
                  <a:lnTo>
                    <a:pt x="9144000" y="0"/>
                  </a:lnTo>
                  <a:lnTo>
                    <a:pt x="9144000" y="5004071"/>
                  </a:lnTo>
                  <a:lnTo>
                    <a:pt x="0" y="5004071"/>
                  </a:lnTo>
                  <a:close/>
                </a:path>
              </a:pathLst>
            </a:custGeom>
          </p:spPr>
        </p:pic>
      </p:grp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00"/>
          <a:stretch>
            <a:fillRect/>
          </a:stretch>
        </p:blipFill>
        <p:spPr>
          <a:xfrm>
            <a:off x="5482153" y="2494224"/>
            <a:ext cx="6862246" cy="4657727"/>
          </a:xfrm>
          <a:custGeom>
            <a:avLst/>
            <a:gdLst>
              <a:gd name="connsiteX0" fmla="*/ 0 w 7696199"/>
              <a:gd name="connsiteY0" fmla="*/ 0 h 5223770"/>
              <a:gd name="connsiteX1" fmla="*/ 7696199 w 7696199"/>
              <a:gd name="connsiteY1" fmla="*/ 0 h 5223770"/>
              <a:gd name="connsiteX2" fmla="*/ 7696199 w 7696199"/>
              <a:gd name="connsiteY2" fmla="*/ 5223770 h 5223770"/>
              <a:gd name="connsiteX3" fmla="*/ 0 w 7696199"/>
              <a:gd name="connsiteY3" fmla="*/ 5223770 h 5223770"/>
              <a:gd name="connsiteX4" fmla="*/ 0 w 7696199"/>
              <a:gd name="connsiteY4" fmla="*/ 0 h 5223770"/>
              <a:gd name="connsiteX5" fmla="*/ 7429500 w 7696199"/>
              <a:gd name="connsiteY5" fmla="*/ 14918 h 5223770"/>
              <a:gd name="connsiteX6" fmla="*/ 5886450 w 7696199"/>
              <a:gd name="connsiteY6" fmla="*/ 91118 h 5223770"/>
              <a:gd name="connsiteX7" fmla="*/ 5429250 w 7696199"/>
              <a:gd name="connsiteY7" fmla="*/ 776918 h 5223770"/>
              <a:gd name="connsiteX8" fmla="*/ 6076950 w 7696199"/>
              <a:gd name="connsiteY8" fmla="*/ 1710368 h 5223770"/>
              <a:gd name="connsiteX9" fmla="*/ 6934200 w 7696199"/>
              <a:gd name="connsiteY9" fmla="*/ 2015168 h 5223770"/>
              <a:gd name="connsiteX10" fmla="*/ 7467600 w 7696199"/>
              <a:gd name="connsiteY10" fmla="*/ 1481768 h 5223770"/>
              <a:gd name="connsiteX11" fmla="*/ 7429500 w 7696199"/>
              <a:gd name="connsiteY11" fmla="*/ 14918 h 5223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96199" h="5223770">
                <a:moveTo>
                  <a:pt x="0" y="0"/>
                </a:moveTo>
                <a:lnTo>
                  <a:pt x="7696199" y="0"/>
                </a:lnTo>
                <a:lnTo>
                  <a:pt x="7696199" y="5223770"/>
                </a:lnTo>
                <a:lnTo>
                  <a:pt x="0" y="5223770"/>
                </a:lnTo>
                <a:lnTo>
                  <a:pt x="0" y="0"/>
                </a:lnTo>
                <a:close/>
                <a:moveTo>
                  <a:pt x="7429500" y="14918"/>
                </a:moveTo>
                <a:lnTo>
                  <a:pt x="5886450" y="91118"/>
                </a:lnTo>
                <a:lnTo>
                  <a:pt x="5429250" y="776918"/>
                </a:lnTo>
                <a:lnTo>
                  <a:pt x="6076950" y="1710368"/>
                </a:lnTo>
                <a:lnTo>
                  <a:pt x="6934200" y="2015168"/>
                </a:lnTo>
                <a:lnTo>
                  <a:pt x="7467600" y="1481768"/>
                </a:lnTo>
                <a:lnTo>
                  <a:pt x="7429500" y="14918"/>
                </a:lnTo>
                <a:close/>
              </a:path>
            </a:pathLst>
          </a:custGeom>
        </p:spPr>
      </p:pic>
      <p:pic>
        <p:nvPicPr>
          <p:cNvPr id="13" name="图片 2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04" t="16944" b="45000"/>
          <a:stretch>
            <a:fillRect/>
          </a:stretch>
        </p:blipFill>
        <p:spPr>
          <a:xfrm>
            <a:off x="9212344" y="1060800"/>
            <a:ext cx="2655432" cy="3938942"/>
          </a:xfrm>
          <a:custGeom>
            <a:avLst/>
            <a:gdLst>
              <a:gd name="connsiteX0" fmla="*/ 0 w 2655432"/>
              <a:gd name="connsiteY0" fmla="*/ 0 h 3938942"/>
              <a:gd name="connsiteX1" fmla="*/ 2655432 w 2655432"/>
              <a:gd name="connsiteY1" fmla="*/ 0 h 3938942"/>
              <a:gd name="connsiteX2" fmla="*/ 2655432 w 2655432"/>
              <a:gd name="connsiteY2" fmla="*/ 3938942 h 3938942"/>
              <a:gd name="connsiteX3" fmla="*/ 0 w 2655432"/>
              <a:gd name="connsiteY3" fmla="*/ 3938942 h 3938942"/>
              <a:gd name="connsiteX4" fmla="*/ 0 w 2655432"/>
              <a:gd name="connsiteY4" fmla="*/ 0 h 3938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5432" h="3938942">
                <a:moveTo>
                  <a:pt x="0" y="0"/>
                </a:moveTo>
                <a:lnTo>
                  <a:pt x="2655432" y="0"/>
                </a:lnTo>
                <a:lnTo>
                  <a:pt x="2655432" y="3938942"/>
                </a:lnTo>
                <a:lnTo>
                  <a:pt x="0" y="393894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" name="图片 2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4" r="38696" b="45000"/>
          <a:stretch>
            <a:fillRect/>
          </a:stretch>
        </p:blipFill>
        <p:spPr>
          <a:xfrm>
            <a:off x="-108975" y="1683369"/>
            <a:ext cx="4206813" cy="3938942"/>
          </a:xfrm>
          <a:custGeom>
            <a:avLst/>
            <a:gdLst>
              <a:gd name="connsiteX0" fmla="*/ 0 w 4206813"/>
              <a:gd name="connsiteY0" fmla="*/ 0 h 3938942"/>
              <a:gd name="connsiteX1" fmla="*/ 4206813 w 4206813"/>
              <a:gd name="connsiteY1" fmla="*/ 0 h 3938942"/>
              <a:gd name="connsiteX2" fmla="*/ 4206813 w 4206813"/>
              <a:gd name="connsiteY2" fmla="*/ 3938942 h 3938942"/>
              <a:gd name="connsiteX3" fmla="*/ 0 w 4206813"/>
              <a:gd name="connsiteY3" fmla="*/ 3938942 h 3938942"/>
              <a:gd name="connsiteX4" fmla="*/ 0 w 4206813"/>
              <a:gd name="connsiteY4" fmla="*/ 0 h 3938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6813" h="3938942">
                <a:moveTo>
                  <a:pt x="0" y="0"/>
                </a:moveTo>
                <a:lnTo>
                  <a:pt x="4206813" y="0"/>
                </a:lnTo>
                <a:lnTo>
                  <a:pt x="4206813" y="3938942"/>
                </a:lnTo>
                <a:lnTo>
                  <a:pt x="0" y="393894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5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45" t="55129" r="2970" b="27640"/>
          <a:stretch>
            <a:fillRect/>
          </a:stretch>
        </p:blipFill>
        <p:spPr>
          <a:xfrm>
            <a:off x="1604879" y="4744580"/>
            <a:ext cx="2038350" cy="2000250"/>
          </a:xfrm>
          <a:custGeom>
            <a:avLst/>
            <a:gdLst>
              <a:gd name="connsiteX0" fmla="*/ 2000250 w 2038350"/>
              <a:gd name="connsiteY0" fmla="*/ 0 h 2000250"/>
              <a:gd name="connsiteX1" fmla="*/ 2038350 w 2038350"/>
              <a:gd name="connsiteY1" fmla="*/ 1466850 h 2000250"/>
              <a:gd name="connsiteX2" fmla="*/ 1504950 w 2038350"/>
              <a:gd name="connsiteY2" fmla="*/ 2000250 h 2000250"/>
              <a:gd name="connsiteX3" fmla="*/ 647700 w 2038350"/>
              <a:gd name="connsiteY3" fmla="*/ 1695450 h 2000250"/>
              <a:gd name="connsiteX4" fmla="*/ 0 w 2038350"/>
              <a:gd name="connsiteY4" fmla="*/ 762000 h 2000250"/>
              <a:gd name="connsiteX5" fmla="*/ 457200 w 2038350"/>
              <a:gd name="connsiteY5" fmla="*/ 76200 h 2000250"/>
              <a:gd name="connsiteX6" fmla="*/ 2000250 w 2038350"/>
              <a:gd name="connsiteY6" fmla="*/ 0 h 20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8350" h="2000250">
                <a:moveTo>
                  <a:pt x="2000250" y="0"/>
                </a:moveTo>
                <a:lnTo>
                  <a:pt x="2038350" y="1466850"/>
                </a:lnTo>
                <a:lnTo>
                  <a:pt x="1504950" y="2000250"/>
                </a:lnTo>
                <a:lnTo>
                  <a:pt x="647700" y="1695450"/>
                </a:lnTo>
                <a:lnTo>
                  <a:pt x="0" y="762000"/>
                </a:lnTo>
                <a:lnTo>
                  <a:pt x="457200" y="76200"/>
                </a:lnTo>
                <a:lnTo>
                  <a:pt x="200025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5222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AEB2FE5-BFCD-41C2-A281-D6B683BB7010}" type="datetimeFigureOut">
              <a:rPr lang="vi-VN" smtClean="0"/>
              <a:t>20/02/2025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17182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AEB2FE5-BFCD-41C2-A281-D6B683BB7010}" type="datetimeFigureOut">
              <a:rPr lang="vi-VN" smtClean="0"/>
              <a:t>20/02/2025</a:t>
            </a:fld>
            <a:endParaRPr lang="vi-VN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  <p:sp>
        <p:nvSpPr>
          <p:cNvPr id="11" name="矩形 4"/>
          <p:cNvSpPr/>
          <p:nvPr userDrawn="1"/>
        </p:nvSpPr>
        <p:spPr>
          <a:xfrm>
            <a:off x="324853" y="321746"/>
            <a:ext cx="11542295" cy="6214508"/>
          </a:xfrm>
          <a:prstGeom prst="rect">
            <a:avLst/>
          </a:prstGeom>
          <a:solidFill>
            <a:srgbClr val="E4D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  <a:cs typeface="+mn-cs"/>
            </a:endParaRPr>
          </a:p>
        </p:txBody>
      </p:sp>
      <p:pic>
        <p:nvPicPr>
          <p:cNvPr id="12" name="图形 5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2665465">
            <a:off x="1583664" y="1813122"/>
            <a:ext cx="1677964" cy="580557"/>
          </a:xfrm>
          <a:prstGeom prst="rect">
            <a:avLst/>
          </a:prstGeom>
        </p:spPr>
      </p:pic>
      <p:pic>
        <p:nvPicPr>
          <p:cNvPr id="13" name="图形 6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620676">
            <a:off x="10684685" y="3625036"/>
            <a:ext cx="1125739" cy="389493"/>
          </a:xfrm>
          <a:prstGeom prst="rect">
            <a:avLst/>
          </a:prstGeom>
        </p:spPr>
      </p:pic>
      <p:pic>
        <p:nvPicPr>
          <p:cNvPr id="14" name="图形 7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9640970">
            <a:off x="651374" y="5268956"/>
            <a:ext cx="1805824" cy="584694"/>
          </a:xfrm>
          <a:prstGeom prst="rect">
            <a:avLst/>
          </a:prstGeom>
        </p:spPr>
      </p:pic>
      <p:pic>
        <p:nvPicPr>
          <p:cNvPr id="15" name="图形 8"/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998422" flipV="1">
            <a:off x="9412375" y="1075427"/>
            <a:ext cx="1787912" cy="557930"/>
          </a:xfrm>
          <a:prstGeom prst="rect">
            <a:avLst/>
          </a:prstGeom>
        </p:spPr>
      </p:pic>
      <p:pic>
        <p:nvPicPr>
          <p:cNvPr id="16" name="图形 9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9640970">
            <a:off x="3275432" y="3725374"/>
            <a:ext cx="1805824" cy="584694"/>
          </a:xfrm>
          <a:prstGeom prst="rect">
            <a:avLst/>
          </a:prstGeom>
        </p:spPr>
      </p:pic>
      <p:pic>
        <p:nvPicPr>
          <p:cNvPr id="17" name="图形 10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5254165">
            <a:off x="7230918" y="2667901"/>
            <a:ext cx="1413997" cy="741499"/>
          </a:xfrm>
          <a:prstGeom prst="rect">
            <a:avLst/>
          </a:prstGeom>
        </p:spPr>
      </p:pic>
      <p:pic>
        <p:nvPicPr>
          <p:cNvPr id="18" name="图形 11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268020">
            <a:off x="6500270" y="5644176"/>
            <a:ext cx="1677964" cy="58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33273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AEB2FE5-BFCD-41C2-A281-D6B683BB7010}" type="datetimeFigureOut">
              <a:rPr lang="vi-VN" smtClean="0"/>
              <a:t>20/02/2025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2669165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AEB2FE5-BFCD-41C2-A281-D6B683BB7010}" type="datetimeFigureOut">
              <a:rPr lang="vi-VN" smtClean="0"/>
              <a:t>20/02/2025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141621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AEB2FE5-BFCD-41C2-A281-D6B683BB7010}" type="datetimeFigureOut">
              <a:rPr lang="vi-VN" smtClean="0"/>
              <a:t>20/02/2025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532711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AEB2FE5-BFCD-41C2-A281-D6B683BB7010}" type="datetimeFigureOut">
              <a:rPr lang="vi-VN" smtClean="0"/>
              <a:t>20/02/2025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861443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AEB2FE5-BFCD-41C2-A281-D6B683BB7010}" type="datetimeFigureOut">
              <a:rPr lang="vi-VN" smtClean="0"/>
              <a:t>20/02/2025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65899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AEB2FE5-BFCD-41C2-A281-D6B683BB7010}" type="datetimeFigureOut">
              <a:rPr lang="vi-VN" smtClean="0"/>
              <a:t>20/02/2025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738310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bg>
      <p:bgPr>
        <a:solidFill>
          <a:srgbClr val="A1E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r="5332"/>
          <a:stretch>
            <a:fillRect/>
          </a:stretch>
        </p:blipFill>
        <p:spPr>
          <a:xfrm>
            <a:off x="0" y="-1"/>
            <a:ext cx="12192000" cy="6858002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432955" y="365125"/>
            <a:ext cx="11360727" cy="6201929"/>
          </a:xfrm>
          <a:prstGeom prst="roundRect">
            <a:avLst>
              <a:gd name="adj" fmla="val 6531"/>
            </a:avLst>
          </a:prstGeom>
          <a:solidFill>
            <a:schemeClr val="bg1"/>
          </a:solidFill>
          <a:ln>
            <a:solidFill>
              <a:srgbClr val="A1E2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1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55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image" Target="../media/image17.jpg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6774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</p:sldLayoutIdLs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9021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93" r:id="rId12"/>
    <p:sldLayoutId id="2147483932" r:id="rId13"/>
    <p:sldLayoutId id="2147483933" r:id="rId14"/>
    <p:sldLayoutId id="2147483935" r:id="rId15"/>
    <p:sldLayoutId id="2147483953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F1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pic>
        <p:nvPicPr>
          <p:cNvPr id="5" name="Picture 4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150109DA-66C1-983A-DD96-F34CB19ECC3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6759" y="81097"/>
            <a:ext cx="1540124" cy="154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266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63" r:id="rId2"/>
    <p:sldLayoutId id="2147484064" r:id="rId3"/>
    <p:sldLayoutId id="2147484065" r:id="rId4"/>
    <p:sldLayoutId id="2147484066" r:id="rId5"/>
    <p:sldLayoutId id="2147484067" r:id="rId6"/>
    <p:sldLayoutId id="2147484068" r:id="rId7"/>
    <p:sldLayoutId id="2147484069" r:id="rId8"/>
    <p:sldLayoutId id="2147484070" r:id="rId9"/>
    <p:sldLayoutId id="2147484071" r:id="rId10"/>
    <p:sldLayoutId id="2147484072" r:id="rId11"/>
    <p:sldLayoutId id="2147484073" r:id="rId12"/>
    <p:sldLayoutId id="21474840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83EC43A-6126-18AE-65A2-8B83A26F2AA1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-1" y="0"/>
            <a:ext cx="12234333" cy="6858000"/>
          </a:xfrm>
          <a:prstGeom prst="rect">
            <a:avLst/>
          </a:prstGeom>
        </p:spPr>
      </p:pic>
      <p:sp>
        <p:nvSpPr>
          <p:cNvPr id="12" name="矩形: 圆角 1">
            <a:extLst>
              <a:ext uri="{FF2B5EF4-FFF2-40B4-BE49-F238E27FC236}">
                <a16:creationId xmlns:a16="http://schemas.microsoft.com/office/drawing/2014/main" id="{A42E3B83-8D21-FB6B-9F9C-545C9ED378AC}"/>
              </a:ext>
            </a:extLst>
          </p:cNvPr>
          <p:cNvSpPr/>
          <p:nvPr userDrawn="1"/>
        </p:nvSpPr>
        <p:spPr>
          <a:xfrm>
            <a:off x="617096" y="498423"/>
            <a:ext cx="10957809" cy="5861154"/>
          </a:xfrm>
          <a:prstGeom prst="roundRect">
            <a:avLst>
              <a:gd name="adj" fmla="val 5068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13" name="Picture 1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315B4393-80BC-1E44-EA05-0090829F7091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6759" y="81097"/>
            <a:ext cx="1540124" cy="154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824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725" tIns="60862" rIns="121725" bIns="608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121725" tIns="60862" rIns="121725" bIns="608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725" tIns="60862" rIns="121725" bIns="6086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9966A6A-5068-46EF-827D-CC5B5F6D8E7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2/20/2025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121725" tIns="60862" rIns="121725" bIns="6086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1725" tIns="60862" rIns="121725" bIns="6086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7EE991E-0642-4439-BE5A-84458EAAA3FD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3200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91" r:id="rId2"/>
    <p:sldLayoutId id="2147484092" r:id="rId3"/>
    <p:sldLayoutId id="2147484093" r:id="rId4"/>
    <p:sldLayoutId id="2147484094" r:id="rId5"/>
    <p:sldLayoutId id="2147484095" r:id="rId6"/>
    <p:sldLayoutId id="2147484096" r:id="rId7"/>
    <p:sldLayoutId id="2147484097" r:id="rId8"/>
    <p:sldLayoutId id="2147484098" r:id="rId9"/>
    <p:sldLayoutId id="2147484099" r:id="rId10"/>
    <p:sldLayoutId id="2147484100" r:id="rId11"/>
    <p:sldLayoutId id="2147484101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xStyles>
    <p:titleStyle>
      <a:lvl1pPr algn="ctr" defTabSz="121729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565" indent="-456565" algn="l" defTabSz="1217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330" indent="-380365" algn="l" defTabSz="121729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1460" indent="-304165" algn="l" defTabSz="1217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0425" indent="-304165" algn="l" defTabSz="1217295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8755" indent="-304165" algn="l" defTabSz="1217295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7720" indent="-304165" algn="l" defTabSz="1217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6050" indent="-304165" algn="l" defTabSz="1217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4380" indent="-304165" algn="l" defTabSz="1217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3345" indent="-304165" algn="l" defTabSz="1217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330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295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625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4590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2920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1885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0215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9180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F1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5354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  <p:sldLayoutId id="2147484104" r:id="rId2"/>
    <p:sldLayoutId id="2147484105" r:id="rId3"/>
    <p:sldLayoutId id="2147484106" r:id="rId4"/>
    <p:sldLayoutId id="2147484107" r:id="rId5"/>
    <p:sldLayoutId id="2147484108" r:id="rId6"/>
    <p:sldLayoutId id="2147484109" r:id="rId7"/>
    <p:sldLayoutId id="2147484110" r:id="rId8"/>
    <p:sldLayoutId id="2147484111" r:id="rId9"/>
    <p:sldLayoutId id="2147484112" r:id="rId10"/>
    <p:sldLayoutId id="2147484113" r:id="rId11"/>
    <p:sldLayoutId id="2147484114" r:id="rId12"/>
    <p:sldLayoutId id="214748411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image" Target="../media/image59.png"/><Relationship Id="rId3" Type="http://schemas.openxmlformats.org/officeDocument/2006/relationships/slideLayout" Target="../slideLayouts/slideLayout67.xml"/><Relationship Id="rId7" Type="http://schemas.openxmlformats.org/officeDocument/2006/relationships/image" Target="../media/image55.png"/><Relationship Id="rId12" Type="http://schemas.openxmlformats.org/officeDocument/2006/relationships/image" Target="../media/image5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17.xml"/><Relationship Id="rId11" Type="http://schemas.openxmlformats.org/officeDocument/2006/relationships/slide" Target="slide15.xml"/><Relationship Id="rId5" Type="http://schemas.openxmlformats.org/officeDocument/2006/relationships/image" Target="../media/image54.png"/><Relationship Id="rId15" Type="http://schemas.openxmlformats.org/officeDocument/2006/relationships/image" Target="../media/image61.png"/><Relationship Id="rId10" Type="http://schemas.openxmlformats.org/officeDocument/2006/relationships/image" Target="../media/image57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56.png"/><Relationship Id="rId14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13.xml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54.png"/><Relationship Id="rId11" Type="http://schemas.microsoft.com/office/2007/relationships/hdphoto" Target="../media/hdphoto5.wdp"/><Relationship Id="rId5" Type="http://schemas.openxmlformats.org/officeDocument/2006/relationships/image" Target="../media/image62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13.xml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54.png"/><Relationship Id="rId11" Type="http://schemas.microsoft.com/office/2007/relationships/hdphoto" Target="../media/hdphoto6.wdp"/><Relationship Id="rId5" Type="http://schemas.openxmlformats.org/officeDocument/2006/relationships/image" Target="../media/image62.png"/><Relationship Id="rId10" Type="http://schemas.openxmlformats.org/officeDocument/2006/relationships/image" Target="../media/image64.png"/><Relationship Id="rId4" Type="http://schemas.openxmlformats.org/officeDocument/2006/relationships/image" Target="../media/image57.png"/><Relationship Id="rId9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13.xml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54.png"/><Relationship Id="rId11" Type="http://schemas.microsoft.com/office/2007/relationships/hdphoto" Target="../media/hdphoto5.wdp"/><Relationship Id="rId5" Type="http://schemas.openxmlformats.org/officeDocument/2006/relationships/image" Target="../media/image62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6.xml"/><Relationship Id="rId6" Type="http://schemas.microsoft.com/office/2007/relationships/hdphoto" Target="../media/hdphoto2.wdp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2.wav"/><Relationship Id="rId7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1.png"/><Relationship Id="rId4" Type="http://schemas.openxmlformats.org/officeDocument/2006/relationships/image" Target="../media/image24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2.wav"/><Relationship Id="rId7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1.png"/><Relationship Id="rId4" Type="http://schemas.openxmlformats.org/officeDocument/2006/relationships/image" Target="../media/image24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2.wav"/><Relationship Id="rId7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1.png"/><Relationship Id="rId4" Type="http://schemas.openxmlformats.org/officeDocument/2006/relationships/image" Target="../media/image24.pn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13E47D-9D73-1EEC-9B29-476D4525C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673" y="1856095"/>
            <a:ext cx="9388654" cy="3145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3396;p13">
            <a:extLst>
              <a:ext uri="{FF2B5EF4-FFF2-40B4-BE49-F238E27FC236}">
                <a16:creationId xmlns:a16="http://schemas.microsoft.com/office/drawing/2014/main" id="{8F783479-EA79-5F38-053D-45D3E496F736}"/>
              </a:ext>
            </a:extLst>
          </p:cNvPr>
          <p:cNvGrpSpPr/>
          <p:nvPr/>
        </p:nvGrpSpPr>
        <p:grpSpPr>
          <a:xfrm>
            <a:off x="2303947" y="514735"/>
            <a:ext cx="5988754" cy="570588"/>
            <a:chOff x="1296327" y="1647588"/>
            <a:chExt cx="5988754" cy="570588"/>
          </a:xfrm>
        </p:grpSpPr>
        <p:sp>
          <p:nvSpPr>
            <p:cNvPr id="10" name="Google Shape;3397;p13">
              <a:extLst>
                <a:ext uri="{FF2B5EF4-FFF2-40B4-BE49-F238E27FC236}">
                  <a16:creationId xmlns:a16="http://schemas.microsoft.com/office/drawing/2014/main" id="{7B003FBC-C47F-9F1E-A886-D75B9673FD86}"/>
                </a:ext>
              </a:extLst>
            </p:cNvPr>
            <p:cNvSpPr txBox="1"/>
            <p:nvPr/>
          </p:nvSpPr>
          <p:spPr>
            <a:xfrm>
              <a:off x="1866914" y="1694956"/>
              <a:ext cx="541816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Tìm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ô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che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mưa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thích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hợp</a:t>
              </a:r>
              <a:endPara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" name="Google Shape;3398;p13">
              <a:extLst>
                <a:ext uri="{FF2B5EF4-FFF2-40B4-BE49-F238E27FC236}">
                  <a16:creationId xmlns:a16="http://schemas.microsoft.com/office/drawing/2014/main" id="{0740BDA2-4F27-09A9-C2C6-46B74530C638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rgbClr val="7030A0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3</a:t>
              </a:r>
              <a:endParaRPr kumimoji="0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2" name="Google Shape;3400;p13">
            <a:extLst>
              <a:ext uri="{FF2B5EF4-FFF2-40B4-BE49-F238E27FC236}">
                <a16:creationId xmlns:a16="http://schemas.microsoft.com/office/drawing/2014/main" id="{59865BE3-9E66-95B5-BE72-14922103735C}"/>
              </a:ext>
            </a:extLst>
          </p:cNvPr>
          <p:cNvGrpSpPr/>
          <p:nvPr/>
        </p:nvGrpSpPr>
        <p:grpSpPr>
          <a:xfrm>
            <a:off x="551179" y="1226854"/>
            <a:ext cx="2390775" cy="2137389"/>
            <a:chOff x="1045182" y="1179149"/>
            <a:chExt cx="2390775" cy="2137389"/>
          </a:xfrm>
        </p:grpSpPr>
        <p:grpSp>
          <p:nvGrpSpPr>
            <p:cNvPr id="13" name="Google Shape;3401;p13">
              <a:extLst>
                <a:ext uri="{FF2B5EF4-FFF2-40B4-BE49-F238E27FC236}">
                  <a16:creationId xmlns:a16="http://schemas.microsoft.com/office/drawing/2014/main" id="{00059FB3-24CA-C85D-B66C-A8AC82FA5529}"/>
                </a:ext>
              </a:extLst>
            </p:cNvPr>
            <p:cNvGrpSpPr/>
            <p:nvPr/>
          </p:nvGrpSpPr>
          <p:grpSpPr>
            <a:xfrm>
              <a:off x="1045182" y="1179149"/>
              <a:ext cx="2390775" cy="1914525"/>
              <a:chOff x="-2627170" y="-782744"/>
              <a:chExt cx="2390775" cy="1914525"/>
            </a:xfrm>
          </p:grpSpPr>
          <p:pic>
            <p:nvPicPr>
              <p:cNvPr id="29" name="Google Shape;3402;p13" descr="Cartoon Cloud - Cliparts.co">
                <a:extLst>
                  <a:ext uri="{FF2B5EF4-FFF2-40B4-BE49-F238E27FC236}">
                    <a16:creationId xmlns:a16="http://schemas.microsoft.com/office/drawing/2014/main" id="{7FE0C09E-7935-D657-1937-57600F769F77}"/>
                  </a:ext>
                </a:extLst>
              </p:cNvPr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-2627170" y="-782744"/>
                <a:ext cx="2390775" cy="19145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0" name="Google Shape;3403;p13">
                <a:extLst>
                  <a:ext uri="{FF2B5EF4-FFF2-40B4-BE49-F238E27FC236}">
                    <a16:creationId xmlns:a16="http://schemas.microsoft.com/office/drawing/2014/main" id="{ED54082A-6937-8B2F-3965-AF98AAD2784B}"/>
                  </a:ext>
                </a:extLst>
              </p:cNvPr>
              <p:cNvSpPr txBox="1"/>
              <p:nvPr/>
            </p:nvSpPr>
            <p:spPr>
              <a:xfrm>
                <a:off x="-2498743" y="-144463"/>
                <a:ext cx="2133918" cy="5847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362 - 150</a:t>
                </a:r>
                <a:endParaRPr kumimoji="0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3404;p13">
              <a:extLst>
                <a:ext uri="{FF2B5EF4-FFF2-40B4-BE49-F238E27FC236}">
                  <a16:creationId xmlns:a16="http://schemas.microsoft.com/office/drawing/2014/main" id="{661989ED-5E87-F341-A080-C187DE4AFC50}"/>
                </a:ext>
              </a:extLst>
            </p:cNvPr>
            <p:cNvGrpSpPr/>
            <p:nvPr/>
          </p:nvGrpSpPr>
          <p:grpSpPr>
            <a:xfrm>
              <a:off x="1234111" y="2637525"/>
              <a:ext cx="326533" cy="326533"/>
              <a:chOff x="-249694" y="-528547"/>
              <a:chExt cx="2438402" cy="2438400"/>
            </a:xfrm>
          </p:grpSpPr>
          <p:sp>
            <p:nvSpPr>
              <p:cNvPr id="27" name="Google Shape;3405;p13">
                <a:extLst>
                  <a:ext uri="{FF2B5EF4-FFF2-40B4-BE49-F238E27FC236}">
                    <a16:creationId xmlns:a16="http://schemas.microsoft.com/office/drawing/2014/main" id="{C02CFC89-D84C-1578-1072-67A1AB98CE7B}"/>
                  </a:ext>
                </a:extLst>
              </p:cNvPr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A8DFF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pic>
            <p:nvPicPr>
              <p:cNvPr id="28" name="Google Shape;3406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2D4762FB-84F2-A072-F077-5728841539E3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5" name="Google Shape;3407;p13">
              <a:extLst>
                <a:ext uri="{FF2B5EF4-FFF2-40B4-BE49-F238E27FC236}">
                  <a16:creationId xmlns:a16="http://schemas.microsoft.com/office/drawing/2014/main" id="{CE2E5499-C0F0-7409-2E39-409B59BEA82D}"/>
                </a:ext>
              </a:extLst>
            </p:cNvPr>
            <p:cNvGrpSpPr/>
            <p:nvPr/>
          </p:nvGrpSpPr>
          <p:grpSpPr>
            <a:xfrm>
              <a:off x="1616348" y="2961543"/>
              <a:ext cx="326533" cy="326533"/>
              <a:chOff x="-249694" y="-528547"/>
              <a:chExt cx="2438402" cy="2438400"/>
            </a:xfrm>
          </p:grpSpPr>
          <p:sp>
            <p:nvSpPr>
              <p:cNvPr id="25" name="Google Shape;3408;p13">
                <a:extLst>
                  <a:ext uri="{FF2B5EF4-FFF2-40B4-BE49-F238E27FC236}">
                    <a16:creationId xmlns:a16="http://schemas.microsoft.com/office/drawing/2014/main" id="{DD502F9B-D244-5A59-0D8D-B40924D83B9C}"/>
                  </a:ext>
                </a:extLst>
              </p:cNvPr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A8DFF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pic>
            <p:nvPicPr>
              <p:cNvPr id="26" name="Google Shape;3409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82B1AE30-323C-D11D-C634-66AF1602C5A3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6" name="Google Shape;3410;p13">
              <a:extLst>
                <a:ext uri="{FF2B5EF4-FFF2-40B4-BE49-F238E27FC236}">
                  <a16:creationId xmlns:a16="http://schemas.microsoft.com/office/drawing/2014/main" id="{2C5C9B86-80D0-8808-607A-82E6768F0CAD}"/>
                </a:ext>
              </a:extLst>
            </p:cNvPr>
            <p:cNvGrpSpPr/>
            <p:nvPr/>
          </p:nvGrpSpPr>
          <p:grpSpPr>
            <a:xfrm>
              <a:off x="2008721" y="2678932"/>
              <a:ext cx="326533" cy="326533"/>
              <a:chOff x="-249694" y="-528547"/>
              <a:chExt cx="2438402" cy="2438400"/>
            </a:xfrm>
          </p:grpSpPr>
          <p:sp>
            <p:nvSpPr>
              <p:cNvPr id="23" name="Google Shape;3411;p13">
                <a:extLst>
                  <a:ext uri="{FF2B5EF4-FFF2-40B4-BE49-F238E27FC236}">
                    <a16:creationId xmlns:a16="http://schemas.microsoft.com/office/drawing/2014/main" id="{7B878D6E-70C9-D2A8-2EE5-961CFD0CCAD3}"/>
                  </a:ext>
                </a:extLst>
              </p:cNvPr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A8DFF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pic>
            <p:nvPicPr>
              <p:cNvPr id="24" name="Google Shape;3412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67FC172E-D035-1A71-D981-0B6F72A18EE8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7" name="Google Shape;3413;p13">
              <a:extLst>
                <a:ext uri="{FF2B5EF4-FFF2-40B4-BE49-F238E27FC236}">
                  <a16:creationId xmlns:a16="http://schemas.microsoft.com/office/drawing/2014/main" id="{7B42BECF-981A-A93E-5F69-8A766B44E55D}"/>
                </a:ext>
              </a:extLst>
            </p:cNvPr>
            <p:cNvGrpSpPr/>
            <p:nvPr/>
          </p:nvGrpSpPr>
          <p:grpSpPr>
            <a:xfrm>
              <a:off x="2366399" y="2990005"/>
              <a:ext cx="326533" cy="326533"/>
              <a:chOff x="-249694" y="-528547"/>
              <a:chExt cx="2438402" cy="2438400"/>
            </a:xfrm>
          </p:grpSpPr>
          <p:sp>
            <p:nvSpPr>
              <p:cNvPr id="21" name="Google Shape;3414;p13">
                <a:extLst>
                  <a:ext uri="{FF2B5EF4-FFF2-40B4-BE49-F238E27FC236}">
                    <a16:creationId xmlns:a16="http://schemas.microsoft.com/office/drawing/2014/main" id="{235A062E-32CD-F5FA-C0E8-92249E9B1F7C}"/>
                  </a:ext>
                </a:extLst>
              </p:cNvPr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A8DFF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pic>
            <p:nvPicPr>
              <p:cNvPr id="22" name="Google Shape;3415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F95AA5CD-4CCA-EDED-5049-E6018D44AB6A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8" name="Google Shape;3416;p13">
              <a:extLst>
                <a:ext uri="{FF2B5EF4-FFF2-40B4-BE49-F238E27FC236}">
                  <a16:creationId xmlns:a16="http://schemas.microsoft.com/office/drawing/2014/main" id="{7A126E14-850C-041D-AFBF-B0E9DB6EDC77}"/>
                </a:ext>
              </a:extLst>
            </p:cNvPr>
            <p:cNvGrpSpPr/>
            <p:nvPr/>
          </p:nvGrpSpPr>
          <p:grpSpPr>
            <a:xfrm>
              <a:off x="2787515" y="2704123"/>
              <a:ext cx="326533" cy="326533"/>
              <a:chOff x="-249694" y="-528547"/>
              <a:chExt cx="2438402" cy="2438400"/>
            </a:xfrm>
          </p:grpSpPr>
          <p:sp>
            <p:nvSpPr>
              <p:cNvPr id="19" name="Google Shape;3417;p13">
                <a:extLst>
                  <a:ext uri="{FF2B5EF4-FFF2-40B4-BE49-F238E27FC236}">
                    <a16:creationId xmlns:a16="http://schemas.microsoft.com/office/drawing/2014/main" id="{27603A57-6009-1F6C-B504-D348CEE0A013}"/>
                  </a:ext>
                </a:extLst>
              </p:cNvPr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A8DFF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pic>
            <p:nvPicPr>
              <p:cNvPr id="20" name="Google Shape;3418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098E4790-E9EF-19A3-CA0D-5156148BD998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1" name="Google Shape;3419;p13">
            <a:extLst>
              <a:ext uri="{FF2B5EF4-FFF2-40B4-BE49-F238E27FC236}">
                <a16:creationId xmlns:a16="http://schemas.microsoft.com/office/drawing/2014/main" id="{F87EF667-0D10-8D2D-0DD5-7EBC3DAF94ED}"/>
              </a:ext>
            </a:extLst>
          </p:cNvPr>
          <p:cNvGrpSpPr/>
          <p:nvPr/>
        </p:nvGrpSpPr>
        <p:grpSpPr>
          <a:xfrm>
            <a:off x="3220272" y="1226854"/>
            <a:ext cx="2390775" cy="2137389"/>
            <a:chOff x="1045182" y="1179149"/>
            <a:chExt cx="2390775" cy="2137389"/>
          </a:xfrm>
        </p:grpSpPr>
        <p:grpSp>
          <p:nvGrpSpPr>
            <p:cNvPr id="32" name="Google Shape;3420;p13">
              <a:extLst>
                <a:ext uri="{FF2B5EF4-FFF2-40B4-BE49-F238E27FC236}">
                  <a16:creationId xmlns:a16="http://schemas.microsoft.com/office/drawing/2014/main" id="{7FB96A49-868A-A547-D1CB-85DA9688255C}"/>
                </a:ext>
              </a:extLst>
            </p:cNvPr>
            <p:cNvGrpSpPr/>
            <p:nvPr/>
          </p:nvGrpSpPr>
          <p:grpSpPr>
            <a:xfrm>
              <a:off x="1045182" y="1179149"/>
              <a:ext cx="2390775" cy="1914525"/>
              <a:chOff x="-2627170" y="-782744"/>
              <a:chExt cx="2390775" cy="1914525"/>
            </a:xfrm>
          </p:grpSpPr>
          <p:pic>
            <p:nvPicPr>
              <p:cNvPr id="48" name="Google Shape;3421;p13" descr="Cartoon Cloud - Cliparts.co">
                <a:extLst>
                  <a:ext uri="{FF2B5EF4-FFF2-40B4-BE49-F238E27FC236}">
                    <a16:creationId xmlns:a16="http://schemas.microsoft.com/office/drawing/2014/main" id="{316DD7A4-72CA-9517-48F9-124A5E3C6F62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-2627170" y="-782744"/>
                <a:ext cx="2390775" cy="19145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9" name="Google Shape;3422;p13">
                <a:extLst>
                  <a:ext uri="{FF2B5EF4-FFF2-40B4-BE49-F238E27FC236}">
                    <a16:creationId xmlns:a16="http://schemas.microsoft.com/office/drawing/2014/main" id="{3905A4E8-D2BD-CC2F-C66D-51BEDB5FB5DC}"/>
                  </a:ext>
                </a:extLst>
              </p:cNvPr>
              <p:cNvSpPr txBox="1"/>
              <p:nvPr/>
            </p:nvSpPr>
            <p:spPr>
              <a:xfrm>
                <a:off x="-2498743" y="-144463"/>
                <a:ext cx="2133918" cy="5847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729 - 407</a:t>
                </a:r>
                <a:endParaRPr kumimoji="0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grpSp>
          <p:nvGrpSpPr>
            <p:cNvPr id="33" name="Google Shape;3423;p13">
              <a:extLst>
                <a:ext uri="{FF2B5EF4-FFF2-40B4-BE49-F238E27FC236}">
                  <a16:creationId xmlns:a16="http://schemas.microsoft.com/office/drawing/2014/main" id="{A5F108BF-FC89-AEF7-B25B-A2C9A36C1962}"/>
                </a:ext>
              </a:extLst>
            </p:cNvPr>
            <p:cNvGrpSpPr/>
            <p:nvPr/>
          </p:nvGrpSpPr>
          <p:grpSpPr>
            <a:xfrm>
              <a:off x="1234111" y="2637525"/>
              <a:ext cx="326533" cy="326533"/>
              <a:chOff x="-249694" y="-528547"/>
              <a:chExt cx="2438402" cy="2438400"/>
            </a:xfrm>
          </p:grpSpPr>
          <p:sp>
            <p:nvSpPr>
              <p:cNvPr id="46" name="Google Shape;3424;p13">
                <a:extLst>
                  <a:ext uri="{FF2B5EF4-FFF2-40B4-BE49-F238E27FC236}">
                    <a16:creationId xmlns:a16="http://schemas.microsoft.com/office/drawing/2014/main" id="{F4809589-AC10-1963-EA32-5E3BA0F85D9C}"/>
                  </a:ext>
                </a:extLst>
              </p:cNvPr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FFF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pic>
            <p:nvPicPr>
              <p:cNvPr id="47" name="Google Shape;3425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96C70711-DF93-66AE-172F-657CCD2CDFE3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" name="Google Shape;3426;p13">
              <a:extLst>
                <a:ext uri="{FF2B5EF4-FFF2-40B4-BE49-F238E27FC236}">
                  <a16:creationId xmlns:a16="http://schemas.microsoft.com/office/drawing/2014/main" id="{29C3E2C8-8CEA-006F-FD19-7568C8CECA55}"/>
                </a:ext>
              </a:extLst>
            </p:cNvPr>
            <p:cNvGrpSpPr/>
            <p:nvPr/>
          </p:nvGrpSpPr>
          <p:grpSpPr>
            <a:xfrm>
              <a:off x="1616348" y="2961543"/>
              <a:ext cx="326533" cy="326533"/>
              <a:chOff x="-249694" y="-528547"/>
              <a:chExt cx="2438402" cy="2438400"/>
            </a:xfrm>
          </p:grpSpPr>
          <p:sp>
            <p:nvSpPr>
              <p:cNvPr id="44" name="Google Shape;3427;p13">
                <a:extLst>
                  <a:ext uri="{FF2B5EF4-FFF2-40B4-BE49-F238E27FC236}">
                    <a16:creationId xmlns:a16="http://schemas.microsoft.com/office/drawing/2014/main" id="{21F22A5C-77F1-8A62-DEC4-3A6CA8778E98}"/>
                  </a:ext>
                </a:extLst>
              </p:cNvPr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FFF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pic>
            <p:nvPicPr>
              <p:cNvPr id="45" name="Google Shape;3428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387FA07D-A9C5-722A-3C6B-005DCD67B7CB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5" name="Google Shape;3429;p13">
              <a:extLst>
                <a:ext uri="{FF2B5EF4-FFF2-40B4-BE49-F238E27FC236}">
                  <a16:creationId xmlns:a16="http://schemas.microsoft.com/office/drawing/2014/main" id="{118EBCBF-0B67-4B9B-ED25-D2B95CAC2136}"/>
                </a:ext>
              </a:extLst>
            </p:cNvPr>
            <p:cNvGrpSpPr/>
            <p:nvPr/>
          </p:nvGrpSpPr>
          <p:grpSpPr>
            <a:xfrm>
              <a:off x="2008721" y="2678932"/>
              <a:ext cx="326533" cy="326533"/>
              <a:chOff x="-249694" y="-528547"/>
              <a:chExt cx="2438402" cy="2438400"/>
            </a:xfrm>
          </p:grpSpPr>
          <p:sp>
            <p:nvSpPr>
              <p:cNvPr id="42" name="Google Shape;3430;p13">
                <a:extLst>
                  <a:ext uri="{FF2B5EF4-FFF2-40B4-BE49-F238E27FC236}">
                    <a16:creationId xmlns:a16="http://schemas.microsoft.com/office/drawing/2014/main" id="{793664B7-4E2D-0BD9-E28D-F43BA66DAF0B}"/>
                  </a:ext>
                </a:extLst>
              </p:cNvPr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FFF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pic>
            <p:nvPicPr>
              <p:cNvPr id="43" name="Google Shape;3431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06981291-D9AD-12AE-3C46-40EC9EC13066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6" name="Google Shape;3432;p13">
              <a:extLst>
                <a:ext uri="{FF2B5EF4-FFF2-40B4-BE49-F238E27FC236}">
                  <a16:creationId xmlns:a16="http://schemas.microsoft.com/office/drawing/2014/main" id="{52531AD7-5818-C370-5629-868E5CC24D26}"/>
                </a:ext>
              </a:extLst>
            </p:cNvPr>
            <p:cNvGrpSpPr/>
            <p:nvPr/>
          </p:nvGrpSpPr>
          <p:grpSpPr>
            <a:xfrm>
              <a:off x="2366399" y="2990005"/>
              <a:ext cx="326533" cy="326533"/>
              <a:chOff x="-249694" y="-528547"/>
              <a:chExt cx="2438402" cy="2438400"/>
            </a:xfrm>
          </p:grpSpPr>
          <p:sp>
            <p:nvSpPr>
              <p:cNvPr id="40" name="Google Shape;3433;p13">
                <a:extLst>
                  <a:ext uri="{FF2B5EF4-FFF2-40B4-BE49-F238E27FC236}">
                    <a16:creationId xmlns:a16="http://schemas.microsoft.com/office/drawing/2014/main" id="{B708EE87-5851-6DBB-AD11-DF50B92282BD}"/>
                  </a:ext>
                </a:extLst>
              </p:cNvPr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FFF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pic>
            <p:nvPicPr>
              <p:cNvPr id="41" name="Google Shape;3434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941CFB3F-148A-A515-005F-86399BC2EE0C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7" name="Google Shape;3435;p13">
              <a:extLst>
                <a:ext uri="{FF2B5EF4-FFF2-40B4-BE49-F238E27FC236}">
                  <a16:creationId xmlns:a16="http://schemas.microsoft.com/office/drawing/2014/main" id="{B7B769FF-5575-43A1-50C4-AE9C717E6027}"/>
                </a:ext>
              </a:extLst>
            </p:cNvPr>
            <p:cNvGrpSpPr/>
            <p:nvPr/>
          </p:nvGrpSpPr>
          <p:grpSpPr>
            <a:xfrm>
              <a:off x="2787515" y="2704123"/>
              <a:ext cx="326533" cy="326533"/>
              <a:chOff x="-249694" y="-528547"/>
              <a:chExt cx="2438402" cy="2438400"/>
            </a:xfrm>
          </p:grpSpPr>
          <p:sp>
            <p:nvSpPr>
              <p:cNvPr id="38" name="Google Shape;3436;p13">
                <a:extLst>
                  <a:ext uri="{FF2B5EF4-FFF2-40B4-BE49-F238E27FC236}">
                    <a16:creationId xmlns:a16="http://schemas.microsoft.com/office/drawing/2014/main" id="{2FF41A20-D072-6832-3DF1-02D10B19A45E}"/>
                  </a:ext>
                </a:extLst>
              </p:cNvPr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FFF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pic>
            <p:nvPicPr>
              <p:cNvPr id="39" name="Google Shape;3437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B0C44670-A5DA-3CB0-0844-497327702B59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50" name="Google Shape;3438;p13">
            <a:extLst>
              <a:ext uri="{FF2B5EF4-FFF2-40B4-BE49-F238E27FC236}">
                <a16:creationId xmlns:a16="http://schemas.microsoft.com/office/drawing/2014/main" id="{0BA81307-CBCF-F5A0-0713-1288E722DE23}"/>
              </a:ext>
            </a:extLst>
          </p:cNvPr>
          <p:cNvGrpSpPr/>
          <p:nvPr/>
        </p:nvGrpSpPr>
        <p:grpSpPr>
          <a:xfrm>
            <a:off x="5893039" y="1226854"/>
            <a:ext cx="2390775" cy="2137389"/>
            <a:chOff x="1045182" y="1179149"/>
            <a:chExt cx="2390775" cy="2137389"/>
          </a:xfrm>
        </p:grpSpPr>
        <p:grpSp>
          <p:nvGrpSpPr>
            <p:cNvPr id="51" name="Google Shape;3439;p13">
              <a:extLst>
                <a:ext uri="{FF2B5EF4-FFF2-40B4-BE49-F238E27FC236}">
                  <a16:creationId xmlns:a16="http://schemas.microsoft.com/office/drawing/2014/main" id="{61EAFD63-699D-3FEF-EF73-8659084D07EF}"/>
                </a:ext>
              </a:extLst>
            </p:cNvPr>
            <p:cNvGrpSpPr/>
            <p:nvPr/>
          </p:nvGrpSpPr>
          <p:grpSpPr>
            <a:xfrm>
              <a:off x="1045182" y="1179149"/>
              <a:ext cx="2390775" cy="1914525"/>
              <a:chOff x="-2627170" y="-782744"/>
              <a:chExt cx="2390775" cy="1914525"/>
            </a:xfrm>
          </p:grpSpPr>
          <p:pic>
            <p:nvPicPr>
              <p:cNvPr id="67" name="Google Shape;3440;p13" descr="Cartoon Cloud - Cliparts.co">
                <a:extLst>
                  <a:ext uri="{FF2B5EF4-FFF2-40B4-BE49-F238E27FC236}">
                    <a16:creationId xmlns:a16="http://schemas.microsoft.com/office/drawing/2014/main" id="{4206B1D8-B70C-FCAB-EB90-FE32CB0C4EE7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-2627170" y="-782744"/>
                <a:ext cx="2390775" cy="19145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8" name="Google Shape;3441;p13">
                <a:extLst>
                  <a:ext uri="{FF2B5EF4-FFF2-40B4-BE49-F238E27FC236}">
                    <a16:creationId xmlns:a16="http://schemas.microsoft.com/office/drawing/2014/main" id="{1443C0C7-DAA8-E157-6284-65A72A600A6C}"/>
                  </a:ext>
                </a:extLst>
              </p:cNvPr>
              <p:cNvSpPr txBox="1"/>
              <p:nvPr/>
            </p:nvSpPr>
            <p:spPr>
              <a:xfrm>
                <a:off x="-2498743" y="-144463"/>
                <a:ext cx="2133918" cy="5847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729 - 407</a:t>
                </a:r>
                <a:endParaRPr kumimoji="0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grpSp>
          <p:nvGrpSpPr>
            <p:cNvPr id="52" name="Google Shape;3442;p13">
              <a:extLst>
                <a:ext uri="{FF2B5EF4-FFF2-40B4-BE49-F238E27FC236}">
                  <a16:creationId xmlns:a16="http://schemas.microsoft.com/office/drawing/2014/main" id="{E28FC948-8905-E980-37EB-D0694360E95D}"/>
                </a:ext>
              </a:extLst>
            </p:cNvPr>
            <p:cNvGrpSpPr/>
            <p:nvPr/>
          </p:nvGrpSpPr>
          <p:grpSpPr>
            <a:xfrm>
              <a:off x="1234111" y="2637525"/>
              <a:ext cx="326533" cy="326533"/>
              <a:chOff x="-249694" y="-528547"/>
              <a:chExt cx="2438402" cy="2438400"/>
            </a:xfrm>
          </p:grpSpPr>
          <p:sp>
            <p:nvSpPr>
              <p:cNvPr id="65" name="Google Shape;3443;p13">
                <a:extLst>
                  <a:ext uri="{FF2B5EF4-FFF2-40B4-BE49-F238E27FC236}">
                    <a16:creationId xmlns:a16="http://schemas.microsoft.com/office/drawing/2014/main" id="{715F1816-44BE-F3CB-E707-946E56665B05}"/>
                  </a:ext>
                </a:extLst>
              </p:cNvPr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4928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pic>
            <p:nvPicPr>
              <p:cNvPr id="66" name="Google Shape;3444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32C78C36-30AF-94A8-8E71-39EF6C7123FA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3" name="Google Shape;3445;p13">
              <a:extLst>
                <a:ext uri="{FF2B5EF4-FFF2-40B4-BE49-F238E27FC236}">
                  <a16:creationId xmlns:a16="http://schemas.microsoft.com/office/drawing/2014/main" id="{D00EBA41-3C64-11EF-4CE2-6BD472C53AD1}"/>
                </a:ext>
              </a:extLst>
            </p:cNvPr>
            <p:cNvGrpSpPr/>
            <p:nvPr/>
          </p:nvGrpSpPr>
          <p:grpSpPr>
            <a:xfrm>
              <a:off x="1616348" y="2961543"/>
              <a:ext cx="326533" cy="326533"/>
              <a:chOff x="-249694" y="-528547"/>
              <a:chExt cx="2438402" cy="2438400"/>
            </a:xfrm>
          </p:grpSpPr>
          <p:sp>
            <p:nvSpPr>
              <p:cNvPr id="63" name="Google Shape;3446;p13">
                <a:extLst>
                  <a:ext uri="{FF2B5EF4-FFF2-40B4-BE49-F238E27FC236}">
                    <a16:creationId xmlns:a16="http://schemas.microsoft.com/office/drawing/2014/main" id="{25575734-286C-7195-D633-88B5619FF67A}"/>
                  </a:ext>
                </a:extLst>
              </p:cNvPr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4928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pic>
            <p:nvPicPr>
              <p:cNvPr id="64" name="Google Shape;3447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8BFDBC1A-2F72-A067-F149-7C631DC2B9A7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4" name="Google Shape;3448;p13">
              <a:extLst>
                <a:ext uri="{FF2B5EF4-FFF2-40B4-BE49-F238E27FC236}">
                  <a16:creationId xmlns:a16="http://schemas.microsoft.com/office/drawing/2014/main" id="{3E00EBBD-A50A-A6C9-EA59-A340FC2DAB05}"/>
                </a:ext>
              </a:extLst>
            </p:cNvPr>
            <p:cNvGrpSpPr/>
            <p:nvPr/>
          </p:nvGrpSpPr>
          <p:grpSpPr>
            <a:xfrm>
              <a:off x="2008721" y="2678932"/>
              <a:ext cx="326533" cy="326533"/>
              <a:chOff x="-249694" y="-528547"/>
              <a:chExt cx="2438402" cy="2438400"/>
            </a:xfrm>
          </p:grpSpPr>
          <p:sp>
            <p:nvSpPr>
              <p:cNvPr id="61" name="Google Shape;3449;p13">
                <a:extLst>
                  <a:ext uri="{FF2B5EF4-FFF2-40B4-BE49-F238E27FC236}">
                    <a16:creationId xmlns:a16="http://schemas.microsoft.com/office/drawing/2014/main" id="{F87D11A1-A2E9-791D-C981-032E74DCF84C}"/>
                  </a:ext>
                </a:extLst>
              </p:cNvPr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4928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pic>
            <p:nvPicPr>
              <p:cNvPr id="62" name="Google Shape;3450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01E05258-70E5-9F9C-B872-2EE39C9714A5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5" name="Google Shape;3451;p13">
              <a:extLst>
                <a:ext uri="{FF2B5EF4-FFF2-40B4-BE49-F238E27FC236}">
                  <a16:creationId xmlns:a16="http://schemas.microsoft.com/office/drawing/2014/main" id="{DD04AF5E-2FFE-47DC-05B7-AFFB6D2A1E8A}"/>
                </a:ext>
              </a:extLst>
            </p:cNvPr>
            <p:cNvGrpSpPr/>
            <p:nvPr/>
          </p:nvGrpSpPr>
          <p:grpSpPr>
            <a:xfrm>
              <a:off x="2366399" y="2990005"/>
              <a:ext cx="326533" cy="326533"/>
              <a:chOff x="-249694" y="-528547"/>
              <a:chExt cx="2438402" cy="2438400"/>
            </a:xfrm>
          </p:grpSpPr>
          <p:sp>
            <p:nvSpPr>
              <p:cNvPr id="59" name="Google Shape;3452;p13">
                <a:extLst>
                  <a:ext uri="{FF2B5EF4-FFF2-40B4-BE49-F238E27FC236}">
                    <a16:creationId xmlns:a16="http://schemas.microsoft.com/office/drawing/2014/main" id="{63238376-6EEC-5683-D124-B3D9373D08B9}"/>
                  </a:ext>
                </a:extLst>
              </p:cNvPr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4928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pic>
            <p:nvPicPr>
              <p:cNvPr id="60" name="Google Shape;3453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C602871C-BBED-C6C3-45A0-25101FA6476E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6" name="Google Shape;3454;p13">
              <a:extLst>
                <a:ext uri="{FF2B5EF4-FFF2-40B4-BE49-F238E27FC236}">
                  <a16:creationId xmlns:a16="http://schemas.microsoft.com/office/drawing/2014/main" id="{54CFD182-6865-6812-FD4D-D11C0DEC67F9}"/>
                </a:ext>
              </a:extLst>
            </p:cNvPr>
            <p:cNvGrpSpPr/>
            <p:nvPr/>
          </p:nvGrpSpPr>
          <p:grpSpPr>
            <a:xfrm>
              <a:off x="2787515" y="2704123"/>
              <a:ext cx="326533" cy="326533"/>
              <a:chOff x="-249694" y="-528547"/>
              <a:chExt cx="2438402" cy="2438400"/>
            </a:xfrm>
          </p:grpSpPr>
          <p:sp>
            <p:nvSpPr>
              <p:cNvPr id="57" name="Google Shape;3455;p13">
                <a:extLst>
                  <a:ext uri="{FF2B5EF4-FFF2-40B4-BE49-F238E27FC236}">
                    <a16:creationId xmlns:a16="http://schemas.microsoft.com/office/drawing/2014/main" id="{E0464589-569D-8380-82F9-52B6DE6E2D94}"/>
                  </a:ext>
                </a:extLst>
              </p:cNvPr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4928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pic>
            <p:nvPicPr>
              <p:cNvPr id="58" name="Google Shape;3456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15662E76-06BA-FAFE-4EF3-2EE27F814FCE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69" name="Google Shape;3457;p13">
            <a:extLst>
              <a:ext uri="{FF2B5EF4-FFF2-40B4-BE49-F238E27FC236}">
                <a16:creationId xmlns:a16="http://schemas.microsoft.com/office/drawing/2014/main" id="{814C0A41-8C04-B509-ECAD-82C6FE8D8FF4}"/>
              </a:ext>
            </a:extLst>
          </p:cNvPr>
          <p:cNvGrpSpPr/>
          <p:nvPr/>
        </p:nvGrpSpPr>
        <p:grpSpPr>
          <a:xfrm>
            <a:off x="8516116" y="1226854"/>
            <a:ext cx="2390775" cy="2137389"/>
            <a:chOff x="1045182" y="1179149"/>
            <a:chExt cx="2390775" cy="2137389"/>
          </a:xfrm>
        </p:grpSpPr>
        <p:grpSp>
          <p:nvGrpSpPr>
            <p:cNvPr id="70" name="Google Shape;3458;p13">
              <a:extLst>
                <a:ext uri="{FF2B5EF4-FFF2-40B4-BE49-F238E27FC236}">
                  <a16:creationId xmlns:a16="http://schemas.microsoft.com/office/drawing/2014/main" id="{D31E6046-02A3-3F89-7060-46DE12846032}"/>
                </a:ext>
              </a:extLst>
            </p:cNvPr>
            <p:cNvGrpSpPr/>
            <p:nvPr/>
          </p:nvGrpSpPr>
          <p:grpSpPr>
            <a:xfrm>
              <a:off x="1045182" y="1179149"/>
              <a:ext cx="2390775" cy="1914525"/>
              <a:chOff x="-2627170" y="-782744"/>
              <a:chExt cx="2390775" cy="1914525"/>
            </a:xfrm>
          </p:grpSpPr>
          <p:pic>
            <p:nvPicPr>
              <p:cNvPr id="85" name="Google Shape;3459;p13" descr="Cartoon Cloud - Cliparts.co">
                <a:extLst>
                  <a:ext uri="{FF2B5EF4-FFF2-40B4-BE49-F238E27FC236}">
                    <a16:creationId xmlns:a16="http://schemas.microsoft.com/office/drawing/2014/main" id="{1DD885AA-C185-A855-869B-8D31F4D76619}"/>
                  </a:ext>
                </a:extLst>
              </p:cNvPr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-2627170" y="-782744"/>
                <a:ext cx="2390775" cy="19145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6" name="Google Shape;3460;p13">
                <a:extLst>
                  <a:ext uri="{FF2B5EF4-FFF2-40B4-BE49-F238E27FC236}">
                    <a16:creationId xmlns:a16="http://schemas.microsoft.com/office/drawing/2014/main" id="{F9E22F95-CF42-A05D-AF19-C836A7818E81}"/>
                  </a:ext>
                </a:extLst>
              </p:cNvPr>
              <p:cNvSpPr txBox="1"/>
              <p:nvPr/>
            </p:nvSpPr>
            <p:spPr>
              <a:xfrm>
                <a:off x="-2498743" y="-144463"/>
                <a:ext cx="2133918" cy="5847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729 - 407</a:t>
                </a:r>
                <a:endParaRPr kumimoji="0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grpSp>
          <p:nvGrpSpPr>
            <p:cNvPr id="71" name="Google Shape;3461;p13">
              <a:extLst>
                <a:ext uri="{FF2B5EF4-FFF2-40B4-BE49-F238E27FC236}">
                  <a16:creationId xmlns:a16="http://schemas.microsoft.com/office/drawing/2014/main" id="{741B391B-17D2-DEE1-39B1-9F99F6ADD61D}"/>
                </a:ext>
              </a:extLst>
            </p:cNvPr>
            <p:cNvGrpSpPr/>
            <p:nvPr/>
          </p:nvGrpSpPr>
          <p:grpSpPr>
            <a:xfrm>
              <a:off x="1234111" y="2637525"/>
              <a:ext cx="326533" cy="326533"/>
              <a:chOff x="-249694" y="-528547"/>
              <a:chExt cx="2438402" cy="2438400"/>
            </a:xfrm>
          </p:grpSpPr>
          <p:sp>
            <p:nvSpPr>
              <p:cNvPr id="83" name="Google Shape;3462;p13">
                <a:extLst>
                  <a:ext uri="{FF2B5EF4-FFF2-40B4-BE49-F238E27FC236}">
                    <a16:creationId xmlns:a16="http://schemas.microsoft.com/office/drawing/2014/main" id="{73ABC991-2C0F-23E2-4CDB-7B29891DE672}"/>
                  </a:ext>
                </a:extLst>
              </p:cNvPr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E0FF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pic>
            <p:nvPicPr>
              <p:cNvPr id="84" name="Google Shape;3463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3A196B89-84B9-F652-ECA5-D261F5E856EF}"/>
                  </a:ext>
                </a:extLst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2" name="Google Shape;3464;p13">
              <a:extLst>
                <a:ext uri="{FF2B5EF4-FFF2-40B4-BE49-F238E27FC236}">
                  <a16:creationId xmlns:a16="http://schemas.microsoft.com/office/drawing/2014/main" id="{7B812F2F-FDA8-216D-424A-2EE83320D439}"/>
                </a:ext>
              </a:extLst>
            </p:cNvPr>
            <p:cNvGrpSpPr/>
            <p:nvPr/>
          </p:nvGrpSpPr>
          <p:grpSpPr>
            <a:xfrm>
              <a:off x="1616348" y="2653542"/>
              <a:ext cx="726881" cy="634534"/>
              <a:chOff x="-249694" y="-2828557"/>
              <a:chExt cx="5428021" cy="4738410"/>
            </a:xfrm>
          </p:grpSpPr>
          <p:sp>
            <p:nvSpPr>
              <p:cNvPr id="79" name="Google Shape;3465;p13">
                <a:extLst>
                  <a:ext uri="{FF2B5EF4-FFF2-40B4-BE49-F238E27FC236}">
                    <a16:creationId xmlns:a16="http://schemas.microsoft.com/office/drawing/2014/main" id="{E9EEF65D-EBC0-3578-1950-93014AEFF47B}"/>
                  </a:ext>
                </a:extLst>
              </p:cNvPr>
              <p:cNvSpPr/>
              <p:nvPr/>
            </p:nvSpPr>
            <p:spPr>
              <a:xfrm>
                <a:off x="245606" y="-340432"/>
                <a:ext cx="1447802" cy="2062162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E0FF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0" name="Google Shape;3466;p13">
                <a:extLst>
                  <a:ext uri="{FF2B5EF4-FFF2-40B4-BE49-F238E27FC236}">
                    <a16:creationId xmlns:a16="http://schemas.microsoft.com/office/drawing/2014/main" id="{31B89962-94F8-EF7E-A286-052B0100336C}"/>
                  </a:ext>
                </a:extLst>
              </p:cNvPr>
              <p:cNvSpPr/>
              <p:nvPr/>
            </p:nvSpPr>
            <p:spPr>
              <a:xfrm>
                <a:off x="3239781" y="-2638957"/>
                <a:ext cx="1447802" cy="2062162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E0FF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pic>
            <p:nvPicPr>
              <p:cNvPr id="81" name="Google Shape;3467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51C3ECC2-E3C0-70DD-B0C5-B63706286FE0}"/>
                  </a:ext>
                </a:extLst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2" name="Google Shape;3468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5F72CB9A-37BD-EF18-A546-D3B48E33427D}"/>
                  </a:ext>
                </a:extLst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2739925" y="-2828557"/>
                <a:ext cx="2438402" cy="24383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3" name="Google Shape;3469;p13">
              <a:extLst>
                <a:ext uri="{FF2B5EF4-FFF2-40B4-BE49-F238E27FC236}">
                  <a16:creationId xmlns:a16="http://schemas.microsoft.com/office/drawing/2014/main" id="{D174ACAC-226F-6C89-2B81-E26014B96937}"/>
                </a:ext>
              </a:extLst>
            </p:cNvPr>
            <p:cNvGrpSpPr/>
            <p:nvPr/>
          </p:nvGrpSpPr>
          <p:grpSpPr>
            <a:xfrm>
              <a:off x="2366399" y="2990005"/>
              <a:ext cx="326533" cy="326533"/>
              <a:chOff x="-249694" y="-528547"/>
              <a:chExt cx="2438402" cy="2438400"/>
            </a:xfrm>
          </p:grpSpPr>
          <p:sp>
            <p:nvSpPr>
              <p:cNvPr id="77" name="Google Shape;3470;p13">
                <a:extLst>
                  <a:ext uri="{FF2B5EF4-FFF2-40B4-BE49-F238E27FC236}">
                    <a16:creationId xmlns:a16="http://schemas.microsoft.com/office/drawing/2014/main" id="{7763EDD0-1E20-D34D-8A8F-08EA7A9D768C}"/>
                  </a:ext>
                </a:extLst>
              </p:cNvPr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E0FF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pic>
            <p:nvPicPr>
              <p:cNvPr id="78" name="Google Shape;3471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3B92B027-4E8F-2F17-1FA3-AC5F26FF51FE}"/>
                  </a:ext>
                </a:extLst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4" name="Google Shape;3472;p13">
              <a:extLst>
                <a:ext uri="{FF2B5EF4-FFF2-40B4-BE49-F238E27FC236}">
                  <a16:creationId xmlns:a16="http://schemas.microsoft.com/office/drawing/2014/main" id="{408857F7-EC35-C3AA-984D-B697083D56AA}"/>
                </a:ext>
              </a:extLst>
            </p:cNvPr>
            <p:cNvGrpSpPr/>
            <p:nvPr/>
          </p:nvGrpSpPr>
          <p:grpSpPr>
            <a:xfrm>
              <a:off x="2787515" y="2704123"/>
              <a:ext cx="326533" cy="326533"/>
              <a:chOff x="-249694" y="-528547"/>
              <a:chExt cx="2438402" cy="2438400"/>
            </a:xfrm>
          </p:grpSpPr>
          <p:sp>
            <p:nvSpPr>
              <p:cNvPr id="75" name="Google Shape;3473;p13">
                <a:extLst>
                  <a:ext uri="{FF2B5EF4-FFF2-40B4-BE49-F238E27FC236}">
                    <a16:creationId xmlns:a16="http://schemas.microsoft.com/office/drawing/2014/main" id="{F7C94B58-78BC-687B-95A4-0EE23254375E}"/>
                  </a:ext>
                </a:extLst>
              </p:cNvPr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E0FF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pic>
            <p:nvPicPr>
              <p:cNvPr id="76" name="Google Shape;3474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B195F3FC-56F3-662E-9160-71170DE2E9E5}"/>
                  </a:ext>
                </a:extLst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87" name="Google Shape;3475;p13">
            <a:extLst>
              <a:ext uri="{FF2B5EF4-FFF2-40B4-BE49-F238E27FC236}">
                <a16:creationId xmlns:a16="http://schemas.microsoft.com/office/drawing/2014/main" id="{2882BB48-CCEE-AF79-0924-A1CBBC54F29D}"/>
              </a:ext>
            </a:extLst>
          </p:cNvPr>
          <p:cNvGrpSpPr/>
          <p:nvPr/>
        </p:nvGrpSpPr>
        <p:grpSpPr>
          <a:xfrm>
            <a:off x="881435" y="4050968"/>
            <a:ext cx="1925286" cy="2264594"/>
            <a:chOff x="1094087" y="4003263"/>
            <a:chExt cx="1925286" cy="2264594"/>
          </a:xfrm>
        </p:grpSpPr>
        <p:pic>
          <p:nvPicPr>
            <p:cNvPr id="88" name="Google Shape;3476;p13" descr="Umbrella Clipart Seven - Yellow Umbrella Cartoon Png | Full Size PNG  Download | SeekPNG">
              <a:extLst>
                <a:ext uri="{FF2B5EF4-FFF2-40B4-BE49-F238E27FC236}">
                  <a16:creationId xmlns:a16="http://schemas.microsoft.com/office/drawing/2014/main" id="{15D5FC4A-0464-9C4A-5415-D30B6209CCA3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 rot="1587922">
              <a:off x="1094087" y="4003263"/>
              <a:ext cx="1925286" cy="226459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9" name="Google Shape;3477;p13">
              <a:extLst>
                <a:ext uri="{FF2B5EF4-FFF2-40B4-BE49-F238E27FC236}">
                  <a16:creationId xmlns:a16="http://schemas.microsoft.com/office/drawing/2014/main" id="{38041FDC-BB9E-86EC-0F42-49733D4559C3}"/>
                </a:ext>
              </a:extLst>
            </p:cNvPr>
            <p:cNvGrpSpPr/>
            <p:nvPr/>
          </p:nvGrpSpPr>
          <p:grpSpPr>
            <a:xfrm>
              <a:off x="1679650" y="4256127"/>
              <a:ext cx="956240" cy="585969"/>
              <a:chOff x="1238228" y="4587596"/>
              <a:chExt cx="956240" cy="585969"/>
            </a:xfrm>
          </p:grpSpPr>
          <p:sp>
            <p:nvSpPr>
              <p:cNvPr id="90" name="Google Shape;3478;p13">
                <a:extLst>
                  <a:ext uri="{FF2B5EF4-FFF2-40B4-BE49-F238E27FC236}">
                    <a16:creationId xmlns:a16="http://schemas.microsoft.com/office/drawing/2014/main" id="{223F925A-EB19-179F-2A09-A5D4C451525D}"/>
                  </a:ext>
                </a:extLst>
              </p:cNvPr>
              <p:cNvSpPr txBox="1"/>
              <p:nvPr/>
            </p:nvSpPr>
            <p:spPr>
              <a:xfrm>
                <a:off x="1238228" y="4587596"/>
                <a:ext cx="954107" cy="5847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100</a:t>
                </a:r>
                <a:endParaRPr kumimoji="0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1" name="Google Shape;3479;p13">
                <a:extLst>
                  <a:ext uri="{FF2B5EF4-FFF2-40B4-BE49-F238E27FC236}">
                    <a16:creationId xmlns:a16="http://schemas.microsoft.com/office/drawing/2014/main" id="{32D95C7B-84BC-05BF-6045-072E4CD01CD5}"/>
                  </a:ext>
                </a:extLst>
              </p:cNvPr>
              <p:cNvSpPr txBox="1"/>
              <p:nvPr/>
            </p:nvSpPr>
            <p:spPr>
              <a:xfrm>
                <a:off x="1240361" y="4588830"/>
                <a:ext cx="954107" cy="5847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100</a:t>
                </a:r>
                <a:endParaRPr kumimoji="0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2" name="Google Shape;3480;p13">
            <a:extLst>
              <a:ext uri="{FF2B5EF4-FFF2-40B4-BE49-F238E27FC236}">
                <a16:creationId xmlns:a16="http://schemas.microsoft.com/office/drawing/2014/main" id="{6CDF61E6-8AD3-A32B-1783-B1775B7C0102}"/>
              </a:ext>
            </a:extLst>
          </p:cNvPr>
          <p:cNvGrpSpPr/>
          <p:nvPr/>
        </p:nvGrpSpPr>
        <p:grpSpPr>
          <a:xfrm>
            <a:off x="3425301" y="4010318"/>
            <a:ext cx="1925286" cy="2264594"/>
            <a:chOff x="4495203" y="3962613"/>
            <a:chExt cx="1925286" cy="2264594"/>
          </a:xfrm>
        </p:grpSpPr>
        <p:pic>
          <p:nvPicPr>
            <p:cNvPr id="93" name="Google Shape;3481;p13" descr="Umbrella Clipart Seven - Yellow Umbrella Cartoon Png | Full Size PNG  Download | SeekPNG">
              <a:extLst>
                <a:ext uri="{FF2B5EF4-FFF2-40B4-BE49-F238E27FC236}">
                  <a16:creationId xmlns:a16="http://schemas.microsoft.com/office/drawing/2014/main" id="{3BB9EEAA-2023-DA9F-E390-51CE38C8E106}"/>
                </a:ext>
              </a:extLst>
            </p:cNvPr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 rot="1587922">
              <a:off x="4495203" y="3962613"/>
              <a:ext cx="1925286" cy="226459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4" name="Google Shape;3482;p13">
              <a:extLst>
                <a:ext uri="{FF2B5EF4-FFF2-40B4-BE49-F238E27FC236}">
                  <a16:creationId xmlns:a16="http://schemas.microsoft.com/office/drawing/2014/main" id="{F12E29D7-670C-DA2B-C84E-7087D67AF24F}"/>
                </a:ext>
              </a:extLst>
            </p:cNvPr>
            <p:cNvGrpSpPr/>
            <p:nvPr/>
          </p:nvGrpSpPr>
          <p:grpSpPr>
            <a:xfrm>
              <a:off x="5113421" y="4210421"/>
              <a:ext cx="957045" cy="584851"/>
              <a:chOff x="1238228" y="4587480"/>
              <a:chExt cx="957045" cy="584851"/>
            </a:xfrm>
          </p:grpSpPr>
          <p:sp>
            <p:nvSpPr>
              <p:cNvPr id="95" name="Google Shape;3483;p13">
                <a:extLst>
                  <a:ext uri="{FF2B5EF4-FFF2-40B4-BE49-F238E27FC236}">
                    <a16:creationId xmlns:a16="http://schemas.microsoft.com/office/drawing/2014/main" id="{13C1F43A-52AF-0686-8A38-EEAAE5FAA667}"/>
                  </a:ext>
                </a:extLst>
              </p:cNvPr>
              <p:cNvSpPr txBox="1"/>
              <p:nvPr/>
            </p:nvSpPr>
            <p:spPr>
              <a:xfrm>
                <a:off x="1238228" y="4587596"/>
                <a:ext cx="954107" cy="5847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322</a:t>
                </a:r>
                <a:endParaRPr kumimoji="0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6" name="Google Shape;3484;p13">
                <a:extLst>
                  <a:ext uri="{FF2B5EF4-FFF2-40B4-BE49-F238E27FC236}">
                    <a16:creationId xmlns:a16="http://schemas.microsoft.com/office/drawing/2014/main" id="{23D195FB-1F28-49E9-08D7-119927B8019B}"/>
                  </a:ext>
                </a:extLst>
              </p:cNvPr>
              <p:cNvSpPr txBox="1"/>
              <p:nvPr/>
            </p:nvSpPr>
            <p:spPr>
              <a:xfrm>
                <a:off x="1241166" y="4587480"/>
                <a:ext cx="954107" cy="5847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322</a:t>
                </a:r>
                <a:endParaRPr kumimoji="0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7" name="Google Shape;3485;p13">
            <a:extLst>
              <a:ext uri="{FF2B5EF4-FFF2-40B4-BE49-F238E27FC236}">
                <a16:creationId xmlns:a16="http://schemas.microsoft.com/office/drawing/2014/main" id="{B3CCB292-4CD5-0F7C-73ED-D41F0D649B24}"/>
              </a:ext>
            </a:extLst>
          </p:cNvPr>
          <p:cNvGrpSpPr/>
          <p:nvPr/>
        </p:nvGrpSpPr>
        <p:grpSpPr>
          <a:xfrm>
            <a:off x="6042850" y="4010202"/>
            <a:ext cx="1925286" cy="2264594"/>
            <a:chOff x="6255502" y="3962497"/>
            <a:chExt cx="1925286" cy="2264594"/>
          </a:xfrm>
        </p:grpSpPr>
        <p:pic>
          <p:nvPicPr>
            <p:cNvPr id="98" name="Google Shape;3486;p13" descr="Umbrella Clipart Seven - Yellow Umbrella Cartoon Png | Full Size PNG  Download | SeekPNG">
              <a:extLst>
                <a:ext uri="{FF2B5EF4-FFF2-40B4-BE49-F238E27FC236}">
                  <a16:creationId xmlns:a16="http://schemas.microsoft.com/office/drawing/2014/main" id="{321C8CCF-F09C-4F95-776D-F1E0FF27C60D}"/>
                </a:ext>
              </a:extLst>
            </p:cNvPr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 rot="1587922">
              <a:off x="6255502" y="3962497"/>
              <a:ext cx="1925286" cy="226459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9" name="Google Shape;3487;p13">
              <a:extLst>
                <a:ext uri="{FF2B5EF4-FFF2-40B4-BE49-F238E27FC236}">
                  <a16:creationId xmlns:a16="http://schemas.microsoft.com/office/drawing/2014/main" id="{5D07E74B-1E33-CDA1-F2F1-AA8C35DD9AE5}"/>
                </a:ext>
              </a:extLst>
            </p:cNvPr>
            <p:cNvGrpSpPr/>
            <p:nvPr/>
          </p:nvGrpSpPr>
          <p:grpSpPr>
            <a:xfrm>
              <a:off x="6878551" y="4195531"/>
              <a:ext cx="954108" cy="599625"/>
              <a:chOff x="1238227" y="4587596"/>
              <a:chExt cx="954108" cy="599625"/>
            </a:xfrm>
          </p:grpSpPr>
          <p:sp>
            <p:nvSpPr>
              <p:cNvPr id="100" name="Google Shape;3488;p13">
                <a:extLst>
                  <a:ext uri="{FF2B5EF4-FFF2-40B4-BE49-F238E27FC236}">
                    <a16:creationId xmlns:a16="http://schemas.microsoft.com/office/drawing/2014/main" id="{C7C330F3-17D4-8B04-A29E-7C00BD85B64B}"/>
                  </a:ext>
                </a:extLst>
              </p:cNvPr>
              <p:cNvSpPr txBox="1"/>
              <p:nvPr/>
            </p:nvSpPr>
            <p:spPr>
              <a:xfrm>
                <a:off x="1238228" y="4587596"/>
                <a:ext cx="954107" cy="5847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805</a:t>
                </a:r>
                <a:endParaRPr kumimoji="0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1" name="Google Shape;3489;p13">
                <a:extLst>
                  <a:ext uri="{FF2B5EF4-FFF2-40B4-BE49-F238E27FC236}">
                    <a16:creationId xmlns:a16="http://schemas.microsoft.com/office/drawing/2014/main" id="{F9A531BD-B90E-1B71-B1F6-CD808297B865}"/>
                  </a:ext>
                </a:extLst>
              </p:cNvPr>
              <p:cNvSpPr txBox="1"/>
              <p:nvPr/>
            </p:nvSpPr>
            <p:spPr>
              <a:xfrm>
                <a:off x="1238227" y="4602486"/>
                <a:ext cx="954107" cy="5847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805</a:t>
                </a:r>
                <a:endParaRPr kumimoji="0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2" name="Google Shape;3490;p13">
            <a:extLst>
              <a:ext uri="{FF2B5EF4-FFF2-40B4-BE49-F238E27FC236}">
                <a16:creationId xmlns:a16="http://schemas.microsoft.com/office/drawing/2014/main" id="{0FEA0D33-9361-5723-C1AF-812F6106D2EE}"/>
              </a:ext>
            </a:extLst>
          </p:cNvPr>
          <p:cNvGrpSpPr/>
          <p:nvPr/>
        </p:nvGrpSpPr>
        <p:grpSpPr>
          <a:xfrm>
            <a:off x="8696436" y="3986577"/>
            <a:ext cx="1925286" cy="2264594"/>
            <a:chOff x="8737638" y="3729322"/>
            <a:chExt cx="1925286" cy="2264594"/>
          </a:xfrm>
        </p:grpSpPr>
        <p:pic>
          <p:nvPicPr>
            <p:cNvPr id="103" name="Google Shape;3491;p13" descr="Umbrella Clipart Seven - Yellow Umbrella Cartoon Png | Full Size PNG  Download | SeekPNG">
              <a:extLst>
                <a:ext uri="{FF2B5EF4-FFF2-40B4-BE49-F238E27FC236}">
                  <a16:creationId xmlns:a16="http://schemas.microsoft.com/office/drawing/2014/main" id="{AD297E70-D15F-D7B3-4584-E68299794990}"/>
                </a:ext>
              </a:extLst>
            </p:cNvPr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 rot="1587922">
              <a:off x="8737638" y="3729322"/>
              <a:ext cx="1925286" cy="226459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04" name="Google Shape;3492;p13">
              <a:extLst>
                <a:ext uri="{FF2B5EF4-FFF2-40B4-BE49-F238E27FC236}">
                  <a16:creationId xmlns:a16="http://schemas.microsoft.com/office/drawing/2014/main" id="{94D7D70D-B9A2-AF05-AB90-26E2536C5796}"/>
                </a:ext>
              </a:extLst>
            </p:cNvPr>
            <p:cNvGrpSpPr/>
            <p:nvPr/>
          </p:nvGrpSpPr>
          <p:grpSpPr>
            <a:xfrm>
              <a:off x="9319932" y="3925515"/>
              <a:ext cx="957462" cy="584736"/>
              <a:chOff x="1238228" y="4587595"/>
              <a:chExt cx="957462" cy="584736"/>
            </a:xfrm>
          </p:grpSpPr>
          <p:sp>
            <p:nvSpPr>
              <p:cNvPr id="105" name="Google Shape;3493;p13">
                <a:extLst>
                  <a:ext uri="{FF2B5EF4-FFF2-40B4-BE49-F238E27FC236}">
                    <a16:creationId xmlns:a16="http://schemas.microsoft.com/office/drawing/2014/main" id="{5994F49E-9BCC-E71B-CF6E-F2563981DE57}"/>
                  </a:ext>
                </a:extLst>
              </p:cNvPr>
              <p:cNvSpPr txBox="1"/>
              <p:nvPr/>
            </p:nvSpPr>
            <p:spPr>
              <a:xfrm>
                <a:off x="1238228" y="4587596"/>
                <a:ext cx="954107" cy="5847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212</a:t>
                </a:r>
                <a:endParaRPr kumimoji="0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6" name="Google Shape;3494;p13">
                <a:extLst>
                  <a:ext uri="{FF2B5EF4-FFF2-40B4-BE49-F238E27FC236}">
                    <a16:creationId xmlns:a16="http://schemas.microsoft.com/office/drawing/2014/main" id="{83E5FABC-0A84-5C69-669F-32F8CA335404}"/>
                  </a:ext>
                </a:extLst>
              </p:cNvPr>
              <p:cNvSpPr txBox="1"/>
              <p:nvPr/>
            </p:nvSpPr>
            <p:spPr>
              <a:xfrm>
                <a:off x="1241583" y="4587595"/>
                <a:ext cx="954107" cy="5847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212</a:t>
                </a:r>
                <a:endParaRPr kumimoji="0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cxnSp>
        <p:nvCxnSpPr>
          <p:cNvPr id="107" name="Google Shape;3495;p13">
            <a:extLst>
              <a:ext uri="{FF2B5EF4-FFF2-40B4-BE49-F238E27FC236}">
                <a16:creationId xmlns:a16="http://schemas.microsoft.com/office/drawing/2014/main" id="{04677E04-121A-29CB-2F3A-C2F7F468B46C}"/>
              </a:ext>
            </a:extLst>
          </p:cNvPr>
          <p:cNvCxnSpPr>
            <a:stCxn id="62" idx="2"/>
          </p:cNvCxnSpPr>
          <p:nvPr/>
        </p:nvCxnSpPr>
        <p:spPr>
          <a:xfrm rot="5400000">
            <a:off x="3998244" y="1026670"/>
            <a:ext cx="995100" cy="5048100"/>
          </a:xfrm>
          <a:prstGeom prst="curvedConnector2">
            <a:avLst/>
          </a:prstGeom>
          <a:noFill/>
          <a:ln w="381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8" name="Google Shape;3496;p13">
            <a:extLst>
              <a:ext uri="{FF2B5EF4-FFF2-40B4-BE49-F238E27FC236}">
                <a16:creationId xmlns:a16="http://schemas.microsoft.com/office/drawing/2014/main" id="{1AEAAACB-CBDF-81F0-C149-37894A0D5101}"/>
              </a:ext>
            </a:extLst>
          </p:cNvPr>
          <p:cNvCxnSpPr>
            <a:endCxn id="82" idx="2"/>
          </p:cNvCxnSpPr>
          <p:nvPr/>
        </p:nvCxnSpPr>
        <p:spPr>
          <a:xfrm rot="10800000" flipH="1">
            <a:off x="7088296" y="3027780"/>
            <a:ext cx="2562600" cy="1020300"/>
          </a:xfrm>
          <a:prstGeom prst="curvedConnector2">
            <a:avLst/>
          </a:prstGeom>
          <a:noFill/>
          <a:ln w="381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9" name="Google Shape;3497;p13">
            <a:extLst>
              <a:ext uri="{FF2B5EF4-FFF2-40B4-BE49-F238E27FC236}">
                <a16:creationId xmlns:a16="http://schemas.microsoft.com/office/drawing/2014/main" id="{C3F852EA-4B5B-AA13-E5E6-415059AA096F}"/>
              </a:ext>
            </a:extLst>
          </p:cNvPr>
          <p:cNvCxnSpPr>
            <a:stCxn id="43" idx="2"/>
          </p:cNvCxnSpPr>
          <p:nvPr/>
        </p:nvCxnSpPr>
        <p:spPr>
          <a:xfrm rot="-5400000" flipH="1">
            <a:off x="3849827" y="3550420"/>
            <a:ext cx="995100" cy="600"/>
          </a:xfrm>
          <a:prstGeom prst="curvedConnector3">
            <a:avLst>
              <a:gd name="adj1" fmla="val 44254"/>
            </a:avLst>
          </a:prstGeom>
          <a:noFill/>
          <a:ln w="381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98881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 descr="图片包含 室内, 物体&#10;&#10;描述已自动生成">
            <a:extLst>
              <a:ext uri="{FF2B5EF4-FFF2-40B4-BE49-F238E27FC236}">
                <a16:creationId xmlns:a16="http://schemas.microsoft.com/office/drawing/2014/main" id="{39AB728C-936E-BE43-298D-A7EAC1CEE1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4937" y="-937549"/>
            <a:ext cx="16505499" cy="7774133"/>
          </a:xfrm>
          <a:prstGeom prst="rect">
            <a:avLst/>
          </a:prstGeom>
        </p:spPr>
      </p:pic>
      <p:pic>
        <p:nvPicPr>
          <p:cNvPr id="3" name="Google Shape;3502;p14" descr="Screen Clipping">
            <a:extLst>
              <a:ext uri="{FF2B5EF4-FFF2-40B4-BE49-F238E27FC236}">
                <a16:creationId xmlns:a16="http://schemas.microsoft.com/office/drawing/2014/main" id="{B4403F54-B7B2-D2D5-6B03-8D9A1C1C8D56}"/>
              </a:ext>
            </a:extLst>
          </p:cNvPr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31540" y="1928018"/>
            <a:ext cx="10555173" cy="164805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3504;p14">
            <a:extLst>
              <a:ext uri="{FF2B5EF4-FFF2-40B4-BE49-F238E27FC236}">
                <a16:creationId xmlns:a16="http://schemas.microsoft.com/office/drawing/2014/main" id="{63C4CD01-95BA-6B74-FEA7-C8C7BB69DC29}"/>
              </a:ext>
            </a:extLst>
          </p:cNvPr>
          <p:cNvSpPr txBox="1"/>
          <p:nvPr/>
        </p:nvSpPr>
        <p:spPr>
          <a:xfrm>
            <a:off x="1552582" y="495933"/>
            <a:ext cx="741779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Bài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4: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Tìm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chữ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số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thích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hợp</a:t>
            </a:r>
            <a:endParaRPr kumimoji="0" sz="4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5" name="Google Shape;3506;p14">
            <a:extLst>
              <a:ext uri="{FF2B5EF4-FFF2-40B4-BE49-F238E27FC236}">
                <a16:creationId xmlns:a16="http://schemas.microsoft.com/office/drawing/2014/main" id="{F526F5B1-3415-1505-F8C9-F7FAA00F3F0C}"/>
              </a:ext>
            </a:extLst>
          </p:cNvPr>
          <p:cNvGrpSpPr/>
          <p:nvPr/>
        </p:nvGrpSpPr>
        <p:grpSpPr>
          <a:xfrm>
            <a:off x="3133724" y="2043112"/>
            <a:ext cx="892172" cy="989805"/>
            <a:chOff x="3603406" y="2624137"/>
            <a:chExt cx="837004" cy="989805"/>
          </a:xfrm>
        </p:grpSpPr>
        <p:sp>
          <p:nvSpPr>
            <p:cNvPr id="6" name="Google Shape;3507;p14">
              <a:extLst>
                <a:ext uri="{FF2B5EF4-FFF2-40B4-BE49-F238E27FC236}">
                  <a16:creationId xmlns:a16="http://schemas.microsoft.com/office/drawing/2014/main" id="{9E54247E-B5B5-04C8-59CB-E768CA304271}"/>
                </a:ext>
              </a:extLst>
            </p:cNvPr>
            <p:cNvSpPr/>
            <p:nvPr/>
          </p:nvSpPr>
          <p:spPr>
            <a:xfrm>
              <a:off x="3619455" y="2624137"/>
              <a:ext cx="820955" cy="989805"/>
            </a:xfrm>
            <a:prstGeom prst="cube">
              <a:avLst>
                <a:gd name="adj" fmla="val 22218"/>
              </a:avLst>
            </a:prstGeom>
            <a:solidFill>
              <a:srgbClr val="F8D53C"/>
            </a:solidFill>
            <a:ln w="12700" cap="flat" cmpd="sng">
              <a:solidFill>
                <a:srgbClr val="97480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7" name="Google Shape;3508;p14">
              <a:extLst>
                <a:ext uri="{FF2B5EF4-FFF2-40B4-BE49-F238E27FC236}">
                  <a16:creationId xmlns:a16="http://schemas.microsoft.com/office/drawing/2014/main" id="{E0A719DD-A098-5376-5156-BB8614FD976D}"/>
                </a:ext>
              </a:extLst>
            </p:cNvPr>
            <p:cNvGrpSpPr/>
            <p:nvPr/>
          </p:nvGrpSpPr>
          <p:grpSpPr>
            <a:xfrm>
              <a:off x="3603406" y="2940379"/>
              <a:ext cx="699231" cy="461665"/>
              <a:chOff x="3646268" y="2929742"/>
              <a:chExt cx="699231" cy="461665"/>
            </a:xfrm>
          </p:grpSpPr>
          <p:sp>
            <p:nvSpPr>
              <p:cNvPr id="8" name="Google Shape;3509;p14">
                <a:extLst>
                  <a:ext uri="{FF2B5EF4-FFF2-40B4-BE49-F238E27FC236}">
                    <a16:creationId xmlns:a16="http://schemas.microsoft.com/office/drawing/2014/main" id="{FC39147B-4CA7-A051-83BF-818B11AACE7F}"/>
                  </a:ext>
                </a:extLst>
              </p:cNvPr>
              <p:cNvSpPr txBox="1"/>
              <p:nvPr/>
            </p:nvSpPr>
            <p:spPr>
              <a:xfrm>
                <a:off x="3646268" y="2929742"/>
                <a:ext cx="69923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r>
                  <a:rPr kumimoji="0" lang="en-US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rPr>
                  <a:t>120</a:t>
                </a:r>
                <a:endParaRPr kumimoji="0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" name="Google Shape;3510;p14">
                <a:extLst>
                  <a:ext uri="{FF2B5EF4-FFF2-40B4-BE49-F238E27FC236}">
                    <a16:creationId xmlns:a16="http://schemas.microsoft.com/office/drawing/2014/main" id="{26CBED7A-5ABA-F32A-37A9-B798675BE126}"/>
                  </a:ext>
                </a:extLst>
              </p:cNvPr>
              <p:cNvSpPr txBox="1"/>
              <p:nvPr/>
            </p:nvSpPr>
            <p:spPr>
              <a:xfrm>
                <a:off x="3646269" y="2929742"/>
                <a:ext cx="69923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r>
                  <a:rPr kumimoji="0" lang="en-US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rPr>
                  <a:t>12</a:t>
                </a:r>
                <a:r>
                  <a:rPr kumimoji="0" lang="en-US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rPr>
                  <a:t>0</a:t>
                </a:r>
                <a:endParaRPr kumimoji="0" sz="24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sp>
        <p:nvSpPr>
          <p:cNvPr id="10" name="Google Shape;3511;p14">
            <a:extLst>
              <a:ext uri="{FF2B5EF4-FFF2-40B4-BE49-F238E27FC236}">
                <a16:creationId xmlns:a16="http://schemas.microsoft.com/office/drawing/2014/main" id="{FBFC78DC-F9A9-67C4-5B61-2653D3475EC6}"/>
              </a:ext>
            </a:extLst>
          </p:cNvPr>
          <p:cNvSpPr/>
          <p:nvPr/>
        </p:nvSpPr>
        <p:spPr>
          <a:xfrm>
            <a:off x="3568704" y="2389149"/>
            <a:ext cx="288752" cy="40207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?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1" name="Google Shape;3512;p14">
            <a:extLst>
              <a:ext uri="{FF2B5EF4-FFF2-40B4-BE49-F238E27FC236}">
                <a16:creationId xmlns:a16="http://schemas.microsoft.com/office/drawing/2014/main" id="{1798AD4A-A4F8-F6A2-8890-8C433C33AB1A}"/>
              </a:ext>
            </a:extLst>
          </p:cNvPr>
          <p:cNvGrpSpPr/>
          <p:nvPr/>
        </p:nvGrpSpPr>
        <p:grpSpPr>
          <a:xfrm>
            <a:off x="585620" y="2434717"/>
            <a:ext cx="1760675" cy="598200"/>
            <a:chOff x="585620" y="2434717"/>
            <a:chExt cx="1760675" cy="598200"/>
          </a:xfrm>
        </p:grpSpPr>
        <p:sp>
          <p:nvSpPr>
            <p:cNvPr id="12" name="Google Shape;3513;p14">
              <a:extLst>
                <a:ext uri="{FF2B5EF4-FFF2-40B4-BE49-F238E27FC236}">
                  <a16:creationId xmlns:a16="http://schemas.microsoft.com/office/drawing/2014/main" id="{DD03F6D8-F005-5EC2-43AF-B4ED9A26FE95}"/>
                </a:ext>
              </a:extLst>
            </p:cNvPr>
            <p:cNvSpPr/>
            <p:nvPr/>
          </p:nvSpPr>
          <p:spPr>
            <a:xfrm>
              <a:off x="595145" y="2434717"/>
              <a:ext cx="1602035" cy="579771"/>
            </a:xfrm>
            <a:prstGeom prst="cube">
              <a:avLst>
                <a:gd name="adj" fmla="val 24257"/>
              </a:avLst>
            </a:prstGeom>
            <a:solidFill>
              <a:srgbClr val="00B0F0"/>
            </a:solidFill>
            <a:ln w="12700" cap="flat" cmpd="sng">
              <a:solidFill>
                <a:srgbClr val="20586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" name="Google Shape;3514;p14">
              <a:extLst>
                <a:ext uri="{FF2B5EF4-FFF2-40B4-BE49-F238E27FC236}">
                  <a16:creationId xmlns:a16="http://schemas.microsoft.com/office/drawing/2014/main" id="{E7667C1B-A8E0-C6CA-3F2B-E3D91BACFF08}"/>
                </a:ext>
              </a:extLst>
            </p:cNvPr>
            <p:cNvSpPr txBox="1"/>
            <p:nvPr/>
          </p:nvSpPr>
          <p:spPr>
            <a:xfrm>
              <a:off x="585620" y="2561727"/>
              <a:ext cx="161156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245 - 125</a:t>
              </a:r>
              <a:endParaRPr kumimoji="0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" name="Google Shape;3515;p14">
              <a:extLst>
                <a:ext uri="{FF2B5EF4-FFF2-40B4-BE49-F238E27FC236}">
                  <a16:creationId xmlns:a16="http://schemas.microsoft.com/office/drawing/2014/main" id="{8B0F3F88-0BAA-7F65-5D8D-959C50BEE0C2}"/>
                </a:ext>
              </a:extLst>
            </p:cNvPr>
            <p:cNvSpPr txBox="1"/>
            <p:nvPr/>
          </p:nvSpPr>
          <p:spPr>
            <a:xfrm>
              <a:off x="585620" y="2571252"/>
              <a:ext cx="1760675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245 - 125</a:t>
              </a:r>
              <a:endParaRPr kumimoji="0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" name="Google Shape;3516;p14">
            <a:extLst>
              <a:ext uri="{FF2B5EF4-FFF2-40B4-BE49-F238E27FC236}">
                <a16:creationId xmlns:a16="http://schemas.microsoft.com/office/drawing/2014/main" id="{AE6B33D1-5B42-E479-B416-925008E7353E}"/>
              </a:ext>
            </a:extLst>
          </p:cNvPr>
          <p:cNvGrpSpPr/>
          <p:nvPr/>
        </p:nvGrpSpPr>
        <p:grpSpPr>
          <a:xfrm rot="781431">
            <a:off x="4207896" y="2228067"/>
            <a:ext cx="1611560" cy="588675"/>
            <a:chOff x="585620" y="2434717"/>
            <a:chExt cx="1611560" cy="588675"/>
          </a:xfrm>
        </p:grpSpPr>
        <p:sp>
          <p:nvSpPr>
            <p:cNvPr id="16" name="Google Shape;3517;p14">
              <a:extLst>
                <a:ext uri="{FF2B5EF4-FFF2-40B4-BE49-F238E27FC236}">
                  <a16:creationId xmlns:a16="http://schemas.microsoft.com/office/drawing/2014/main" id="{4665B7B2-BCEE-673D-4F45-BA323053C4E5}"/>
                </a:ext>
              </a:extLst>
            </p:cNvPr>
            <p:cNvSpPr/>
            <p:nvPr/>
          </p:nvSpPr>
          <p:spPr>
            <a:xfrm>
              <a:off x="595145" y="2434717"/>
              <a:ext cx="1602035" cy="579771"/>
            </a:xfrm>
            <a:prstGeom prst="cube">
              <a:avLst>
                <a:gd name="adj" fmla="val 24257"/>
              </a:avLst>
            </a:prstGeom>
            <a:solidFill>
              <a:srgbClr val="F8D53C"/>
            </a:solidFill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" name="Google Shape;3518;p14">
              <a:extLst>
                <a:ext uri="{FF2B5EF4-FFF2-40B4-BE49-F238E27FC236}">
                  <a16:creationId xmlns:a16="http://schemas.microsoft.com/office/drawing/2014/main" id="{B2B5FE1D-8656-753F-1BC4-0D46E7DC06DE}"/>
                </a:ext>
              </a:extLst>
            </p:cNvPr>
            <p:cNvSpPr txBox="1"/>
            <p:nvPr/>
          </p:nvSpPr>
          <p:spPr>
            <a:xfrm>
              <a:off x="585620" y="2561727"/>
              <a:ext cx="161156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954 - 141</a:t>
              </a:r>
              <a:endPara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8" name="Google Shape;3520;p14">
            <a:extLst>
              <a:ext uri="{FF2B5EF4-FFF2-40B4-BE49-F238E27FC236}">
                <a16:creationId xmlns:a16="http://schemas.microsoft.com/office/drawing/2014/main" id="{9C28C1B9-F4C7-7247-1ACF-3A26A33F4B57}"/>
              </a:ext>
            </a:extLst>
          </p:cNvPr>
          <p:cNvGrpSpPr/>
          <p:nvPr/>
        </p:nvGrpSpPr>
        <p:grpSpPr>
          <a:xfrm rot="-748492">
            <a:off x="8036949" y="2670540"/>
            <a:ext cx="1611560" cy="588675"/>
            <a:chOff x="585620" y="2434717"/>
            <a:chExt cx="1611560" cy="588675"/>
          </a:xfrm>
        </p:grpSpPr>
        <p:sp>
          <p:nvSpPr>
            <p:cNvPr id="19" name="Google Shape;3521;p14">
              <a:extLst>
                <a:ext uri="{FF2B5EF4-FFF2-40B4-BE49-F238E27FC236}">
                  <a16:creationId xmlns:a16="http://schemas.microsoft.com/office/drawing/2014/main" id="{DF6B8BBC-6F94-B9F1-E603-E04250F57D28}"/>
                </a:ext>
              </a:extLst>
            </p:cNvPr>
            <p:cNvSpPr/>
            <p:nvPr/>
          </p:nvSpPr>
          <p:spPr>
            <a:xfrm>
              <a:off x="595145" y="2434717"/>
              <a:ext cx="1602035" cy="579771"/>
            </a:xfrm>
            <a:prstGeom prst="cube">
              <a:avLst>
                <a:gd name="adj" fmla="val 24257"/>
              </a:avLst>
            </a:prstGeom>
            <a:solidFill>
              <a:srgbClr val="92D050"/>
            </a:solidFill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" name="Google Shape;3522;p14">
              <a:extLst>
                <a:ext uri="{FF2B5EF4-FFF2-40B4-BE49-F238E27FC236}">
                  <a16:creationId xmlns:a16="http://schemas.microsoft.com/office/drawing/2014/main" id="{D9B1AD39-4328-F8AD-1232-B0E0F0F0C98F}"/>
                </a:ext>
              </a:extLst>
            </p:cNvPr>
            <p:cNvSpPr txBox="1"/>
            <p:nvPr/>
          </p:nvSpPr>
          <p:spPr>
            <a:xfrm>
              <a:off x="585620" y="2561727"/>
              <a:ext cx="161156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727 - 413</a:t>
              </a:r>
              <a:endParaRPr kumimoji="0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" name="Google Shape;3523;p14">
              <a:extLst>
                <a:ext uri="{FF2B5EF4-FFF2-40B4-BE49-F238E27FC236}">
                  <a16:creationId xmlns:a16="http://schemas.microsoft.com/office/drawing/2014/main" id="{45C532E5-3636-A891-D8DE-3E3822057DF4}"/>
                </a:ext>
              </a:extLst>
            </p:cNvPr>
            <p:cNvSpPr txBox="1"/>
            <p:nvPr/>
          </p:nvSpPr>
          <p:spPr>
            <a:xfrm>
              <a:off x="591101" y="2561440"/>
              <a:ext cx="149671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727 - 413</a:t>
              </a:r>
              <a:endPara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2" name="Google Shape;3524;p14">
            <a:extLst>
              <a:ext uri="{FF2B5EF4-FFF2-40B4-BE49-F238E27FC236}">
                <a16:creationId xmlns:a16="http://schemas.microsoft.com/office/drawing/2014/main" id="{D98F7D36-8CC2-F126-5325-289D133252FD}"/>
              </a:ext>
            </a:extLst>
          </p:cNvPr>
          <p:cNvGrpSpPr/>
          <p:nvPr/>
        </p:nvGrpSpPr>
        <p:grpSpPr>
          <a:xfrm rot="-794493">
            <a:off x="10183453" y="1954308"/>
            <a:ext cx="932339" cy="878877"/>
            <a:chOff x="3537889" y="2796663"/>
            <a:chExt cx="874688" cy="878877"/>
          </a:xfrm>
        </p:grpSpPr>
        <p:sp>
          <p:nvSpPr>
            <p:cNvPr id="23" name="Google Shape;3525;p14">
              <a:extLst>
                <a:ext uri="{FF2B5EF4-FFF2-40B4-BE49-F238E27FC236}">
                  <a16:creationId xmlns:a16="http://schemas.microsoft.com/office/drawing/2014/main" id="{12A3514F-5FB6-3F77-A3CD-79DC3F81D5FB}"/>
                </a:ext>
              </a:extLst>
            </p:cNvPr>
            <p:cNvSpPr/>
            <p:nvPr/>
          </p:nvSpPr>
          <p:spPr>
            <a:xfrm>
              <a:off x="3591622" y="2796663"/>
              <a:ext cx="820955" cy="878877"/>
            </a:xfrm>
            <a:prstGeom prst="cube">
              <a:avLst>
                <a:gd name="adj" fmla="val 24758"/>
              </a:avLst>
            </a:prstGeom>
            <a:solidFill>
              <a:srgbClr val="FC5160"/>
            </a:solidFill>
            <a:ln w="12700" cap="flat" cmpd="sng">
              <a:solidFill>
                <a:srgbClr val="97480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24" name="Google Shape;3526;p14">
              <a:extLst>
                <a:ext uri="{FF2B5EF4-FFF2-40B4-BE49-F238E27FC236}">
                  <a16:creationId xmlns:a16="http://schemas.microsoft.com/office/drawing/2014/main" id="{BE40F721-C7E0-A251-B7C5-C52747D8DF3C}"/>
                </a:ext>
              </a:extLst>
            </p:cNvPr>
            <p:cNvGrpSpPr/>
            <p:nvPr/>
          </p:nvGrpSpPr>
          <p:grpSpPr>
            <a:xfrm>
              <a:off x="3537889" y="3123258"/>
              <a:ext cx="784673" cy="466378"/>
              <a:chOff x="3580751" y="3112621"/>
              <a:chExt cx="784673" cy="466378"/>
            </a:xfrm>
          </p:grpSpPr>
          <p:sp>
            <p:nvSpPr>
              <p:cNvPr id="25" name="Google Shape;3527;p14">
                <a:extLst>
                  <a:ext uri="{FF2B5EF4-FFF2-40B4-BE49-F238E27FC236}">
                    <a16:creationId xmlns:a16="http://schemas.microsoft.com/office/drawing/2014/main" id="{A968BC66-B5F9-2383-A89C-9E70A8D3E356}"/>
                  </a:ext>
                </a:extLst>
              </p:cNvPr>
              <p:cNvSpPr txBox="1"/>
              <p:nvPr/>
            </p:nvSpPr>
            <p:spPr>
              <a:xfrm>
                <a:off x="3583105" y="3112621"/>
                <a:ext cx="782319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r>
                  <a:rPr kumimoji="0" lang="en-US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rPr>
                  <a:t>3</a:t>
                </a:r>
                <a:r>
                  <a:rPr kumimoji="0" 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kumimoji="0" lang="en-US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rPr>
                  <a:t>0</a:t>
                </a:r>
                <a:r>
                  <a:rPr kumimoji="0" 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kumimoji="0" lang="en-US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rPr>
                  <a:t>4</a:t>
                </a:r>
                <a:endParaRPr kumimoji="0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" name="Google Shape;3528;p14">
                <a:extLst>
                  <a:ext uri="{FF2B5EF4-FFF2-40B4-BE49-F238E27FC236}">
                    <a16:creationId xmlns:a16="http://schemas.microsoft.com/office/drawing/2014/main" id="{C3A39940-9F2E-2814-F4E5-76EA90F5958F}"/>
                  </a:ext>
                </a:extLst>
              </p:cNvPr>
              <p:cNvSpPr txBox="1"/>
              <p:nvPr/>
            </p:nvSpPr>
            <p:spPr>
              <a:xfrm>
                <a:off x="3580751" y="3117334"/>
                <a:ext cx="782319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rPr>
                  <a:t>3</a:t>
                </a: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rPr>
                  <a:t>0</a:t>
                </a: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rPr>
                  <a:t>4</a:t>
                </a:r>
                <a:endParaRPr kumimoji="0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sp>
        <p:nvSpPr>
          <p:cNvPr id="27" name="Google Shape;3529;p14">
            <a:extLst>
              <a:ext uri="{FF2B5EF4-FFF2-40B4-BE49-F238E27FC236}">
                <a16:creationId xmlns:a16="http://schemas.microsoft.com/office/drawing/2014/main" id="{824A30C7-A698-7066-B9A9-C19D613573AA}"/>
              </a:ext>
            </a:extLst>
          </p:cNvPr>
          <p:cNvSpPr/>
          <p:nvPr/>
        </p:nvSpPr>
        <p:spPr>
          <a:xfrm rot="20702646">
            <a:off x="10511038" y="2358700"/>
            <a:ext cx="288752" cy="40207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?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8" name="Google Shape;3530;p14">
            <a:extLst>
              <a:ext uri="{FF2B5EF4-FFF2-40B4-BE49-F238E27FC236}">
                <a16:creationId xmlns:a16="http://schemas.microsoft.com/office/drawing/2014/main" id="{16CC37DA-1728-63A2-8DD1-E57F8905437B}"/>
              </a:ext>
            </a:extLst>
          </p:cNvPr>
          <p:cNvGrpSpPr/>
          <p:nvPr/>
        </p:nvGrpSpPr>
        <p:grpSpPr>
          <a:xfrm>
            <a:off x="6681705" y="2092747"/>
            <a:ext cx="971411" cy="1263710"/>
            <a:chOff x="6681705" y="2092747"/>
            <a:chExt cx="971411" cy="1263710"/>
          </a:xfrm>
        </p:grpSpPr>
        <p:sp>
          <p:nvSpPr>
            <p:cNvPr id="29" name="Google Shape;3531;p14">
              <a:extLst>
                <a:ext uri="{FF2B5EF4-FFF2-40B4-BE49-F238E27FC236}">
                  <a16:creationId xmlns:a16="http://schemas.microsoft.com/office/drawing/2014/main" id="{F46A9233-2D05-919A-00C0-3CD62B617B71}"/>
                </a:ext>
              </a:extLst>
            </p:cNvPr>
            <p:cNvSpPr/>
            <p:nvPr/>
          </p:nvSpPr>
          <p:spPr>
            <a:xfrm rot="854465">
              <a:off x="6681705" y="2092747"/>
              <a:ext cx="949235" cy="1263710"/>
            </a:xfrm>
            <a:prstGeom prst="flowChartMagneticDisk">
              <a:avLst/>
            </a:prstGeom>
            <a:solidFill>
              <a:srgbClr val="FC5160"/>
            </a:solidFill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" name="Google Shape;3534;p14">
              <a:extLst>
                <a:ext uri="{FF2B5EF4-FFF2-40B4-BE49-F238E27FC236}">
                  <a16:creationId xmlns:a16="http://schemas.microsoft.com/office/drawing/2014/main" id="{E21A5D04-E077-5283-37A1-2965AD022F83}"/>
                </a:ext>
              </a:extLst>
            </p:cNvPr>
            <p:cNvSpPr txBox="1"/>
            <p:nvPr/>
          </p:nvSpPr>
          <p:spPr>
            <a:xfrm rot="774204">
              <a:off x="6746882" y="2536134"/>
              <a:ext cx="906234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9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11</a:t>
              </a:r>
              <a:endPara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1" name="Google Shape;3535;p14">
            <a:extLst>
              <a:ext uri="{FF2B5EF4-FFF2-40B4-BE49-F238E27FC236}">
                <a16:creationId xmlns:a16="http://schemas.microsoft.com/office/drawing/2014/main" id="{FABD6332-9077-FB56-F611-691BDC8FADB7}"/>
              </a:ext>
            </a:extLst>
          </p:cNvPr>
          <p:cNvSpPr/>
          <p:nvPr/>
        </p:nvSpPr>
        <p:spPr>
          <a:xfrm rot="909542">
            <a:off x="6702452" y="2513974"/>
            <a:ext cx="288752" cy="40207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?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" name="Google Shape;3536;p14">
            <a:extLst>
              <a:ext uri="{FF2B5EF4-FFF2-40B4-BE49-F238E27FC236}">
                <a16:creationId xmlns:a16="http://schemas.microsoft.com/office/drawing/2014/main" id="{1E0EA9CB-39C6-EA2D-C33F-E6E37B897015}"/>
              </a:ext>
            </a:extLst>
          </p:cNvPr>
          <p:cNvSpPr/>
          <p:nvPr/>
        </p:nvSpPr>
        <p:spPr>
          <a:xfrm>
            <a:off x="1019027" y="3765272"/>
            <a:ext cx="2838429" cy="635000"/>
          </a:xfrm>
          <a:prstGeom prst="roundRect">
            <a:avLst>
              <a:gd name="adj" fmla="val 16667"/>
            </a:avLst>
          </a:prstGeom>
          <a:solidFill>
            <a:srgbClr val="A8DF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245 – 125 = 120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" name="Google Shape;3537;p14">
            <a:extLst>
              <a:ext uri="{FF2B5EF4-FFF2-40B4-BE49-F238E27FC236}">
                <a16:creationId xmlns:a16="http://schemas.microsoft.com/office/drawing/2014/main" id="{865C0C19-0409-A0BE-0BAE-F9A67E6F7BF2}"/>
              </a:ext>
            </a:extLst>
          </p:cNvPr>
          <p:cNvSpPr/>
          <p:nvPr/>
        </p:nvSpPr>
        <p:spPr>
          <a:xfrm>
            <a:off x="3544482" y="3879615"/>
            <a:ext cx="288752" cy="40207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?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4" name="Google Shape;3538;p14">
            <a:extLst>
              <a:ext uri="{FF2B5EF4-FFF2-40B4-BE49-F238E27FC236}">
                <a16:creationId xmlns:a16="http://schemas.microsoft.com/office/drawing/2014/main" id="{D2FAA8AF-5851-1781-BCB8-F34F21FB0DA7}"/>
              </a:ext>
            </a:extLst>
          </p:cNvPr>
          <p:cNvSpPr/>
          <p:nvPr/>
        </p:nvSpPr>
        <p:spPr>
          <a:xfrm>
            <a:off x="4562327" y="3765272"/>
            <a:ext cx="2966921" cy="635000"/>
          </a:xfrm>
          <a:prstGeom prst="roundRect">
            <a:avLst>
              <a:gd name="adj" fmla="val 16667"/>
            </a:avLst>
          </a:prstGeom>
          <a:solidFill>
            <a:srgbClr val="A8DF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954 – 141 &lt;  911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" name="Google Shape;3539;p14">
            <a:extLst>
              <a:ext uri="{FF2B5EF4-FFF2-40B4-BE49-F238E27FC236}">
                <a16:creationId xmlns:a16="http://schemas.microsoft.com/office/drawing/2014/main" id="{DBDFDFFC-2104-3300-2E7C-372C3EF729A2}"/>
              </a:ext>
            </a:extLst>
          </p:cNvPr>
          <p:cNvSpPr/>
          <p:nvPr/>
        </p:nvSpPr>
        <p:spPr>
          <a:xfrm>
            <a:off x="6706782" y="3879615"/>
            <a:ext cx="288752" cy="40207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?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6" name="Google Shape;3540;p14">
            <a:extLst>
              <a:ext uri="{FF2B5EF4-FFF2-40B4-BE49-F238E27FC236}">
                <a16:creationId xmlns:a16="http://schemas.microsoft.com/office/drawing/2014/main" id="{40CA39D3-A9CB-BA68-4A06-C92A95BE7A17}"/>
              </a:ext>
            </a:extLst>
          </p:cNvPr>
          <p:cNvSpPr/>
          <p:nvPr/>
        </p:nvSpPr>
        <p:spPr>
          <a:xfrm>
            <a:off x="8151727" y="3765272"/>
            <a:ext cx="3052328" cy="635000"/>
          </a:xfrm>
          <a:prstGeom prst="roundRect">
            <a:avLst>
              <a:gd name="adj" fmla="val 16667"/>
            </a:avLst>
          </a:prstGeom>
          <a:solidFill>
            <a:srgbClr val="A8DF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727 – 413 &gt; 3 0 4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7" name="Google Shape;3541;p14">
            <a:extLst>
              <a:ext uri="{FF2B5EF4-FFF2-40B4-BE49-F238E27FC236}">
                <a16:creationId xmlns:a16="http://schemas.microsoft.com/office/drawing/2014/main" id="{0969AA0A-A5D7-6643-3F7D-7E5CA0B4CC9A}"/>
              </a:ext>
            </a:extLst>
          </p:cNvPr>
          <p:cNvSpPr/>
          <p:nvPr/>
        </p:nvSpPr>
        <p:spPr>
          <a:xfrm>
            <a:off x="10533122" y="3865528"/>
            <a:ext cx="288752" cy="41616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?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" name="Google Shape;3542;p14">
            <a:extLst>
              <a:ext uri="{FF2B5EF4-FFF2-40B4-BE49-F238E27FC236}">
                <a16:creationId xmlns:a16="http://schemas.microsoft.com/office/drawing/2014/main" id="{BBF69C5D-B40B-4B32-F6DC-D47B2BB4766A}"/>
              </a:ext>
            </a:extLst>
          </p:cNvPr>
          <p:cNvSpPr/>
          <p:nvPr/>
        </p:nvSpPr>
        <p:spPr>
          <a:xfrm rot="16200000">
            <a:off x="5338774" y="3840532"/>
            <a:ext cx="352448" cy="1416004"/>
          </a:xfrm>
          <a:prstGeom prst="leftBrace">
            <a:avLst>
              <a:gd name="adj1" fmla="val 37160"/>
              <a:gd name="adj2" fmla="val 50000"/>
            </a:avLst>
          </a:prstGeom>
          <a:noFill/>
          <a:ln w="19050" cap="flat" cmpd="sng">
            <a:solidFill>
              <a:srgbClr val="4F81B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9" name="Google Shape;3543;p14">
            <a:extLst>
              <a:ext uri="{FF2B5EF4-FFF2-40B4-BE49-F238E27FC236}">
                <a16:creationId xmlns:a16="http://schemas.microsoft.com/office/drawing/2014/main" id="{1C7AE02C-EF5E-4ABD-A90F-02675C096A7F}"/>
              </a:ext>
            </a:extLst>
          </p:cNvPr>
          <p:cNvSpPr txBox="1"/>
          <p:nvPr/>
        </p:nvSpPr>
        <p:spPr>
          <a:xfrm>
            <a:off x="5149099" y="4724758"/>
            <a:ext cx="86002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813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" name="Google Shape;3544;p14">
            <a:extLst>
              <a:ext uri="{FF2B5EF4-FFF2-40B4-BE49-F238E27FC236}">
                <a16:creationId xmlns:a16="http://schemas.microsoft.com/office/drawing/2014/main" id="{20C7FB2B-A6A8-0AD4-AC60-3EF37767BD46}"/>
              </a:ext>
            </a:extLst>
          </p:cNvPr>
          <p:cNvSpPr/>
          <p:nvPr/>
        </p:nvSpPr>
        <p:spPr>
          <a:xfrm>
            <a:off x="6667852" y="4406502"/>
            <a:ext cx="825148" cy="40207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lang="en-US" sz="2800" kern="0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9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11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" name="Google Shape;3548;p14">
            <a:extLst>
              <a:ext uri="{FF2B5EF4-FFF2-40B4-BE49-F238E27FC236}">
                <a16:creationId xmlns:a16="http://schemas.microsoft.com/office/drawing/2014/main" id="{F9D2EA75-BB5A-CE2B-A5A1-80AF6D65FA77}"/>
              </a:ext>
            </a:extLst>
          </p:cNvPr>
          <p:cNvSpPr/>
          <p:nvPr/>
        </p:nvSpPr>
        <p:spPr>
          <a:xfrm rot="16200000">
            <a:off x="8884401" y="3840532"/>
            <a:ext cx="352448" cy="1416004"/>
          </a:xfrm>
          <a:prstGeom prst="leftBrace">
            <a:avLst>
              <a:gd name="adj1" fmla="val 37160"/>
              <a:gd name="adj2" fmla="val 50000"/>
            </a:avLst>
          </a:prstGeom>
          <a:noFill/>
          <a:ln w="19050" cap="flat" cmpd="sng">
            <a:solidFill>
              <a:srgbClr val="4F81B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2" name="Google Shape;3549;p14">
            <a:extLst>
              <a:ext uri="{FF2B5EF4-FFF2-40B4-BE49-F238E27FC236}">
                <a16:creationId xmlns:a16="http://schemas.microsoft.com/office/drawing/2014/main" id="{6CAFEB88-27F8-2E07-6E78-A1B73ED3F116}"/>
              </a:ext>
            </a:extLst>
          </p:cNvPr>
          <p:cNvSpPr txBox="1"/>
          <p:nvPr/>
        </p:nvSpPr>
        <p:spPr>
          <a:xfrm>
            <a:off x="8630612" y="4697620"/>
            <a:ext cx="86002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314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8383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555;p15">
            <a:extLst>
              <a:ext uri="{FF2B5EF4-FFF2-40B4-BE49-F238E27FC236}">
                <a16:creationId xmlns:a16="http://schemas.microsoft.com/office/drawing/2014/main" id="{F8C22C9E-4D56-89C6-7323-4AA094286350}"/>
              </a:ext>
            </a:extLst>
          </p:cNvPr>
          <p:cNvSpPr txBox="1"/>
          <p:nvPr/>
        </p:nvSpPr>
        <p:spPr>
          <a:xfrm>
            <a:off x="914400" y="599456"/>
            <a:ext cx="10486663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5: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Một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trường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tiểu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học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465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học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sinh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đó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240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học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sinh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nữ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Hỏi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trường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tiểu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học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đó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bao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nhiêu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học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sinh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nam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?</a:t>
            </a:r>
            <a:endParaRPr kumimoji="0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Google Shape;3557;p15">
            <a:extLst>
              <a:ext uri="{FF2B5EF4-FFF2-40B4-BE49-F238E27FC236}">
                <a16:creationId xmlns:a16="http://schemas.microsoft.com/office/drawing/2014/main" id="{DCCAEC2C-AB83-70D4-976D-17529A4D113A}"/>
              </a:ext>
            </a:extLst>
          </p:cNvPr>
          <p:cNvSpPr txBox="1"/>
          <p:nvPr/>
        </p:nvSpPr>
        <p:spPr>
          <a:xfrm>
            <a:off x="406727" y="2525916"/>
            <a:ext cx="5497989" cy="2557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4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Tóm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tắt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4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              : 465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học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sinh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/>
              <a:sym typeface="Arial" panose="020B0604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4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Học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sinh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nữ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: 240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học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sinh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/>
              <a:sym typeface="Arial" panose="020B0604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4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Học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sinh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nam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: …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học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sinh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?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Google Shape;3558;p15">
            <a:extLst>
              <a:ext uri="{FF2B5EF4-FFF2-40B4-BE49-F238E27FC236}">
                <a16:creationId xmlns:a16="http://schemas.microsoft.com/office/drawing/2014/main" id="{2101B4F7-AB56-E1CB-A0BB-6F30D33A70A5}"/>
              </a:ext>
            </a:extLst>
          </p:cNvPr>
          <p:cNvSpPr txBox="1"/>
          <p:nvPr/>
        </p:nvSpPr>
        <p:spPr>
          <a:xfrm>
            <a:off x="4954508" y="2550245"/>
            <a:ext cx="8365671" cy="2733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4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Bài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giải</a:t>
            </a:r>
            <a:endParaRPr kumimoji="0" sz="30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/>
              <a:sym typeface="Arial" panose="020B0604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4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Trường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đó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có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số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học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sinh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nam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là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:</a:t>
            </a:r>
            <a:endParaRPr kumimoji="0" sz="30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4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                    465 – 240 = 225 (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học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sinh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)</a:t>
            </a:r>
            <a:endParaRPr kumimoji="0" sz="30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4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                      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Đáp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số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: 225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học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sinh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nam</a:t>
            </a:r>
            <a:endParaRPr kumimoji="0" sz="30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68050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yellow and pink text on a black background&#10;&#10;AI-generated content may be incorrect.">
            <a:extLst>
              <a:ext uri="{FF2B5EF4-FFF2-40B4-BE49-F238E27FC236}">
                <a16:creationId xmlns:a16="http://schemas.microsoft.com/office/drawing/2014/main" id="{2CFBBB04-628B-4AC7-4D51-8B350B774A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811" y="979617"/>
            <a:ext cx="9455716" cy="317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52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Đám mây dịch vụ lưu trữ Web Internet Máy học Amazon dịch Vụ Web - phim đám  mây 1270*771 minh bạch Png Tải về miễn phí - Màu Xanh, Trái Tim, Bầu Trời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560" y="1496492"/>
            <a:ext cx="1116482" cy="67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941" y="2358274"/>
            <a:ext cx="2713566" cy="3352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5" name="Picture 17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089" y="2553393"/>
            <a:ext cx="3201266" cy="324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4" name="Picture 16" descr="117 reference of sunlight png transparent background | Sun clip art, Happy  sunshine, Sun drawi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1705" y="180533"/>
            <a:ext cx="2128895" cy="212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2943420"/>
            <a:ext cx="3087284" cy="30872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534724"/>
            <a:ext cx="12420600" cy="1323276"/>
          </a:xfrm>
          <a:custGeom>
            <a:avLst/>
            <a:gdLst>
              <a:gd name="connsiteX0" fmla="*/ 0 w 12420600"/>
              <a:gd name="connsiteY0" fmla="*/ 0 h 1295400"/>
              <a:gd name="connsiteX1" fmla="*/ 12420600 w 12420600"/>
              <a:gd name="connsiteY1" fmla="*/ 0 h 1295400"/>
              <a:gd name="connsiteX2" fmla="*/ 12420600 w 12420600"/>
              <a:gd name="connsiteY2" fmla="*/ 1295400 h 1295400"/>
              <a:gd name="connsiteX3" fmla="*/ 0 w 12420600"/>
              <a:gd name="connsiteY3" fmla="*/ 1295400 h 1295400"/>
              <a:gd name="connsiteX4" fmla="*/ 0 w 12420600"/>
              <a:gd name="connsiteY4" fmla="*/ 0 h 1295400"/>
              <a:gd name="connsiteX0-1" fmla="*/ 0 w 12420600"/>
              <a:gd name="connsiteY0-2" fmla="*/ 533400 h 1828800"/>
              <a:gd name="connsiteX1-3" fmla="*/ 8686641 w 12420600"/>
              <a:gd name="connsiteY1-4" fmla="*/ 0 h 1828800"/>
              <a:gd name="connsiteX2-5" fmla="*/ 12420600 w 12420600"/>
              <a:gd name="connsiteY2-6" fmla="*/ 533400 h 1828800"/>
              <a:gd name="connsiteX3-7" fmla="*/ 12420600 w 12420600"/>
              <a:gd name="connsiteY3-8" fmla="*/ 1828800 h 1828800"/>
              <a:gd name="connsiteX4-9" fmla="*/ 0 w 12420600"/>
              <a:gd name="connsiteY4-10" fmla="*/ 1828800 h 1828800"/>
              <a:gd name="connsiteX5" fmla="*/ 0 w 12420600"/>
              <a:gd name="connsiteY5" fmla="*/ 533400 h 1828800"/>
              <a:gd name="connsiteX0-11" fmla="*/ 0 w 12420600"/>
              <a:gd name="connsiteY0-12" fmla="*/ 533400 h 1828800"/>
              <a:gd name="connsiteX1-13" fmla="*/ 8686641 w 12420600"/>
              <a:gd name="connsiteY1-14" fmla="*/ 0 h 1828800"/>
              <a:gd name="connsiteX2-15" fmla="*/ 12420600 w 12420600"/>
              <a:gd name="connsiteY2-16" fmla="*/ 533400 h 1828800"/>
              <a:gd name="connsiteX3-17" fmla="*/ 12420600 w 12420600"/>
              <a:gd name="connsiteY3-18" fmla="*/ 1828800 h 1828800"/>
              <a:gd name="connsiteX4-19" fmla="*/ 0 w 12420600"/>
              <a:gd name="connsiteY4-20" fmla="*/ 1828800 h 1828800"/>
              <a:gd name="connsiteX5-21" fmla="*/ 0 w 12420600"/>
              <a:gd name="connsiteY5-22" fmla="*/ 533400 h 1828800"/>
              <a:gd name="connsiteX0-23" fmla="*/ 0 w 12420600"/>
              <a:gd name="connsiteY0-24" fmla="*/ 563283 h 1858683"/>
              <a:gd name="connsiteX1-25" fmla="*/ 8686641 w 12420600"/>
              <a:gd name="connsiteY1-26" fmla="*/ 29883 h 1858683"/>
              <a:gd name="connsiteX2-27" fmla="*/ 12420600 w 12420600"/>
              <a:gd name="connsiteY2-28" fmla="*/ 563283 h 1858683"/>
              <a:gd name="connsiteX3-29" fmla="*/ 12420600 w 12420600"/>
              <a:gd name="connsiteY3-30" fmla="*/ 1858683 h 1858683"/>
              <a:gd name="connsiteX4-31" fmla="*/ 0 w 12420600"/>
              <a:gd name="connsiteY4-32" fmla="*/ 1858683 h 1858683"/>
              <a:gd name="connsiteX5-33" fmla="*/ 0 w 12420600"/>
              <a:gd name="connsiteY5-34" fmla="*/ 563283 h 18586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2420600" h="1858683">
                <a:moveTo>
                  <a:pt x="0" y="563283"/>
                </a:moveTo>
                <a:cubicBezTo>
                  <a:pt x="2870147" y="563283"/>
                  <a:pt x="5846974" y="-152997"/>
                  <a:pt x="8686641" y="29883"/>
                </a:cubicBezTo>
                <a:cubicBezTo>
                  <a:pt x="9992254" y="131483"/>
                  <a:pt x="11175947" y="385483"/>
                  <a:pt x="12420600" y="563283"/>
                </a:cubicBezTo>
                <a:lnTo>
                  <a:pt x="12420600" y="1858683"/>
                </a:lnTo>
                <a:lnTo>
                  <a:pt x="0" y="1858683"/>
                </a:lnTo>
                <a:lnTo>
                  <a:pt x="0" y="563283"/>
                </a:lnTo>
                <a:close/>
              </a:path>
            </a:pathLst>
          </a:custGeom>
          <a:solidFill>
            <a:srgbClr val="72D4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14" descr="Đám mây dịch vụ lưu trữ Web Internet Máy học Amazon dịch Vụ Web - phim đám  mây 1270*771 minh bạch Png Tải về miễn phí - Màu Xanh, Trái Tim, Bầu Trời.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69" y="850122"/>
            <a:ext cx="1977916" cy="120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53" y="2196820"/>
            <a:ext cx="1111317" cy="111131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101" y="1641161"/>
            <a:ext cx="1111317" cy="111131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155" y="1334789"/>
            <a:ext cx="1111317" cy="1111317"/>
          </a:xfrm>
          <a:prstGeom prst="rect">
            <a:avLst/>
          </a:prstGeom>
        </p:spPr>
      </p:pic>
      <p:pic>
        <p:nvPicPr>
          <p:cNvPr id="18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664280" y="1397462"/>
            <a:ext cx="609600" cy="609600"/>
          </a:xfrm>
          <a:prstGeom prst="rect">
            <a:avLst/>
          </a:prstGeom>
        </p:spPr>
      </p:pic>
      <p:pic>
        <p:nvPicPr>
          <p:cNvPr id="34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801599" y="3158934"/>
            <a:ext cx="609600" cy="609600"/>
          </a:xfrm>
          <a:prstGeom prst="rect">
            <a:avLst/>
          </a:prstGeom>
        </p:spPr>
      </p:pic>
      <p:pic>
        <p:nvPicPr>
          <p:cNvPr id="35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938918" y="4920406"/>
            <a:ext cx="609600" cy="609600"/>
          </a:xfrm>
          <a:prstGeom prst="rect">
            <a:avLst/>
          </a:prstGeom>
        </p:spPr>
      </p:pic>
      <p:sp>
        <p:nvSpPr>
          <p:cNvPr id="16" name="文本框 1"/>
          <p:cNvSpPr txBox="1"/>
          <p:nvPr/>
        </p:nvSpPr>
        <p:spPr>
          <a:xfrm>
            <a:off x="1324911" y="454153"/>
            <a:ext cx="10001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300" normalizeH="0" baseline="0" noProof="0" dirty="0" err="1">
                <a:ln>
                  <a:noFill/>
                </a:ln>
                <a:solidFill>
                  <a:srgbClr val="FF7D6C"/>
                </a:solidFill>
                <a:effectLst/>
                <a:uLnTx/>
                <a:uFillTx/>
                <a:latin typeface="UTM Chickenhawk" panose="02040603050506020204" pitchFamily="18" charset="0"/>
                <a:ea typeface="幼圆" panose="02010509060101010101" pitchFamily="49" charset="-122"/>
                <a:cs typeface="851tegakizatsu" panose="02000600000000000000" pitchFamily="2" charset="-122"/>
              </a:rPr>
              <a:t>Cây</a:t>
            </a:r>
            <a:r>
              <a:rPr kumimoji="0" lang="en-US" altLang="zh-CN" sz="7200" b="1" i="0" u="none" strike="noStrike" kern="1200" cap="none" spc="300" normalizeH="0" baseline="0" noProof="0" dirty="0">
                <a:ln>
                  <a:noFill/>
                </a:ln>
                <a:solidFill>
                  <a:srgbClr val="FF7D6C"/>
                </a:solidFill>
                <a:effectLst/>
                <a:uLnTx/>
                <a:uFillTx/>
                <a:latin typeface="UTM Chickenhawk" panose="02040603050506020204" pitchFamily="18" charset="0"/>
                <a:ea typeface="幼圆" panose="02010509060101010101" pitchFamily="49" charset="-122"/>
                <a:cs typeface="851tegakizatsu" panose="02000600000000000000" pitchFamily="2" charset="-122"/>
              </a:rPr>
              <a:t> </a:t>
            </a:r>
            <a:r>
              <a:rPr kumimoji="0" lang="en-US" altLang="zh-CN" sz="7200" b="1" i="0" u="none" strike="noStrike" kern="1200" cap="none" spc="300" normalizeH="0" baseline="0" noProof="0" dirty="0" err="1">
                <a:ln>
                  <a:noFill/>
                </a:ln>
                <a:solidFill>
                  <a:srgbClr val="FF7D6C"/>
                </a:solidFill>
                <a:effectLst/>
                <a:uLnTx/>
                <a:uFillTx/>
                <a:latin typeface="UTM Chickenhawk" panose="02040603050506020204" pitchFamily="18" charset="0"/>
                <a:ea typeface="幼圆" panose="02010509060101010101" pitchFamily="49" charset="-122"/>
                <a:cs typeface="851tegakizatsu" panose="02000600000000000000" pitchFamily="2" charset="-122"/>
              </a:rPr>
              <a:t>hoa</a:t>
            </a:r>
            <a:r>
              <a:rPr kumimoji="0" lang="en-US" altLang="zh-CN" sz="7200" b="1" i="0" u="none" strike="noStrike" kern="1200" cap="none" spc="300" normalizeH="0" baseline="0" noProof="0" dirty="0">
                <a:ln>
                  <a:noFill/>
                </a:ln>
                <a:solidFill>
                  <a:srgbClr val="FF7D6C"/>
                </a:solidFill>
                <a:effectLst/>
                <a:uLnTx/>
                <a:uFillTx/>
                <a:latin typeface="UTM Chickenhawk" panose="02040603050506020204" pitchFamily="18" charset="0"/>
                <a:ea typeface="幼圆" panose="02010509060101010101" pitchFamily="49" charset="-122"/>
                <a:cs typeface="851tegakizatsu" panose="02000600000000000000" pitchFamily="2" charset="-122"/>
              </a:rPr>
              <a:t> </a:t>
            </a:r>
            <a:r>
              <a:rPr kumimoji="0" lang="en-US" altLang="zh-CN" sz="7200" b="1" i="0" u="none" strike="noStrike" kern="1200" cap="none" spc="300" normalizeH="0" baseline="0" noProof="0" dirty="0" err="1">
                <a:ln>
                  <a:noFill/>
                </a:ln>
                <a:solidFill>
                  <a:srgbClr val="FF7D6C"/>
                </a:solidFill>
                <a:effectLst/>
                <a:uLnTx/>
                <a:uFillTx/>
                <a:latin typeface="UTM Chickenhawk" panose="02040603050506020204" pitchFamily="18" charset="0"/>
                <a:ea typeface="幼圆" panose="02010509060101010101" pitchFamily="49" charset="-122"/>
                <a:cs typeface="851tegakizatsu" panose="02000600000000000000" pitchFamily="2" charset="-122"/>
              </a:rPr>
              <a:t>toán</a:t>
            </a:r>
            <a:r>
              <a:rPr kumimoji="0" lang="en-US" altLang="zh-CN" sz="7200" b="1" i="0" u="none" strike="noStrike" kern="1200" cap="none" spc="300" normalizeH="0" baseline="0" noProof="0" dirty="0">
                <a:ln>
                  <a:noFill/>
                </a:ln>
                <a:solidFill>
                  <a:srgbClr val="FF7D6C"/>
                </a:solidFill>
                <a:effectLst/>
                <a:uLnTx/>
                <a:uFillTx/>
                <a:latin typeface="UTM Chickenhawk" panose="02040603050506020204" pitchFamily="18" charset="0"/>
                <a:ea typeface="幼圆" panose="02010509060101010101" pitchFamily="49" charset="-122"/>
                <a:cs typeface="851tegakizatsu" panose="02000600000000000000" pitchFamily="2" charset="-122"/>
              </a:rPr>
              <a:t> </a:t>
            </a:r>
            <a:r>
              <a:rPr kumimoji="0" lang="en-US" altLang="zh-CN" sz="7200" b="1" i="0" u="none" strike="noStrike" kern="1200" cap="none" spc="300" normalizeH="0" baseline="0" noProof="0" dirty="0" err="1">
                <a:ln>
                  <a:noFill/>
                </a:ln>
                <a:solidFill>
                  <a:srgbClr val="FF7D6C"/>
                </a:solidFill>
                <a:effectLst/>
                <a:uLnTx/>
                <a:uFillTx/>
                <a:latin typeface="UTM Chickenhawk" panose="02040603050506020204" pitchFamily="18" charset="0"/>
                <a:ea typeface="幼圆" panose="02010509060101010101" pitchFamily="49" charset="-122"/>
                <a:cs typeface="851tegakizatsu" panose="02000600000000000000" pitchFamily="2" charset="-122"/>
              </a:rPr>
              <a:t>học</a:t>
            </a:r>
            <a:endParaRPr kumimoji="0" lang="zh-CN" altLang="en-US" sz="7200" b="1" i="0" u="none" strike="noStrike" kern="1200" cap="none" spc="300" normalizeH="0" baseline="0" noProof="0" dirty="0">
              <a:ln>
                <a:noFill/>
              </a:ln>
              <a:solidFill>
                <a:srgbClr val="A9F7FF"/>
              </a:solidFill>
              <a:effectLst/>
              <a:uLnTx/>
              <a:uFillTx/>
              <a:latin typeface="UTM Chickenhawk" panose="02040603050506020204" pitchFamily="18" charset="0"/>
              <a:ea typeface="幼圆" panose="02010509060101010101" pitchFamily="49" charset="-122"/>
              <a:cs typeface="851tegakizatsu" panose="020006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441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4414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4414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6"/>
                  </p:tgtEl>
                </p:cond>
              </p:nextCondLst>
            </p:seq>
            <p:audio>
              <p:cMediaNode vol="10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10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10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117 reference of sunlight png transparent background | Sun clip art, Happy  sunshine, Sun drawi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506" y="-189044"/>
            <a:ext cx="2128895" cy="212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/>
          <p:nvPr/>
        </p:nvSpPr>
        <p:spPr>
          <a:xfrm>
            <a:off x="-76200" y="4999317"/>
            <a:ext cx="12420600" cy="1858683"/>
          </a:xfrm>
          <a:custGeom>
            <a:avLst/>
            <a:gdLst>
              <a:gd name="connsiteX0" fmla="*/ 0 w 12420600"/>
              <a:gd name="connsiteY0" fmla="*/ 0 h 1295400"/>
              <a:gd name="connsiteX1" fmla="*/ 12420600 w 12420600"/>
              <a:gd name="connsiteY1" fmla="*/ 0 h 1295400"/>
              <a:gd name="connsiteX2" fmla="*/ 12420600 w 12420600"/>
              <a:gd name="connsiteY2" fmla="*/ 1295400 h 1295400"/>
              <a:gd name="connsiteX3" fmla="*/ 0 w 12420600"/>
              <a:gd name="connsiteY3" fmla="*/ 1295400 h 1295400"/>
              <a:gd name="connsiteX4" fmla="*/ 0 w 12420600"/>
              <a:gd name="connsiteY4" fmla="*/ 0 h 1295400"/>
              <a:gd name="connsiteX0-1" fmla="*/ 0 w 12420600"/>
              <a:gd name="connsiteY0-2" fmla="*/ 533400 h 1828800"/>
              <a:gd name="connsiteX1-3" fmla="*/ 8686641 w 12420600"/>
              <a:gd name="connsiteY1-4" fmla="*/ 0 h 1828800"/>
              <a:gd name="connsiteX2-5" fmla="*/ 12420600 w 12420600"/>
              <a:gd name="connsiteY2-6" fmla="*/ 533400 h 1828800"/>
              <a:gd name="connsiteX3-7" fmla="*/ 12420600 w 12420600"/>
              <a:gd name="connsiteY3-8" fmla="*/ 1828800 h 1828800"/>
              <a:gd name="connsiteX4-9" fmla="*/ 0 w 12420600"/>
              <a:gd name="connsiteY4-10" fmla="*/ 1828800 h 1828800"/>
              <a:gd name="connsiteX5" fmla="*/ 0 w 12420600"/>
              <a:gd name="connsiteY5" fmla="*/ 533400 h 1828800"/>
              <a:gd name="connsiteX0-11" fmla="*/ 0 w 12420600"/>
              <a:gd name="connsiteY0-12" fmla="*/ 533400 h 1828800"/>
              <a:gd name="connsiteX1-13" fmla="*/ 8686641 w 12420600"/>
              <a:gd name="connsiteY1-14" fmla="*/ 0 h 1828800"/>
              <a:gd name="connsiteX2-15" fmla="*/ 12420600 w 12420600"/>
              <a:gd name="connsiteY2-16" fmla="*/ 533400 h 1828800"/>
              <a:gd name="connsiteX3-17" fmla="*/ 12420600 w 12420600"/>
              <a:gd name="connsiteY3-18" fmla="*/ 1828800 h 1828800"/>
              <a:gd name="connsiteX4-19" fmla="*/ 0 w 12420600"/>
              <a:gd name="connsiteY4-20" fmla="*/ 1828800 h 1828800"/>
              <a:gd name="connsiteX5-21" fmla="*/ 0 w 12420600"/>
              <a:gd name="connsiteY5-22" fmla="*/ 533400 h 1828800"/>
              <a:gd name="connsiteX0-23" fmla="*/ 0 w 12420600"/>
              <a:gd name="connsiteY0-24" fmla="*/ 563283 h 1858683"/>
              <a:gd name="connsiteX1-25" fmla="*/ 8686641 w 12420600"/>
              <a:gd name="connsiteY1-26" fmla="*/ 29883 h 1858683"/>
              <a:gd name="connsiteX2-27" fmla="*/ 12420600 w 12420600"/>
              <a:gd name="connsiteY2-28" fmla="*/ 563283 h 1858683"/>
              <a:gd name="connsiteX3-29" fmla="*/ 12420600 w 12420600"/>
              <a:gd name="connsiteY3-30" fmla="*/ 1858683 h 1858683"/>
              <a:gd name="connsiteX4-31" fmla="*/ 0 w 12420600"/>
              <a:gd name="connsiteY4-32" fmla="*/ 1858683 h 1858683"/>
              <a:gd name="connsiteX5-33" fmla="*/ 0 w 12420600"/>
              <a:gd name="connsiteY5-34" fmla="*/ 563283 h 18586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2420600" h="1858683">
                <a:moveTo>
                  <a:pt x="0" y="563283"/>
                </a:moveTo>
                <a:cubicBezTo>
                  <a:pt x="2870147" y="563283"/>
                  <a:pt x="5846974" y="-152997"/>
                  <a:pt x="8686641" y="29883"/>
                </a:cubicBezTo>
                <a:cubicBezTo>
                  <a:pt x="9992254" y="131483"/>
                  <a:pt x="11175947" y="385483"/>
                  <a:pt x="12420600" y="563283"/>
                </a:cubicBezTo>
                <a:lnTo>
                  <a:pt x="12420600" y="1858683"/>
                </a:lnTo>
                <a:lnTo>
                  <a:pt x="0" y="1858683"/>
                </a:lnTo>
                <a:lnTo>
                  <a:pt x="0" y="563283"/>
                </a:lnTo>
                <a:close/>
              </a:path>
            </a:pathLst>
          </a:custGeom>
          <a:solidFill>
            <a:srgbClr val="72D4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14" descr="Đám mây dịch vụ lưu trữ Web Internet Máy học Amazon dịch Vụ Web - phim đám  mây 1270*771 minh bạch Png Tải về miễn phí - Màu Xanh, Trái Tim, Bầu Trời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706" y="197604"/>
            <a:ext cx="1486037" cy="90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Đám mây dịch vụ lưu trữ Web Internet Máy học Amazon dịch Vụ Web - phim đám  mây 1270*771 minh bạch Png Tải về miễn phí - Màu Xanh, Trái Tim, Bầu Trời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357" y="238631"/>
            <a:ext cx="1116482" cy="67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Đám mây dịch vụ lưu trữ Web Internet Máy học Amazon dịch Vụ Web - phim đám  mây 1270*771 minh bạch Png Tải về miễn phí - Màu Xanh, Trái Tim, Bầu Trời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51" y="499373"/>
            <a:ext cx="1977916" cy="120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636" y="3023807"/>
            <a:ext cx="3087284" cy="3087284"/>
          </a:xfrm>
          <a:prstGeom prst="rect">
            <a:avLst/>
          </a:prstGeom>
        </p:spPr>
      </p:pic>
      <p:pic>
        <p:nvPicPr>
          <p:cNvPr id="1028" name="Picture 4" descr="HÃ¬nh áº£nh Báº£ng Hiá»u Gá» Báº£ng Gá» Logo CÃ¢y Xanh, Biá»n Gá», Máº£nh Gá», Logo miá»n  phÃ­ táº£i táº­p tin PNG PSDComment vÃ  Vector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4063" r="989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960" y="-1415999"/>
            <a:ext cx="8668280" cy="862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10091" y="1590889"/>
            <a:ext cx="7848018" cy="3170099"/>
          </a:xfrm>
          <a:prstGeom prst="rect">
            <a:avLst/>
          </a:prstGeom>
          <a:solidFill>
            <a:srgbClr val="F0C8A5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Lớp 2A gom được 358 kg giấy vụn. Lớp 2B gom được 243 kg giấy vụn. Hỏi lớp 2B gom được nhiều hơn lớp 2A bao nhiêu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ki – lô – gam giấy vụn?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117 reference of sunlight png transparent background | Sun clip art, Happy  sunshine, Sun drawi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506" y="-189044"/>
            <a:ext cx="2128895" cy="212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/>
          <p:nvPr/>
        </p:nvSpPr>
        <p:spPr>
          <a:xfrm>
            <a:off x="-76200" y="4999317"/>
            <a:ext cx="12420600" cy="1858683"/>
          </a:xfrm>
          <a:custGeom>
            <a:avLst/>
            <a:gdLst>
              <a:gd name="connsiteX0" fmla="*/ 0 w 12420600"/>
              <a:gd name="connsiteY0" fmla="*/ 0 h 1295400"/>
              <a:gd name="connsiteX1" fmla="*/ 12420600 w 12420600"/>
              <a:gd name="connsiteY1" fmla="*/ 0 h 1295400"/>
              <a:gd name="connsiteX2" fmla="*/ 12420600 w 12420600"/>
              <a:gd name="connsiteY2" fmla="*/ 1295400 h 1295400"/>
              <a:gd name="connsiteX3" fmla="*/ 0 w 12420600"/>
              <a:gd name="connsiteY3" fmla="*/ 1295400 h 1295400"/>
              <a:gd name="connsiteX4" fmla="*/ 0 w 12420600"/>
              <a:gd name="connsiteY4" fmla="*/ 0 h 1295400"/>
              <a:gd name="connsiteX0-1" fmla="*/ 0 w 12420600"/>
              <a:gd name="connsiteY0-2" fmla="*/ 533400 h 1828800"/>
              <a:gd name="connsiteX1-3" fmla="*/ 8686641 w 12420600"/>
              <a:gd name="connsiteY1-4" fmla="*/ 0 h 1828800"/>
              <a:gd name="connsiteX2-5" fmla="*/ 12420600 w 12420600"/>
              <a:gd name="connsiteY2-6" fmla="*/ 533400 h 1828800"/>
              <a:gd name="connsiteX3-7" fmla="*/ 12420600 w 12420600"/>
              <a:gd name="connsiteY3-8" fmla="*/ 1828800 h 1828800"/>
              <a:gd name="connsiteX4-9" fmla="*/ 0 w 12420600"/>
              <a:gd name="connsiteY4-10" fmla="*/ 1828800 h 1828800"/>
              <a:gd name="connsiteX5" fmla="*/ 0 w 12420600"/>
              <a:gd name="connsiteY5" fmla="*/ 533400 h 1828800"/>
              <a:gd name="connsiteX0-11" fmla="*/ 0 w 12420600"/>
              <a:gd name="connsiteY0-12" fmla="*/ 533400 h 1828800"/>
              <a:gd name="connsiteX1-13" fmla="*/ 8686641 w 12420600"/>
              <a:gd name="connsiteY1-14" fmla="*/ 0 h 1828800"/>
              <a:gd name="connsiteX2-15" fmla="*/ 12420600 w 12420600"/>
              <a:gd name="connsiteY2-16" fmla="*/ 533400 h 1828800"/>
              <a:gd name="connsiteX3-17" fmla="*/ 12420600 w 12420600"/>
              <a:gd name="connsiteY3-18" fmla="*/ 1828800 h 1828800"/>
              <a:gd name="connsiteX4-19" fmla="*/ 0 w 12420600"/>
              <a:gd name="connsiteY4-20" fmla="*/ 1828800 h 1828800"/>
              <a:gd name="connsiteX5-21" fmla="*/ 0 w 12420600"/>
              <a:gd name="connsiteY5-22" fmla="*/ 533400 h 1828800"/>
              <a:gd name="connsiteX0-23" fmla="*/ 0 w 12420600"/>
              <a:gd name="connsiteY0-24" fmla="*/ 563283 h 1858683"/>
              <a:gd name="connsiteX1-25" fmla="*/ 8686641 w 12420600"/>
              <a:gd name="connsiteY1-26" fmla="*/ 29883 h 1858683"/>
              <a:gd name="connsiteX2-27" fmla="*/ 12420600 w 12420600"/>
              <a:gd name="connsiteY2-28" fmla="*/ 563283 h 1858683"/>
              <a:gd name="connsiteX3-29" fmla="*/ 12420600 w 12420600"/>
              <a:gd name="connsiteY3-30" fmla="*/ 1858683 h 1858683"/>
              <a:gd name="connsiteX4-31" fmla="*/ 0 w 12420600"/>
              <a:gd name="connsiteY4-32" fmla="*/ 1858683 h 1858683"/>
              <a:gd name="connsiteX5-33" fmla="*/ 0 w 12420600"/>
              <a:gd name="connsiteY5-34" fmla="*/ 563283 h 18586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2420600" h="1858683">
                <a:moveTo>
                  <a:pt x="0" y="563283"/>
                </a:moveTo>
                <a:cubicBezTo>
                  <a:pt x="2870147" y="563283"/>
                  <a:pt x="5846974" y="-152997"/>
                  <a:pt x="8686641" y="29883"/>
                </a:cubicBezTo>
                <a:cubicBezTo>
                  <a:pt x="9992254" y="131483"/>
                  <a:pt x="11175947" y="385483"/>
                  <a:pt x="12420600" y="563283"/>
                </a:cubicBezTo>
                <a:lnTo>
                  <a:pt x="12420600" y="1858683"/>
                </a:lnTo>
                <a:lnTo>
                  <a:pt x="0" y="1858683"/>
                </a:lnTo>
                <a:lnTo>
                  <a:pt x="0" y="563283"/>
                </a:lnTo>
                <a:close/>
              </a:path>
            </a:pathLst>
          </a:custGeom>
          <a:solidFill>
            <a:srgbClr val="72D4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14" descr="Đám mây dịch vụ lưu trữ Web Internet Máy học Amazon dịch Vụ Web - phim đám  mây 1270*771 minh bạch Png Tải về miễn phí - Màu Xanh, Trái Tim, Bầu Trời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706" y="197604"/>
            <a:ext cx="1486037" cy="90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Đám mây dịch vụ lưu trữ Web Internet Máy học Amazon dịch Vụ Web - phim đám  mây 1270*771 minh bạch Png Tải về miễn phí - Màu Xanh, Trái Tim, Bầu Trời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357" y="238631"/>
            <a:ext cx="1116482" cy="67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Đám mây dịch vụ lưu trữ Web Internet Máy học Amazon dịch Vụ Web - phim đám  mây 1270*771 minh bạch Png Tải về miễn phí - Màu Xanh, Trái Tim, Bầu Trời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51" y="499373"/>
            <a:ext cx="1977916" cy="120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7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9218" y="3132687"/>
            <a:ext cx="3201266" cy="324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Ã¬nh áº£nh ChÃºc Má»«ng Äi Há»c Vui Váº» MÃ¹a Há»c Sinh, TrÆ°á»ng Há»c, Báº¯t Äáº§u Äi Há»c,  Váº½ Tay Sinh ViÃªn Háº¡nh PhÃºc miá»n phÃ­ táº£i táº­p tin PNG PSDComment vÃ  Vector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500" b="95313" l="0" r="100000">
                        <a14:foregroundMark x1="24844" y1="21875" x2="22031" y2="72031"/>
                        <a14:foregroundMark x1="27969" y1="26406" x2="33125" y2="79844"/>
                        <a14:foregroundMark x1="9063" y1="22813" x2="6094" y2="40625"/>
                        <a14:foregroundMark x1="9063" y1="37344" x2="20781" y2="47031"/>
                        <a14:foregroundMark x1="29531" y1="45781" x2="42188" y2="41406"/>
                        <a14:foregroundMark x1="3906" y1="22813" x2="15781" y2="20625"/>
                        <a14:foregroundMark x1="14844" y1="74375" x2="8125" y2="87031"/>
                        <a14:foregroundMark x1="57500" y1="16094" x2="61094" y2="36406"/>
                        <a14:foregroundMark x1="85313" y1="45313" x2="66094" y2="43281"/>
                        <a14:foregroundMark x1="65469" y1="42813" x2="67188" y2="5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740" y="762585"/>
            <a:ext cx="5897810" cy="589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117 reference of sunlight png transparent background | Sun clip art, Happy  sunshine, Sun drawi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506" y="-189044"/>
            <a:ext cx="2128895" cy="212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/>
          <p:nvPr/>
        </p:nvSpPr>
        <p:spPr>
          <a:xfrm>
            <a:off x="-76200" y="4999317"/>
            <a:ext cx="12420600" cy="1858683"/>
          </a:xfrm>
          <a:custGeom>
            <a:avLst/>
            <a:gdLst>
              <a:gd name="connsiteX0" fmla="*/ 0 w 12420600"/>
              <a:gd name="connsiteY0" fmla="*/ 0 h 1295400"/>
              <a:gd name="connsiteX1" fmla="*/ 12420600 w 12420600"/>
              <a:gd name="connsiteY1" fmla="*/ 0 h 1295400"/>
              <a:gd name="connsiteX2" fmla="*/ 12420600 w 12420600"/>
              <a:gd name="connsiteY2" fmla="*/ 1295400 h 1295400"/>
              <a:gd name="connsiteX3" fmla="*/ 0 w 12420600"/>
              <a:gd name="connsiteY3" fmla="*/ 1295400 h 1295400"/>
              <a:gd name="connsiteX4" fmla="*/ 0 w 12420600"/>
              <a:gd name="connsiteY4" fmla="*/ 0 h 1295400"/>
              <a:gd name="connsiteX0-1" fmla="*/ 0 w 12420600"/>
              <a:gd name="connsiteY0-2" fmla="*/ 533400 h 1828800"/>
              <a:gd name="connsiteX1-3" fmla="*/ 8686641 w 12420600"/>
              <a:gd name="connsiteY1-4" fmla="*/ 0 h 1828800"/>
              <a:gd name="connsiteX2-5" fmla="*/ 12420600 w 12420600"/>
              <a:gd name="connsiteY2-6" fmla="*/ 533400 h 1828800"/>
              <a:gd name="connsiteX3-7" fmla="*/ 12420600 w 12420600"/>
              <a:gd name="connsiteY3-8" fmla="*/ 1828800 h 1828800"/>
              <a:gd name="connsiteX4-9" fmla="*/ 0 w 12420600"/>
              <a:gd name="connsiteY4-10" fmla="*/ 1828800 h 1828800"/>
              <a:gd name="connsiteX5" fmla="*/ 0 w 12420600"/>
              <a:gd name="connsiteY5" fmla="*/ 533400 h 1828800"/>
              <a:gd name="connsiteX0-11" fmla="*/ 0 w 12420600"/>
              <a:gd name="connsiteY0-12" fmla="*/ 533400 h 1828800"/>
              <a:gd name="connsiteX1-13" fmla="*/ 8686641 w 12420600"/>
              <a:gd name="connsiteY1-14" fmla="*/ 0 h 1828800"/>
              <a:gd name="connsiteX2-15" fmla="*/ 12420600 w 12420600"/>
              <a:gd name="connsiteY2-16" fmla="*/ 533400 h 1828800"/>
              <a:gd name="connsiteX3-17" fmla="*/ 12420600 w 12420600"/>
              <a:gd name="connsiteY3-18" fmla="*/ 1828800 h 1828800"/>
              <a:gd name="connsiteX4-19" fmla="*/ 0 w 12420600"/>
              <a:gd name="connsiteY4-20" fmla="*/ 1828800 h 1828800"/>
              <a:gd name="connsiteX5-21" fmla="*/ 0 w 12420600"/>
              <a:gd name="connsiteY5-22" fmla="*/ 533400 h 1828800"/>
              <a:gd name="connsiteX0-23" fmla="*/ 0 w 12420600"/>
              <a:gd name="connsiteY0-24" fmla="*/ 563283 h 1858683"/>
              <a:gd name="connsiteX1-25" fmla="*/ 8686641 w 12420600"/>
              <a:gd name="connsiteY1-26" fmla="*/ 29883 h 1858683"/>
              <a:gd name="connsiteX2-27" fmla="*/ 12420600 w 12420600"/>
              <a:gd name="connsiteY2-28" fmla="*/ 563283 h 1858683"/>
              <a:gd name="connsiteX3-29" fmla="*/ 12420600 w 12420600"/>
              <a:gd name="connsiteY3-30" fmla="*/ 1858683 h 1858683"/>
              <a:gd name="connsiteX4-31" fmla="*/ 0 w 12420600"/>
              <a:gd name="connsiteY4-32" fmla="*/ 1858683 h 1858683"/>
              <a:gd name="connsiteX5-33" fmla="*/ 0 w 12420600"/>
              <a:gd name="connsiteY5-34" fmla="*/ 563283 h 18586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2420600" h="1858683">
                <a:moveTo>
                  <a:pt x="0" y="563283"/>
                </a:moveTo>
                <a:cubicBezTo>
                  <a:pt x="2870147" y="563283"/>
                  <a:pt x="5846974" y="-152997"/>
                  <a:pt x="8686641" y="29883"/>
                </a:cubicBezTo>
                <a:cubicBezTo>
                  <a:pt x="9992254" y="131483"/>
                  <a:pt x="11175947" y="385483"/>
                  <a:pt x="12420600" y="563283"/>
                </a:cubicBezTo>
                <a:lnTo>
                  <a:pt x="12420600" y="1858683"/>
                </a:lnTo>
                <a:lnTo>
                  <a:pt x="0" y="1858683"/>
                </a:lnTo>
                <a:lnTo>
                  <a:pt x="0" y="563283"/>
                </a:lnTo>
                <a:close/>
              </a:path>
            </a:pathLst>
          </a:custGeom>
          <a:solidFill>
            <a:srgbClr val="72D4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14" descr="Đám mây dịch vụ lưu trữ Web Internet Máy học Amazon dịch Vụ Web - phim đám  mây 1270*771 minh bạch Png Tải về miễn phí - Màu Xanh, Trái Tim, Bầu Trời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706" y="197604"/>
            <a:ext cx="1486037" cy="90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Đám mây dịch vụ lưu trữ Web Internet Máy học Amazon dịch Vụ Web - phim đám  mây 1270*771 minh bạch Png Tải về miễn phí - Màu Xanh, Trái Tim, Bầu Trời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357" y="238631"/>
            <a:ext cx="1116482" cy="67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Đám mây dịch vụ lưu trữ Web Internet Máy học Amazon dịch Vụ Web - phim đám  mây 1270*771 minh bạch Png Tải về miễn phí - Màu Xanh, Trái Tim, Bầu Trời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51" y="499373"/>
            <a:ext cx="1977916" cy="120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3505861"/>
            <a:ext cx="2713566" cy="3352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 descr="HÃ¬nh áº£nh Báº£ng Hiá»u Gá» Báº£ng Gá» Logo CÃ¢y Xanh, Biá»n Gá», Máº£nh Gá», Logo miá»n  phÃ­ táº£i táº­p tin PNG PSDComment vÃ  Vector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4063" r="989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960" y="-1415999"/>
            <a:ext cx="8668280" cy="807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822754" y="2217043"/>
            <a:ext cx="6914099" cy="1938992"/>
          </a:xfrm>
          <a:prstGeom prst="rect">
            <a:avLst/>
          </a:prstGeom>
          <a:solidFill>
            <a:srgbClr val="F0C8A5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 hãy nêu cách trừ số có ba chữ số cho số có ba chữ số (không nhớ)?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053" y="1636395"/>
            <a:ext cx="8041321" cy="2566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F39D9E-14A6-42CE-AD83-4B4417B28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884" y="16424"/>
            <a:ext cx="6832116" cy="684157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AE2BA20-38FA-4AC9-94EE-510AAD821EA5}"/>
              </a:ext>
            </a:extLst>
          </p:cNvPr>
          <p:cNvGrpSpPr/>
          <p:nvPr/>
        </p:nvGrpSpPr>
        <p:grpSpPr>
          <a:xfrm>
            <a:off x="-1" y="1180618"/>
            <a:ext cx="5381625" cy="5677382"/>
            <a:chOff x="255904" y="756125"/>
            <a:chExt cx="4636465" cy="555814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F90036F-0634-4EB4-8E80-C308CDC6FC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904" y="756125"/>
              <a:ext cx="4636465" cy="555814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25FF996-4B2F-4FFD-A00B-8C6FEB17865A}"/>
                </a:ext>
              </a:extLst>
            </p:cNvPr>
            <p:cNvSpPr txBox="1"/>
            <p:nvPr/>
          </p:nvSpPr>
          <p:spPr>
            <a:xfrm rot="21208953">
              <a:off x="661390" y="2303299"/>
              <a:ext cx="3633213" cy="2199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Với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mỗi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câu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trả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lời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đúng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,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em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sẽ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ghi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được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một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bàn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thắng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vào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lưới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của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thủ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môn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.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Nếu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trả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lời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sai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,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thủ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môn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sẽ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bắt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được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bóng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.   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11B91659-33C9-44DE-8A81-511CC4B5065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6944" y1="50833" x2="36944" y2="50833"/>
                        <a14:foregroundMark x1="43611" y1="51667" x2="43611" y2="51667"/>
                        <a14:foregroundMark x1="55278" y1="55278" x2="55278" y2="55278"/>
                        <a14:foregroundMark x1="58889" y1="53611" x2="58889" y2="53611"/>
                        <a14:foregroundMark x1="55833" y1="47778" x2="55833" y2="47778"/>
                        <a14:foregroundMark x1="53889" y1="45833" x2="53889" y2="45833"/>
                        <a14:foregroundMark x1="51944" y1="51111" x2="51944" y2="51111"/>
                        <a14:foregroundMark x1="51389" y1="53333" x2="51389" y2="53333"/>
                        <a14:foregroundMark x1="65833" y1="50833" x2="65833" y2="50833"/>
                        <a14:foregroundMark x1="63889" y1="49444" x2="63889" y2="49444"/>
                        <a14:foregroundMark x1="62222" y1="45556" x2="62222" y2="45556"/>
                        <a14:foregroundMark x1="64722" y1="41389" x2="64722" y2="41389"/>
                        <a14:foregroundMark x1="42500" y1="60278" x2="42500" y2="60278"/>
                        <a14:foregroundMark x1="40833" y1="60000" x2="40833" y2="60000"/>
                        <a14:foregroundMark x1="38889" y1="58333" x2="38889" y2="58333"/>
                        <a14:foregroundMark x1="34444" y1="48611" x2="34444" y2="48611"/>
                        <a14:foregroundMark x1="35833" y1="46389" x2="35833" y2="46389"/>
                        <a14:foregroundMark x1="39167" y1="47778" x2="39167" y2="47778"/>
                        <a14:foregroundMark x1="44444" y1="48611" x2="44444" y2="4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25" t="27658" r="8397" b="26772"/>
          <a:stretch/>
        </p:blipFill>
        <p:spPr>
          <a:xfrm>
            <a:off x="4209864" y="5187205"/>
            <a:ext cx="2410281" cy="133492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1EAEA4C-D423-44E7-B509-D0170C6D4890}"/>
              </a:ext>
            </a:extLst>
          </p:cNvPr>
          <p:cNvSpPr/>
          <p:nvPr/>
        </p:nvSpPr>
        <p:spPr>
          <a:xfrm>
            <a:off x="503487" y="103897"/>
            <a:ext cx="3918661" cy="983848"/>
          </a:xfrm>
          <a:prstGeom prst="round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FOOTBALL GAME</a:t>
            </a:r>
          </a:p>
        </p:txBody>
      </p:sp>
    </p:spTree>
    <p:extLst>
      <p:ext uri="{BB962C8B-B14F-4D97-AF65-F5344CB8AC3E}">
        <p14:creationId xmlns:p14="http://schemas.microsoft.com/office/powerpoint/2010/main" val="256081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D6867C9-C4FB-4547-9693-66F323A0D7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-46503"/>
            <a:ext cx="12420600" cy="6904503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970AF4-4012-44D8-910C-E001B7E7C2A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1111" y1="47500" x2="41111" y2="47500"/>
                        <a14:foregroundMark x1="37778" y1="46389" x2="37778" y2="46389"/>
                        <a14:foregroundMark x1="46944" y1="39722" x2="46944" y2="39722"/>
                        <a14:foregroundMark x1="39167" y1="39444" x2="39167" y2="39444"/>
                        <a14:foregroundMark x1="39167" y1="35278" x2="39167" y2="35278"/>
                        <a14:foregroundMark x1="33889" y1="37778" x2="33889" y2="37778"/>
                        <a14:foregroundMark x1="61944" y1="65833" x2="61944" y2="65833"/>
                        <a14:foregroundMark x1="67500" y1="58333" x2="67500" y2="5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92" t="24667" r="18000" b="19633"/>
          <a:stretch/>
        </p:blipFill>
        <p:spPr>
          <a:xfrm>
            <a:off x="11172532" y="5620315"/>
            <a:ext cx="828558" cy="727850"/>
          </a:xfrm>
          <a:prstGeom prst="rect">
            <a:avLst/>
          </a:prstGeom>
        </p:spPr>
      </p:pic>
      <p:sp>
        <p:nvSpPr>
          <p:cNvPr id="14" name="Explosion: 14 Points 13">
            <a:extLst>
              <a:ext uri="{FF2B5EF4-FFF2-40B4-BE49-F238E27FC236}">
                <a16:creationId xmlns:a16="http://schemas.microsoft.com/office/drawing/2014/main" id="{3C02BAE6-548E-452F-8648-2971661CE788}"/>
              </a:ext>
            </a:extLst>
          </p:cNvPr>
          <p:cNvSpPr/>
          <p:nvPr/>
        </p:nvSpPr>
        <p:spPr>
          <a:xfrm>
            <a:off x="6834075" y="1042634"/>
            <a:ext cx="4519725" cy="1903766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Vào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!!!..</a:t>
            </a:r>
          </a:p>
        </p:txBody>
      </p:sp>
      <p:sp>
        <p:nvSpPr>
          <p:cNvPr id="15" name="Explosion: 14 Points 14">
            <a:extLst>
              <a:ext uri="{FF2B5EF4-FFF2-40B4-BE49-F238E27FC236}">
                <a16:creationId xmlns:a16="http://schemas.microsoft.com/office/drawing/2014/main" id="{4AA47A2E-AB75-441B-A858-E2EA816351FB}"/>
              </a:ext>
            </a:extLst>
          </p:cNvPr>
          <p:cNvSpPr/>
          <p:nvPr/>
        </p:nvSpPr>
        <p:spPr>
          <a:xfrm>
            <a:off x="6834075" y="1084413"/>
            <a:ext cx="4519725" cy="1903766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Vào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!!!..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904EB35-3B9C-4D55-AB2B-F36CEE03C44C}"/>
              </a:ext>
            </a:extLst>
          </p:cNvPr>
          <p:cNvSpPr/>
          <p:nvPr/>
        </p:nvSpPr>
        <p:spPr>
          <a:xfrm>
            <a:off x="8440420" y="3580963"/>
            <a:ext cx="2303780" cy="1009549"/>
          </a:xfrm>
          <a:prstGeom prst="roundRect">
            <a:avLst/>
          </a:prstGeom>
          <a:solidFill>
            <a:srgbClr val="FFFF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121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132645-9C99-4A8E-981B-07234604E9EF}"/>
              </a:ext>
            </a:extLst>
          </p:cNvPr>
          <p:cNvGrpSpPr/>
          <p:nvPr/>
        </p:nvGrpSpPr>
        <p:grpSpPr>
          <a:xfrm>
            <a:off x="1025054" y="3167060"/>
            <a:ext cx="2702560" cy="2138446"/>
            <a:chOff x="1330960" y="3794759"/>
            <a:chExt cx="2702560" cy="213844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D082092-439F-48AD-9AE2-5E5004048946}"/>
                </a:ext>
              </a:extLst>
            </p:cNvPr>
            <p:cNvGrpSpPr/>
            <p:nvPr/>
          </p:nvGrpSpPr>
          <p:grpSpPr>
            <a:xfrm>
              <a:off x="1330960" y="3794759"/>
              <a:ext cx="2702560" cy="2138446"/>
              <a:chOff x="4541520" y="0"/>
              <a:chExt cx="2702560" cy="944880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55A4B85F-A032-41B0-835F-920A861F07DE}"/>
                  </a:ext>
                </a:extLst>
              </p:cNvPr>
              <p:cNvSpPr/>
              <p:nvPr/>
            </p:nvSpPr>
            <p:spPr>
              <a:xfrm>
                <a:off x="4541520" y="0"/>
                <a:ext cx="2702560" cy="944880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DA1372A-57C2-41CB-9BD2-72907F918432}"/>
                  </a:ext>
                </a:extLst>
              </p:cNvPr>
              <p:cNvSpPr txBox="1"/>
              <p:nvPr/>
            </p:nvSpPr>
            <p:spPr>
              <a:xfrm>
                <a:off x="4826328" y="149136"/>
                <a:ext cx="2199615" cy="693560"/>
              </a:xfrm>
              <a:prstGeom prst="rect">
                <a:avLst/>
              </a:prstGeom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9340DEA-07AE-4D9E-92E8-6D7FB00D0BCF}"/>
                </a:ext>
              </a:extLst>
            </p:cNvPr>
            <p:cNvGrpSpPr/>
            <p:nvPr/>
          </p:nvGrpSpPr>
          <p:grpSpPr>
            <a:xfrm>
              <a:off x="2013002" y="4132283"/>
              <a:ext cx="1470089" cy="1670703"/>
              <a:chOff x="5624117" y="643704"/>
              <a:chExt cx="1470089" cy="1670703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9617112-C15D-4ED9-A6A3-0DBADF3587CD}"/>
                  </a:ext>
                </a:extLst>
              </p:cNvPr>
              <p:cNvSpPr txBox="1"/>
              <p:nvPr/>
            </p:nvSpPr>
            <p:spPr>
              <a:xfrm>
                <a:off x="5896822" y="643704"/>
                <a:ext cx="119738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234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113</a:t>
                </a:r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89172CA0-E19B-452B-9430-FBF887E7D9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50751" y="1729929"/>
                <a:ext cx="1177935" cy="0"/>
              </a:xfrm>
              <a:prstGeom prst="line">
                <a:avLst/>
              </a:prstGeom>
              <a:ln w="38100">
                <a:solidFill>
                  <a:srgbClr val="000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855E495-74BC-49E8-B6E5-89905B5CBEB5}"/>
                  </a:ext>
                </a:extLst>
              </p:cNvPr>
              <p:cNvSpPr txBox="1"/>
              <p:nvPr/>
            </p:nvSpPr>
            <p:spPr>
              <a:xfrm>
                <a:off x="5624117" y="905314"/>
                <a:ext cx="34668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3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-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84CDAB5-2587-4E11-9E05-AC48C5685D12}"/>
                  </a:ext>
                </a:extLst>
              </p:cNvPr>
              <p:cNvSpPr txBox="1"/>
              <p:nvPr/>
            </p:nvSpPr>
            <p:spPr>
              <a:xfrm>
                <a:off x="6043591" y="1729632"/>
                <a:ext cx="75460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?</a:t>
                </a:r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5CD4035-07A6-43C5-9D8D-0C053D2636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125" b="93500" l="10000" r="90000">
                        <a14:foregroundMark x1="24000" y1="88625" x2="24000" y2="88625"/>
                        <a14:foregroundMark x1="25667" y1="82750" x2="25667" y2="82750"/>
                        <a14:foregroundMark x1="26889" y1="81250" x2="26889" y2="81250"/>
                        <a14:foregroundMark x1="20778" y1="88500" x2="20778" y2="88500"/>
                        <a14:foregroundMark x1="19000" y1="92000" x2="19000" y2="92000"/>
                        <a14:foregroundMark x1="26667" y1="90750" x2="26667" y2="90750"/>
                        <a14:foregroundMark x1="51889" y1="7125" x2="51889" y2="7125"/>
                        <a14:backgroundMark x1="60222" y1="19000" x2="60222" y2="19000"/>
                        <a14:backgroundMark x1="61444" y1="20500" x2="61444" y2="20500"/>
                        <a14:backgroundMark x1="61444" y1="24000" x2="61444" y2="24000"/>
                        <a14:backgroundMark x1="66889" y1="26125" x2="66889" y2="26125"/>
                        <a14:backgroundMark x1="70000" y1="28125" x2="70000" y2="28125"/>
                        <a14:backgroundMark x1="69111" y1="28375" x2="69111" y2="28375"/>
                        <a14:backgroundMark x1="66778" y1="43875" x2="66778" y2="43875"/>
                        <a14:backgroundMark x1="64444" y1="42125" x2="64444" y2="42125"/>
                        <a14:backgroundMark x1="62889" y1="40375" x2="62889" y2="40375"/>
                        <a14:backgroundMark x1="62889" y1="39750" x2="62889" y2="39750"/>
                        <a14:backgroundMark x1="60000" y1="43875" x2="60000" y2="43875"/>
                        <a14:backgroundMark x1="63000" y1="52750" x2="63000" y2="52750"/>
                        <a14:backgroundMark x1="62000" y1="49750" x2="62000" y2="49750"/>
                        <a14:backgroundMark x1="69222" y1="66250" x2="69222" y2="66250"/>
                        <a14:backgroundMark x1="65667" y1="58500" x2="65667" y2="58500"/>
                        <a14:backgroundMark x1="64333" y1="56375" x2="64333" y2="56375"/>
                        <a14:backgroundMark x1="60222" y1="40500" x2="60222" y2="40500"/>
                        <a14:backgroundMark x1="61222" y1="75875" x2="61222" y2="75875"/>
                        <a14:backgroundMark x1="62667" y1="77500" x2="62667" y2="77500"/>
                        <a14:backgroundMark x1="64667" y1="80500" x2="64667" y2="80500"/>
                        <a14:backgroundMark x1="66778" y1="90250" x2="66778" y2="90250"/>
                        <a14:backgroundMark x1="65889" y1="90625" x2="65889" y2="90625"/>
                        <a14:backgroundMark x1="68889" y1="92625" x2="68889" y2="92625"/>
                        <a14:backgroundMark x1="68889" y1="92625" x2="68889" y2="92625"/>
                        <a14:backgroundMark x1="68889" y1="92625" x2="77000" y2="96375"/>
                        <a14:backgroundMark x1="77000" y1="96375" x2="74889" y2="94250"/>
                        <a14:backgroundMark x1="74889" y1="94250" x2="74889" y2="94250"/>
                        <a14:backgroundMark x1="78889" y1="90625" x2="78889" y2="90625"/>
                        <a14:backgroundMark x1="77444" y1="87250" x2="77444" y2="87250"/>
                        <a14:backgroundMark x1="35000" y1="49875" x2="35000" y2="49875"/>
                        <a14:backgroundMark x1="35000" y1="42125" x2="35000" y2="42125"/>
                        <a14:backgroundMark x1="27222" y1="63875" x2="27222" y2="63875"/>
                        <a14:backgroundMark x1="27000" y1="67125" x2="27000" y2="67125"/>
                        <a14:backgroundMark x1="25000" y1="72875" x2="25000" y2="72875"/>
                        <a14:backgroundMark x1="35889" y1="71500" x2="35889" y2="71500"/>
                        <a14:backgroundMark x1="29444" y1="90875" x2="29444" y2="90875"/>
                        <a14:backgroundMark x1="30000" y1="82500" x2="30000" y2="82500"/>
                        <a14:backgroundMark x1="22000" y1="81625" x2="22000" y2="81625"/>
                        <a14:backgroundMark x1="53111" y1="5375" x2="53111" y2="5375"/>
                        <a14:backgroundMark x1="52222" y1="5375" x2="52222" y2="5375"/>
                        <a14:backgroundMark x1="48111" y1="4750" x2="48111" y2="4750"/>
                        <a14:backgroundMark x1="38222" y1="11125" x2="38222" y2="11125"/>
                        <a14:backgroundMark x1="35000" y1="24375" x2="35000" y2="24375"/>
                        <a14:backgroundMark x1="32667" y1="26125" x2="32667" y2="26125"/>
                        <a14:backgroundMark x1="30667" y1="28000" x2="30667" y2="28000"/>
                        <a14:backgroundMark x1="59889" y1="14000" x2="59889" y2="14000"/>
                        <a14:backgroundMark x1="21444" y1="35500" x2="21444" y2="35500"/>
                        <a14:backgroundMark x1="79222" y1="38750" x2="79222" y2="38750"/>
                        <a14:backgroundMark x1="78444" y1="38750" x2="78444" y2="38750"/>
                        <a14:backgroundMark x1="77111" y1="37500" x2="77111" y2="37500"/>
                        <a14:backgroundMark x1="76556" y1="33000" x2="76556" y2="33000"/>
                        <a14:backgroundMark x1="76667" y1="31125" x2="76667" y2="31125"/>
                        <a14:backgroundMark x1="42111" y1="6750" x2="42111" y2="6750"/>
                        <a14:backgroundMark x1="71778" y1="74125" x2="71778" y2="74125"/>
                        <a14:backgroundMark x1="71556" y1="73750" x2="71556" y2="73750"/>
                        <a14:backgroundMark x1="71222" y1="73250" x2="71222" y2="73250"/>
                        <a14:backgroundMark x1="73000" y1="80625" x2="73000" y2="80625"/>
                        <a14:backgroundMark x1="73000" y1="79500" x2="73000" y2="79500"/>
                        <a14:backgroundMark x1="59667" y1="69750" x2="59667" y2="69750"/>
                        <a14:backgroundMark x1="60778" y1="71250" x2="60778" y2="7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968" y="1269590"/>
            <a:ext cx="2251587" cy="2001410"/>
          </a:xfrm>
          <a:prstGeom prst="rect">
            <a:avLst/>
          </a:prstGeom>
        </p:spPr>
      </p:pic>
      <p:pic>
        <p:nvPicPr>
          <p:cNvPr id="10" name="Quả Bóng">
            <a:extLst>
              <a:ext uri="{FF2B5EF4-FFF2-40B4-BE49-F238E27FC236}">
                <a16:creationId xmlns:a16="http://schemas.microsoft.com/office/drawing/2014/main" id="{091D35D0-59E6-44FC-A31E-909E8BD4FDE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68" y="5370543"/>
            <a:ext cx="828558" cy="718083"/>
          </a:xfrm>
          <a:prstGeom prst="rect">
            <a:avLst/>
          </a:prstGeom>
        </p:spPr>
      </p:pic>
      <p:pic>
        <p:nvPicPr>
          <p:cNvPr id="13" name="Quả Bóng">
            <a:extLst>
              <a:ext uri="{FF2B5EF4-FFF2-40B4-BE49-F238E27FC236}">
                <a16:creationId xmlns:a16="http://schemas.microsoft.com/office/drawing/2014/main" id="{2D486102-E822-4746-A638-6096D807C08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68" y="5562600"/>
            <a:ext cx="828558" cy="71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207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-0.00494 -0.6132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-30671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463 -0.00208 L 3.54167E-6 1.48148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32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-0.00833 -0.62778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31389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48148E-6 L -0.24779 0.0169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96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3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0.12122 -0.49977 " pathEditMode="relative" rAng="0" ptsTypes="AA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-250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hat-bai-trong-tro-cho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48148E-6 L 0.1263 0.00463 " pathEditMode="relative" rAng="0" ptsTypes="AA">
                                      <p:cBhvr>
                                        <p:cTn id="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5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23 -0.49977 L 0.58672 -0.10023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68" y="1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9" grpId="0" animBg="1"/>
      <p:bldP spid="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D6867C9-C4FB-4547-9693-66F323A0D7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-46503"/>
            <a:ext cx="12420600" cy="6904503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970AF4-4012-44D8-910C-E001B7E7C2A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1111" y1="47500" x2="41111" y2="47500"/>
                        <a14:foregroundMark x1="37778" y1="46389" x2="37778" y2="46389"/>
                        <a14:foregroundMark x1="46944" y1="39722" x2="46944" y2="39722"/>
                        <a14:foregroundMark x1="39167" y1="39444" x2="39167" y2="39444"/>
                        <a14:foregroundMark x1="39167" y1="35278" x2="39167" y2="35278"/>
                        <a14:foregroundMark x1="33889" y1="37778" x2="33889" y2="37778"/>
                        <a14:foregroundMark x1="61944" y1="65833" x2="61944" y2="65833"/>
                        <a14:foregroundMark x1="67500" y1="58333" x2="67500" y2="5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92" t="24667" r="18000" b="19633"/>
          <a:stretch/>
        </p:blipFill>
        <p:spPr>
          <a:xfrm>
            <a:off x="11172532" y="5620315"/>
            <a:ext cx="828558" cy="727850"/>
          </a:xfrm>
          <a:prstGeom prst="rect">
            <a:avLst/>
          </a:prstGeom>
        </p:spPr>
      </p:pic>
      <p:sp>
        <p:nvSpPr>
          <p:cNvPr id="14" name="Explosion: 14 Points 13">
            <a:extLst>
              <a:ext uri="{FF2B5EF4-FFF2-40B4-BE49-F238E27FC236}">
                <a16:creationId xmlns:a16="http://schemas.microsoft.com/office/drawing/2014/main" id="{3C02BAE6-548E-452F-8648-2971661CE788}"/>
              </a:ext>
            </a:extLst>
          </p:cNvPr>
          <p:cNvSpPr/>
          <p:nvPr/>
        </p:nvSpPr>
        <p:spPr>
          <a:xfrm>
            <a:off x="6834075" y="1042634"/>
            <a:ext cx="4595925" cy="1903766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Vào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!!!..</a:t>
            </a:r>
          </a:p>
        </p:txBody>
      </p:sp>
      <p:sp>
        <p:nvSpPr>
          <p:cNvPr id="15" name="Explosion: 14 Points 14">
            <a:extLst>
              <a:ext uri="{FF2B5EF4-FFF2-40B4-BE49-F238E27FC236}">
                <a16:creationId xmlns:a16="http://schemas.microsoft.com/office/drawing/2014/main" id="{4AA47A2E-AB75-441B-A858-E2EA816351FB}"/>
              </a:ext>
            </a:extLst>
          </p:cNvPr>
          <p:cNvSpPr/>
          <p:nvPr/>
        </p:nvSpPr>
        <p:spPr>
          <a:xfrm>
            <a:off x="6825799" y="1033613"/>
            <a:ext cx="4595925" cy="1903766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Vào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!!!..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904EB35-3B9C-4D55-AB2B-F36CEE03C44C}"/>
              </a:ext>
            </a:extLst>
          </p:cNvPr>
          <p:cNvSpPr/>
          <p:nvPr/>
        </p:nvSpPr>
        <p:spPr>
          <a:xfrm>
            <a:off x="8440420" y="3580963"/>
            <a:ext cx="2303780" cy="1009549"/>
          </a:xfrm>
          <a:prstGeom prst="roundRect">
            <a:avLst/>
          </a:prstGeom>
          <a:solidFill>
            <a:srgbClr val="FFFF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25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132645-9C99-4A8E-981B-07234604E9EF}"/>
              </a:ext>
            </a:extLst>
          </p:cNvPr>
          <p:cNvGrpSpPr/>
          <p:nvPr/>
        </p:nvGrpSpPr>
        <p:grpSpPr>
          <a:xfrm>
            <a:off x="1025054" y="3167060"/>
            <a:ext cx="2702560" cy="2138446"/>
            <a:chOff x="1330960" y="3794759"/>
            <a:chExt cx="2702560" cy="213844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D082092-439F-48AD-9AE2-5E5004048946}"/>
                </a:ext>
              </a:extLst>
            </p:cNvPr>
            <p:cNvGrpSpPr/>
            <p:nvPr/>
          </p:nvGrpSpPr>
          <p:grpSpPr>
            <a:xfrm>
              <a:off x="1330960" y="3794759"/>
              <a:ext cx="2702560" cy="2138446"/>
              <a:chOff x="4541520" y="0"/>
              <a:chExt cx="2702560" cy="944880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55A4B85F-A032-41B0-835F-920A861F07DE}"/>
                  </a:ext>
                </a:extLst>
              </p:cNvPr>
              <p:cNvSpPr/>
              <p:nvPr/>
            </p:nvSpPr>
            <p:spPr>
              <a:xfrm>
                <a:off x="4541520" y="0"/>
                <a:ext cx="2702560" cy="944880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DA1372A-57C2-41CB-9BD2-72907F918432}"/>
                  </a:ext>
                </a:extLst>
              </p:cNvPr>
              <p:cNvSpPr txBox="1"/>
              <p:nvPr/>
            </p:nvSpPr>
            <p:spPr>
              <a:xfrm>
                <a:off x="4826328" y="149136"/>
                <a:ext cx="2199615" cy="693560"/>
              </a:xfrm>
              <a:prstGeom prst="rect">
                <a:avLst/>
              </a:prstGeom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9340DEA-07AE-4D9E-92E8-6D7FB00D0BCF}"/>
                </a:ext>
              </a:extLst>
            </p:cNvPr>
            <p:cNvGrpSpPr/>
            <p:nvPr/>
          </p:nvGrpSpPr>
          <p:grpSpPr>
            <a:xfrm>
              <a:off x="2013002" y="4132283"/>
              <a:ext cx="1470089" cy="1670703"/>
              <a:chOff x="5624117" y="643704"/>
              <a:chExt cx="1470089" cy="1670703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9617112-C15D-4ED9-A6A3-0DBADF3587CD}"/>
                  </a:ext>
                </a:extLst>
              </p:cNvPr>
              <p:cNvSpPr txBox="1"/>
              <p:nvPr/>
            </p:nvSpPr>
            <p:spPr>
              <a:xfrm>
                <a:off x="5896822" y="643704"/>
                <a:ext cx="119738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567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542</a:t>
                </a:r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89172CA0-E19B-452B-9430-FBF887E7D9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50751" y="1729929"/>
                <a:ext cx="1177935" cy="0"/>
              </a:xfrm>
              <a:prstGeom prst="line">
                <a:avLst/>
              </a:prstGeom>
              <a:ln w="38100">
                <a:solidFill>
                  <a:srgbClr val="000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855E495-74BC-49E8-B6E5-89905B5CBEB5}"/>
                  </a:ext>
                </a:extLst>
              </p:cNvPr>
              <p:cNvSpPr txBox="1"/>
              <p:nvPr/>
            </p:nvSpPr>
            <p:spPr>
              <a:xfrm>
                <a:off x="5624117" y="905314"/>
                <a:ext cx="34668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3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-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84CDAB5-2587-4E11-9E05-AC48C5685D12}"/>
                  </a:ext>
                </a:extLst>
              </p:cNvPr>
              <p:cNvSpPr txBox="1"/>
              <p:nvPr/>
            </p:nvSpPr>
            <p:spPr>
              <a:xfrm>
                <a:off x="6043591" y="1729632"/>
                <a:ext cx="75460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?</a:t>
                </a:r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5CD4035-07A6-43C5-9D8D-0C053D2636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125" b="93500" l="10000" r="90000">
                        <a14:foregroundMark x1="24000" y1="88625" x2="24000" y2="88625"/>
                        <a14:foregroundMark x1="25667" y1="82750" x2="25667" y2="82750"/>
                        <a14:foregroundMark x1="26889" y1="81250" x2="26889" y2="81250"/>
                        <a14:foregroundMark x1="20778" y1="88500" x2="20778" y2="88500"/>
                        <a14:foregroundMark x1="19000" y1="92000" x2="19000" y2="92000"/>
                        <a14:foregroundMark x1="26667" y1="90750" x2="26667" y2="90750"/>
                        <a14:foregroundMark x1="51889" y1="7125" x2="51889" y2="7125"/>
                        <a14:backgroundMark x1="60222" y1="19000" x2="60222" y2="19000"/>
                        <a14:backgroundMark x1="61444" y1="20500" x2="61444" y2="20500"/>
                        <a14:backgroundMark x1="61444" y1="24000" x2="61444" y2="24000"/>
                        <a14:backgroundMark x1="66889" y1="26125" x2="66889" y2="26125"/>
                        <a14:backgroundMark x1="70000" y1="28125" x2="70000" y2="28125"/>
                        <a14:backgroundMark x1="69111" y1="28375" x2="69111" y2="28375"/>
                        <a14:backgroundMark x1="66778" y1="43875" x2="66778" y2="43875"/>
                        <a14:backgroundMark x1="64444" y1="42125" x2="64444" y2="42125"/>
                        <a14:backgroundMark x1="62889" y1="40375" x2="62889" y2="40375"/>
                        <a14:backgroundMark x1="62889" y1="39750" x2="62889" y2="39750"/>
                        <a14:backgroundMark x1="60000" y1="43875" x2="60000" y2="43875"/>
                        <a14:backgroundMark x1="63000" y1="52750" x2="63000" y2="52750"/>
                        <a14:backgroundMark x1="62000" y1="49750" x2="62000" y2="49750"/>
                        <a14:backgroundMark x1="69222" y1="66250" x2="69222" y2="66250"/>
                        <a14:backgroundMark x1="65667" y1="58500" x2="65667" y2="58500"/>
                        <a14:backgroundMark x1="64333" y1="56375" x2="64333" y2="56375"/>
                        <a14:backgroundMark x1="60222" y1="40500" x2="60222" y2="40500"/>
                        <a14:backgroundMark x1="61222" y1="75875" x2="61222" y2="75875"/>
                        <a14:backgroundMark x1="62667" y1="77500" x2="62667" y2="77500"/>
                        <a14:backgroundMark x1="64667" y1="80500" x2="64667" y2="80500"/>
                        <a14:backgroundMark x1="66778" y1="90250" x2="66778" y2="90250"/>
                        <a14:backgroundMark x1="65889" y1="90625" x2="65889" y2="90625"/>
                        <a14:backgroundMark x1="68889" y1="92625" x2="68889" y2="92625"/>
                        <a14:backgroundMark x1="68889" y1="92625" x2="68889" y2="92625"/>
                        <a14:backgroundMark x1="68889" y1="92625" x2="77000" y2="96375"/>
                        <a14:backgroundMark x1="77000" y1="96375" x2="74889" y2="94250"/>
                        <a14:backgroundMark x1="74889" y1="94250" x2="74889" y2="94250"/>
                        <a14:backgroundMark x1="78889" y1="90625" x2="78889" y2="90625"/>
                        <a14:backgroundMark x1="77444" y1="87250" x2="77444" y2="87250"/>
                        <a14:backgroundMark x1="35000" y1="49875" x2="35000" y2="49875"/>
                        <a14:backgroundMark x1="35000" y1="42125" x2="35000" y2="42125"/>
                        <a14:backgroundMark x1="27222" y1="63875" x2="27222" y2="63875"/>
                        <a14:backgroundMark x1="27000" y1="67125" x2="27000" y2="67125"/>
                        <a14:backgroundMark x1="25000" y1="72875" x2="25000" y2="72875"/>
                        <a14:backgroundMark x1="35889" y1="71500" x2="35889" y2="71500"/>
                        <a14:backgroundMark x1="29444" y1="90875" x2="29444" y2="90875"/>
                        <a14:backgroundMark x1="30000" y1="82500" x2="30000" y2="82500"/>
                        <a14:backgroundMark x1="22000" y1="81625" x2="22000" y2="81625"/>
                        <a14:backgroundMark x1="53111" y1="5375" x2="53111" y2="5375"/>
                        <a14:backgroundMark x1="52222" y1="5375" x2="52222" y2="5375"/>
                        <a14:backgroundMark x1="48111" y1="4750" x2="48111" y2="4750"/>
                        <a14:backgroundMark x1="38222" y1="11125" x2="38222" y2="11125"/>
                        <a14:backgroundMark x1="35000" y1="24375" x2="35000" y2="24375"/>
                        <a14:backgroundMark x1="32667" y1="26125" x2="32667" y2="26125"/>
                        <a14:backgroundMark x1="30667" y1="28000" x2="30667" y2="28000"/>
                        <a14:backgroundMark x1="59889" y1="14000" x2="59889" y2="14000"/>
                        <a14:backgroundMark x1="21444" y1="35500" x2="21444" y2="35500"/>
                        <a14:backgroundMark x1="79222" y1="38750" x2="79222" y2="38750"/>
                        <a14:backgroundMark x1="78444" y1="38750" x2="78444" y2="38750"/>
                        <a14:backgroundMark x1="77111" y1="37500" x2="77111" y2="37500"/>
                        <a14:backgroundMark x1="76556" y1="33000" x2="76556" y2="33000"/>
                        <a14:backgroundMark x1="76667" y1="31125" x2="76667" y2="31125"/>
                        <a14:backgroundMark x1="42111" y1="6750" x2="42111" y2="6750"/>
                        <a14:backgroundMark x1="71778" y1="74125" x2="71778" y2="74125"/>
                        <a14:backgroundMark x1="71556" y1="73750" x2="71556" y2="73750"/>
                        <a14:backgroundMark x1="71222" y1="73250" x2="71222" y2="73250"/>
                        <a14:backgroundMark x1="73000" y1="80625" x2="73000" y2="80625"/>
                        <a14:backgroundMark x1="73000" y1="79500" x2="73000" y2="79500"/>
                        <a14:backgroundMark x1="59667" y1="69750" x2="59667" y2="69750"/>
                        <a14:backgroundMark x1="60778" y1="71250" x2="60778" y2="7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968" y="1269590"/>
            <a:ext cx="2251587" cy="2001410"/>
          </a:xfrm>
          <a:prstGeom prst="rect">
            <a:avLst/>
          </a:prstGeom>
        </p:spPr>
      </p:pic>
      <p:pic>
        <p:nvPicPr>
          <p:cNvPr id="10" name="Quả Bóng">
            <a:extLst>
              <a:ext uri="{FF2B5EF4-FFF2-40B4-BE49-F238E27FC236}">
                <a16:creationId xmlns:a16="http://schemas.microsoft.com/office/drawing/2014/main" id="{091D35D0-59E6-44FC-A31E-909E8BD4FDE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68" y="5370543"/>
            <a:ext cx="828558" cy="718083"/>
          </a:xfrm>
          <a:prstGeom prst="rect">
            <a:avLst/>
          </a:prstGeom>
        </p:spPr>
      </p:pic>
      <p:pic>
        <p:nvPicPr>
          <p:cNvPr id="13" name="Quả Bóng">
            <a:extLst>
              <a:ext uri="{FF2B5EF4-FFF2-40B4-BE49-F238E27FC236}">
                <a16:creationId xmlns:a16="http://schemas.microsoft.com/office/drawing/2014/main" id="{2D486102-E822-4746-A638-6096D807C08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68" y="5562600"/>
            <a:ext cx="828558" cy="71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325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-0.00494 -0.6132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-30671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463 -0.00208 L 3.54167E-6 1.48148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32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-0.00833 -0.62778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31389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48148E-6 L -0.24779 0.0169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96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3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0.12122 -0.49977 " pathEditMode="relative" rAng="0" ptsTypes="AA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-250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hat-bai-trong-tro-cho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48148E-6 L 0.1263 0.00463 " pathEditMode="relative" rAng="0" ptsTypes="AA">
                                      <p:cBhvr>
                                        <p:cTn id="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5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23 -0.49977 L 0.58672 -0.10023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68" y="1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9" grpId="0" animBg="1"/>
      <p:bldP spid="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D6867C9-C4FB-4547-9693-66F323A0D7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-46503"/>
            <a:ext cx="12420600" cy="6904503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970AF4-4012-44D8-910C-E001B7E7C2A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1111" y1="47500" x2="41111" y2="47500"/>
                        <a14:foregroundMark x1="37778" y1="46389" x2="37778" y2="46389"/>
                        <a14:foregroundMark x1="46944" y1="39722" x2="46944" y2="39722"/>
                        <a14:foregroundMark x1="39167" y1="39444" x2="39167" y2="39444"/>
                        <a14:foregroundMark x1="39167" y1="35278" x2="39167" y2="35278"/>
                        <a14:foregroundMark x1="33889" y1="37778" x2="33889" y2="37778"/>
                        <a14:foregroundMark x1="61944" y1="65833" x2="61944" y2="65833"/>
                        <a14:foregroundMark x1="67500" y1="58333" x2="67500" y2="5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92" t="24667" r="18000" b="19633"/>
          <a:stretch/>
        </p:blipFill>
        <p:spPr>
          <a:xfrm>
            <a:off x="11172532" y="5620315"/>
            <a:ext cx="828558" cy="727850"/>
          </a:xfrm>
          <a:prstGeom prst="rect">
            <a:avLst/>
          </a:prstGeom>
        </p:spPr>
      </p:pic>
      <p:sp>
        <p:nvSpPr>
          <p:cNvPr id="14" name="Explosion: 14 Points 13">
            <a:extLst>
              <a:ext uri="{FF2B5EF4-FFF2-40B4-BE49-F238E27FC236}">
                <a16:creationId xmlns:a16="http://schemas.microsoft.com/office/drawing/2014/main" id="{3C02BAE6-548E-452F-8648-2971661CE788}"/>
              </a:ext>
            </a:extLst>
          </p:cNvPr>
          <p:cNvSpPr/>
          <p:nvPr/>
        </p:nvSpPr>
        <p:spPr>
          <a:xfrm>
            <a:off x="6834075" y="1042634"/>
            <a:ext cx="4338457" cy="1903766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Vào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!!!..</a:t>
            </a:r>
          </a:p>
        </p:txBody>
      </p:sp>
      <p:sp>
        <p:nvSpPr>
          <p:cNvPr id="15" name="Explosion: 14 Points 14">
            <a:extLst>
              <a:ext uri="{FF2B5EF4-FFF2-40B4-BE49-F238E27FC236}">
                <a16:creationId xmlns:a16="http://schemas.microsoft.com/office/drawing/2014/main" id="{4AA47A2E-AB75-441B-A858-E2EA816351FB}"/>
              </a:ext>
            </a:extLst>
          </p:cNvPr>
          <p:cNvSpPr/>
          <p:nvPr/>
        </p:nvSpPr>
        <p:spPr>
          <a:xfrm>
            <a:off x="6834074" y="1042634"/>
            <a:ext cx="4338457" cy="1903766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Vào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!!!..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904EB35-3B9C-4D55-AB2B-F36CEE03C44C}"/>
              </a:ext>
            </a:extLst>
          </p:cNvPr>
          <p:cNvSpPr/>
          <p:nvPr/>
        </p:nvSpPr>
        <p:spPr>
          <a:xfrm>
            <a:off x="8440420" y="3580963"/>
            <a:ext cx="2303780" cy="1009549"/>
          </a:xfrm>
          <a:prstGeom prst="roundRect">
            <a:avLst/>
          </a:prstGeom>
          <a:solidFill>
            <a:srgbClr val="FFFF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508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132645-9C99-4A8E-981B-07234604E9EF}"/>
              </a:ext>
            </a:extLst>
          </p:cNvPr>
          <p:cNvGrpSpPr/>
          <p:nvPr/>
        </p:nvGrpSpPr>
        <p:grpSpPr>
          <a:xfrm>
            <a:off x="1025054" y="3167060"/>
            <a:ext cx="2702560" cy="2138446"/>
            <a:chOff x="1330960" y="3794759"/>
            <a:chExt cx="2702560" cy="213844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D082092-439F-48AD-9AE2-5E5004048946}"/>
                </a:ext>
              </a:extLst>
            </p:cNvPr>
            <p:cNvGrpSpPr/>
            <p:nvPr/>
          </p:nvGrpSpPr>
          <p:grpSpPr>
            <a:xfrm>
              <a:off x="1330960" y="3794759"/>
              <a:ext cx="2702560" cy="2138446"/>
              <a:chOff x="4541520" y="0"/>
              <a:chExt cx="2702560" cy="944880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55A4B85F-A032-41B0-835F-920A861F07DE}"/>
                  </a:ext>
                </a:extLst>
              </p:cNvPr>
              <p:cNvSpPr/>
              <p:nvPr/>
            </p:nvSpPr>
            <p:spPr>
              <a:xfrm>
                <a:off x="4541520" y="0"/>
                <a:ext cx="2702560" cy="944880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DA1372A-57C2-41CB-9BD2-72907F918432}"/>
                  </a:ext>
                </a:extLst>
              </p:cNvPr>
              <p:cNvSpPr txBox="1"/>
              <p:nvPr/>
            </p:nvSpPr>
            <p:spPr>
              <a:xfrm>
                <a:off x="4826328" y="149136"/>
                <a:ext cx="2199615" cy="693560"/>
              </a:xfrm>
              <a:prstGeom prst="rect">
                <a:avLst/>
              </a:prstGeom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9340DEA-07AE-4D9E-92E8-6D7FB00D0BCF}"/>
                </a:ext>
              </a:extLst>
            </p:cNvPr>
            <p:cNvGrpSpPr/>
            <p:nvPr/>
          </p:nvGrpSpPr>
          <p:grpSpPr>
            <a:xfrm>
              <a:off x="2013002" y="4132283"/>
              <a:ext cx="1470089" cy="1670703"/>
              <a:chOff x="5624117" y="643704"/>
              <a:chExt cx="1470089" cy="1670703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9617112-C15D-4ED9-A6A3-0DBADF3587CD}"/>
                  </a:ext>
                </a:extLst>
              </p:cNvPr>
              <p:cNvSpPr txBox="1"/>
              <p:nvPr/>
            </p:nvSpPr>
            <p:spPr>
              <a:xfrm>
                <a:off x="5896822" y="643704"/>
                <a:ext cx="119738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768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260</a:t>
                </a:r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89172CA0-E19B-452B-9430-FBF887E7D9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50751" y="1729929"/>
                <a:ext cx="1177935" cy="0"/>
              </a:xfrm>
              <a:prstGeom prst="line">
                <a:avLst/>
              </a:prstGeom>
              <a:ln w="38100">
                <a:solidFill>
                  <a:srgbClr val="000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855E495-74BC-49E8-B6E5-89905B5CBEB5}"/>
                  </a:ext>
                </a:extLst>
              </p:cNvPr>
              <p:cNvSpPr txBox="1"/>
              <p:nvPr/>
            </p:nvSpPr>
            <p:spPr>
              <a:xfrm>
                <a:off x="5624117" y="905314"/>
                <a:ext cx="34668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3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-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84CDAB5-2587-4E11-9E05-AC48C5685D12}"/>
                  </a:ext>
                </a:extLst>
              </p:cNvPr>
              <p:cNvSpPr txBox="1"/>
              <p:nvPr/>
            </p:nvSpPr>
            <p:spPr>
              <a:xfrm>
                <a:off x="6043591" y="1729632"/>
                <a:ext cx="75460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?</a:t>
                </a:r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5CD4035-07A6-43C5-9D8D-0C053D2636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125" b="93500" l="10000" r="90000">
                        <a14:foregroundMark x1="24000" y1="88625" x2="24000" y2="88625"/>
                        <a14:foregroundMark x1="25667" y1="82750" x2="25667" y2="82750"/>
                        <a14:foregroundMark x1="26889" y1="81250" x2="26889" y2="81250"/>
                        <a14:foregroundMark x1="20778" y1="88500" x2="20778" y2="88500"/>
                        <a14:foregroundMark x1="19000" y1="92000" x2="19000" y2="92000"/>
                        <a14:foregroundMark x1="26667" y1="90750" x2="26667" y2="90750"/>
                        <a14:foregroundMark x1="51889" y1="7125" x2="51889" y2="7125"/>
                        <a14:backgroundMark x1="60222" y1="19000" x2="60222" y2="19000"/>
                        <a14:backgroundMark x1="61444" y1="20500" x2="61444" y2="20500"/>
                        <a14:backgroundMark x1="61444" y1="24000" x2="61444" y2="24000"/>
                        <a14:backgroundMark x1="66889" y1="26125" x2="66889" y2="26125"/>
                        <a14:backgroundMark x1="70000" y1="28125" x2="70000" y2="28125"/>
                        <a14:backgroundMark x1="69111" y1="28375" x2="69111" y2="28375"/>
                        <a14:backgroundMark x1="66778" y1="43875" x2="66778" y2="43875"/>
                        <a14:backgroundMark x1="64444" y1="42125" x2="64444" y2="42125"/>
                        <a14:backgroundMark x1="62889" y1="40375" x2="62889" y2="40375"/>
                        <a14:backgroundMark x1="62889" y1="39750" x2="62889" y2="39750"/>
                        <a14:backgroundMark x1="60000" y1="43875" x2="60000" y2="43875"/>
                        <a14:backgroundMark x1="63000" y1="52750" x2="63000" y2="52750"/>
                        <a14:backgroundMark x1="62000" y1="49750" x2="62000" y2="49750"/>
                        <a14:backgroundMark x1="69222" y1="66250" x2="69222" y2="66250"/>
                        <a14:backgroundMark x1="65667" y1="58500" x2="65667" y2="58500"/>
                        <a14:backgroundMark x1="64333" y1="56375" x2="64333" y2="56375"/>
                        <a14:backgroundMark x1="60222" y1="40500" x2="60222" y2="40500"/>
                        <a14:backgroundMark x1="61222" y1="75875" x2="61222" y2="75875"/>
                        <a14:backgroundMark x1="62667" y1="77500" x2="62667" y2="77500"/>
                        <a14:backgroundMark x1="64667" y1="80500" x2="64667" y2="80500"/>
                        <a14:backgroundMark x1="66778" y1="90250" x2="66778" y2="90250"/>
                        <a14:backgroundMark x1="65889" y1="90625" x2="65889" y2="90625"/>
                        <a14:backgroundMark x1="68889" y1="92625" x2="68889" y2="92625"/>
                        <a14:backgroundMark x1="68889" y1="92625" x2="68889" y2="92625"/>
                        <a14:backgroundMark x1="68889" y1="92625" x2="77000" y2="96375"/>
                        <a14:backgroundMark x1="77000" y1="96375" x2="74889" y2="94250"/>
                        <a14:backgroundMark x1="74889" y1="94250" x2="74889" y2="94250"/>
                        <a14:backgroundMark x1="78889" y1="90625" x2="78889" y2="90625"/>
                        <a14:backgroundMark x1="77444" y1="87250" x2="77444" y2="87250"/>
                        <a14:backgroundMark x1="35000" y1="49875" x2="35000" y2="49875"/>
                        <a14:backgroundMark x1="35000" y1="42125" x2="35000" y2="42125"/>
                        <a14:backgroundMark x1="27222" y1="63875" x2="27222" y2="63875"/>
                        <a14:backgroundMark x1="27000" y1="67125" x2="27000" y2="67125"/>
                        <a14:backgroundMark x1="25000" y1="72875" x2="25000" y2="72875"/>
                        <a14:backgroundMark x1="35889" y1="71500" x2="35889" y2="71500"/>
                        <a14:backgroundMark x1="29444" y1="90875" x2="29444" y2="90875"/>
                        <a14:backgroundMark x1="30000" y1="82500" x2="30000" y2="82500"/>
                        <a14:backgroundMark x1="22000" y1="81625" x2="22000" y2="81625"/>
                        <a14:backgroundMark x1="53111" y1="5375" x2="53111" y2="5375"/>
                        <a14:backgroundMark x1="52222" y1="5375" x2="52222" y2="5375"/>
                        <a14:backgroundMark x1="48111" y1="4750" x2="48111" y2="4750"/>
                        <a14:backgroundMark x1="38222" y1="11125" x2="38222" y2="11125"/>
                        <a14:backgroundMark x1="35000" y1="24375" x2="35000" y2="24375"/>
                        <a14:backgroundMark x1="32667" y1="26125" x2="32667" y2="26125"/>
                        <a14:backgroundMark x1="30667" y1="28000" x2="30667" y2="28000"/>
                        <a14:backgroundMark x1="59889" y1="14000" x2="59889" y2="14000"/>
                        <a14:backgroundMark x1="21444" y1="35500" x2="21444" y2="35500"/>
                        <a14:backgroundMark x1="79222" y1="38750" x2="79222" y2="38750"/>
                        <a14:backgroundMark x1="78444" y1="38750" x2="78444" y2="38750"/>
                        <a14:backgroundMark x1="77111" y1="37500" x2="77111" y2="37500"/>
                        <a14:backgroundMark x1="76556" y1="33000" x2="76556" y2="33000"/>
                        <a14:backgroundMark x1="76667" y1="31125" x2="76667" y2="31125"/>
                        <a14:backgroundMark x1="42111" y1="6750" x2="42111" y2="6750"/>
                        <a14:backgroundMark x1="71778" y1="74125" x2="71778" y2="74125"/>
                        <a14:backgroundMark x1="71556" y1="73750" x2="71556" y2="73750"/>
                        <a14:backgroundMark x1="71222" y1="73250" x2="71222" y2="73250"/>
                        <a14:backgroundMark x1="73000" y1="80625" x2="73000" y2="80625"/>
                        <a14:backgroundMark x1="73000" y1="79500" x2="73000" y2="79500"/>
                        <a14:backgroundMark x1="59667" y1="69750" x2="59667" y2="69750"/>
                        <a14:backgroundMark x1="60778" y1="71250" x2="60778" y2="7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968" y="1269590"/>
            <a:ext cx="2251587" cy="2001410"/>
          </a:xfrm>
          <a:prstGeom prst="rect">
            <a:avLst/>
          </a:prstGeom>
        </p:spPr>
      </p:pic>
      <p:pic>
        <p:nvPicPr>
          <p:cNvPr id="10" name="Quả Bóng">
            <a:extLst>
              <a:ext uri="{FF2B5EF4-FFF2-40B4-BE49-F238E27FC236}">
                <a16:creationId xmlns:a16="http://schemas.microsoft.com/office/drawing/2014/main" id="{091D35D0-59E6-44FC-A31E-909E8BD4FDE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68" y="5370543"/>
            <a:ext cx="828558" cy="718083"/>
          </a:xfrm>
          <a:prstGeom prst="rect">
            <a:avLst/>
          </a:prstGeom>
        </p:spPr>
      </p:pic>
      <p:pic>
        <p:nvPicPr>
          <p:cNvPr id="13" name="Quả Bóng">
            <a:extLst>
              <a:ext uri="{FF2B5EF4-FFF2-40B4-BE49-F238E27FC236}">
                <a16:creationId xmlns:a16="http://schemas.microsoft.com/office/drawing/2014/main" id="{2D486102-E822-4746-A638-6096D807C08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68" y="5562600"/>
            <a:ext cx="828558" cy="71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283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-0.00494 -0.6132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-30671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463 -0.00208 L 3.54167E-6 1.48148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32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-0.00833 -0.62778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31389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48148E-6 L -0.24779 0.0169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96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3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0.12122 -0.49977 " pathEditMode="relative" rAng="0" ptsTypes="AA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-250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hat-bai-trong-tro-cho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48148E-6 L 0.1263 0.00463 " pathEditMode="relative" rAng="0" ptsTypes="AA">
                                      <p:cBhvr>
                                        <p:cTn id="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5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23 -0.49977 L 0.58672 -0.10023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68" y="1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9" grpId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91430D-23C0-09DC-5D1D-EBD1236A1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8640" y="0"/>
            <a:ext cx="3039992" cy="1300834"/>
          </a:xfrm>
          <a:prstGeom prst="rect">
            <a:avLst/>
          </a:prstGeom>
        </p:spPr>
      </p:pic>
      <p:pic>
        <p:nvPicPr>
          <p:cNvPr id="2" name="Hình ảnh 2">
            <a:extLst>
              <a:ext uri="{FF2B5EF4-FFF2-40B4-BE49-F238E27FC236}">
                <a16:creationId xmlns:a16="http://schemas.microsoft.com/office/drawing/2014/main" id="{0E93968A-7AC6-5D9C-8D16-59E3DAD5BC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9203" y="1092925"/>
            <a:ext cx="5331777" cy="1522683"/>
          </a:xfrm>
          <a:prstGeom prst="rect">
            <a:avLst/>
          </a:prstGeom>
        </p:spPr>
      </p:pic>
      <p:pic>
        <p:nvPicPr>
          <p:cNvPr id="3" name="Hình ảnh 6">
            <a:extLst>
              <a:ext uri="{FF2B5EF4-FFF2-40B4-BE49-F238E27FC236}">
                <a16:creationId xmlns:a16="http://schemas.microsoft.com/office/drawing/2014/main" id="{46B99131-83DD-063F-AEE7-65B607DA9C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7921" y="2456121"/>
            <a:ext cx="7085412" cy="8225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B74CA9-2CD8-92E1-B0D4-E3745C68B5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5070" y="3210140"/>
            <a:ext cx="2133785" cy="9693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red text&#10;&#10;AI-generated content may be incorrect.">
            <a:extLst>
              <a:ext uri="{FF2B5EF4-FFF2-40B4-BE49-F238E27FC236}">
                <a16:creationId xmlns:a16="http://schemas.microsoft.com/office/drawing/2014/main" id="{AF7C5C0F-7923-0D3F-5456-917ADF97B4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130" y="784247"/>
            <a:ext cx="9034130" cy="440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86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oogle Shape;3347;p11">
            <a:extLst>
              <a:ext uri="{FF2B5EF4-FFF2-40B4-BE49-F238E27FC236}">
                <a16:creationId xmlns:a16="http://schemas.microsoft.com/office/drawing/2014/main" id="{0166B5B0-6CA0-C585-01FD-87D33B2A290D}"/>
              </a:ext>
            </a:extLst>
          </p:cNvPr>
          <p:cNvGrpSpPr/>
          <p:nvPr/>
        </p:nvGrpSpPr>
        <p:grpSpPr>
          <a:xfrm>
            <a:off x="1263368" y="966142"/>
            <a:ext cx="5158696" cy="570588"/>
            <a:chOff x="1296327" y="1647588"/>
            <a:chExt cx="5158696" cy="570588"/>
          </a:xfrm>
        </p:grpSpPr>
        <p:sp>
          <p:nvSpPr>
            <p:cNvPr id="29" name="Google Shape;3348;p11">
              <a:extLst>
                <a:ext uri="{FF2B5EF4-FFF2-40B4-BE49-F238E27FC236}">
                  <a16:creationId xmlns:a16="http://schemas.microsoft.com/office/drawing/2014/main" id="{3195D17D-FA7D-84EF-7DC8-1826BAA3365D}"/>
                </a:ext>
              </a:extLst>
            </p:cNvPr>
            <p:cNvSpPr txBox="1"/>
            <p:nvPr/>
          </p:nvSpPr>
          <p:spPr>
            <a:xfrm>
              <a:off x="1866914" y="1694956"/>
              <a:ext cx="4588109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Tìm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chữ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số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thích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hợp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sp>
          <p:nvSpPr>
            <p:cNvPr id="30" name="Google Shape;3349;p11">
              <a:extLst>
                <a:ext uri="{FF2B5EF4-FFF2-40B4-BE49-F238E27FC236}">
                  <a16:creationId xmlns:a16="http://schemas.microsoft.com/office/drawing/2014/main" id="{215C1BC9-77C7-CCE9-302E-626B2071F6BB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rgbClr val="7030A0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kumimoji="0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" name="Google Shape;3350;p11">
            <a:extLst>
              <a:ext uri="{FF2B5EF4-FFF2-40B4-BE49-F238E27FC236}">
                <a16:creationId xmlns:a16="http://schemas.microsoft.com/office/drawing/2014/main" id="{8104E853-4EAF-AC8A-4302-A30D1361EB3B}"/>
              </a:ext>
            </a:extLst>
          </p:cNvPr>
          <p:cNvGrpSpPr/>
          <p:nvPr/>
        </p:nvGrpSpPr>
        <p:grpSpPr>
          <a:xfrm>
            <a:off x="1559294" y="1948311"/>
            <a:ext cx="1969573" cy="2040125"/>
            <a:chOff x="1566470" y="2095726"/>
            <a:chExt cx="1147790" cy="2040125"/>
          </a:xfrm>
        </p:grpSpPr>
        <p:grpSp>
          <p:nvGrpSpPr>
            <p:cNvPr id="32" name="Google Shape;3351;p11">
              <a:extLst>
                <a:ext uri="{FF2B5EF4-FFF2-40B4-BE49-F238E27FC236}">
                  <a16:creationId xmlns:a16="http://schemas.microsoft.com/office/drawing/2014/main" id="{A5D01522-D98B-D3D7-0A32-A3AA050946D8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998176"/>
              <a:chOff x="1697011" y="2095726"/>
              <a:chExt cx="1147790" cy="1998176"/>
            </a:xfrm>
          </p:grpSpPr>
          <p:sp>
            <p:nvSpPr>
              <p:cNvPr id="34" name="Google Shape;3352;p11">
                <a:extLst>
                  <a:ext uri="{FF2B5EF4-FFF2-40B4-BE49-F238E27FC236}">
                    <a16:creationId xmlns:a16="http://schemas.microsoft.com/office/drawing/2014/main" id="{44E6BBB0-655A-5CD0-E4DC-DD7DF64E5AC4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9981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srgbClr val="E36C09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7</a:t>
                </a:r>
                <a:r>
                  <a: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 7 6</a:t>
                </a: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2 4 </a:t>
                </a:r>
                <a:r>
                  <a: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srgbClr val="E36C09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6</a:t>
                </a: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endParaRPr>
              </a:p>
            </p:txBody>
          </p:sp>
          <p:sp>
            <p:nvSpPr>
              <p:cNvPr id="35" name="Google Shape;3353;p11">
                <a:extLst>
                  <a:ext uri="{FF2B5EF4-FFF2-40B4-BE49-F238E27FC236}">
                    <a16:creationId xmlns:a16="http://schemas.microsoft.com/office/drawing/2014/main" id="{ADC16C50-B6F0-15DE-1D81-A0E450DDB699}"/>
                  </a:ext>
                </a:extLst>
              </p:cNvPr>
              <p:cNvSpPr txBox="1"/>
              <p:nvPr/>
            </p:nvSpPr>
            <p:spPr>
              <a:xfrm>
                <a:off x="1697011" y="2523394"/>
                <a:ext cx="237760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endParaRPr>
              </a:p>
            </p:txBody>
          </p:sp>
        </p:grpSp>
        <p:cxnSp>
          <p:nvCxnSpPr>
            <p:cNvPr id="33" name="Google Shape;3354;p11">
              <a:extLst>
                <a:ext uri="{FF2B5EF4-FFF2-40B4-BE49-F238E27FC236}">
                  <a16:creationId xmlns:a16="http://schemas.microsoft.com/office/drawing/2014/main" id="{E7018A1B-5456-439E-416D-48BBA7BD9C95}"/>
                </a:ext>
              </a:extLst>
            </p:cNvPr>
            <p:cNvCxnSpPr/>
            <p:nvPr/>
          </p:nvCxnSpPr>
          <p:spPr>
            <a:xfrm>
              <a:off x="1701799" y="4135851"/>
              <a:ext cx="977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6" name="Google Shape;3355;p11">
            <a:extLst>
              <a:ext uri="{FF2B5EF4-FFF2-40B4-BE49-F238E27FC236}">
                <a16:creationId xmlns:a16="http://schemas.microsoft.com/office/drawing/2014/main" id="{EED6025C-5F09-85EE-A8F8-945F423428DC}"/>
              </a:ext>
            </a:extLst>
          </p:cNvPr>
          <p:cNvSpPr txBox="1"/>
          <p:nvPr/>
        </p:nvSpPr>
        <p:spPr>
          <a:xfrm>
            <a:off x="1967283" y="3924763"/>
            <a:ext cx="1561584" cy="982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5 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0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sp>
        <p:nvSpPr>
          <p:cNvPr id="37" name="Google Shape;3356;p11">
            <a:extLst>
              <a:ext uri="{FF2B5EF4-FFF2-40B4-BE49-F238E27FC236}">
                <a16:creationId xmlns:a16="http://schemas.microsoft.com/office/drawing/2014/main" id="{924FF45E-101F-2602-C855-68F54ABCE710}"/>
              </a:ext>
            </a:extLst>
          </p:cNvPr>
          <p:cNvSpPr/>
          <p:nvPr/>
        </p:nvSpPr>
        <p:spPr>
          <a:xfrm>
            <a:off x="1936029" y="2217781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?</a:t>
            </a:r>
            <a:endParaRPr kumimoji="0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357;p11">
            <a:extLst>
              <a:ext uri="{FF2B5EF4-FFF2-40B4-BE49-F238E27FC236}">
                <a16:creationId xmlns:a16="http://schemas.microsoft.com/office/drawing/2014/main" id="{B416AA05-79A5-0C6D-FAA2-186F230DEB4E}"/>
              </a:ext>
            </a:extLst>
          </p:cNvPr>
          <p:cNvSpPr/>
          <p:nvPr/>
        </p:nvSpPr>
        <p:spPr>
          <a:xfrm>
            <a:off x="2878683" y="3238139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?</a:t>
            </a:r>
            <a:endParaRPr kumimoji="0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358;p11">
            <a:extLst>
              <a:ext uri="{FF2B5EF4-FFF2-40B4-BE49-F238E27FC236}">
                <a16:creationId xmlns:a16="http://schemas.microsoft.com/office/drawing/2014/main" id="{B361E539-EC07-C57B-8935-930D95B08701}"/>
              </a:ext>
            </a:extLst>
          </p:cNvPr>
          <p:cNvSpPr/>
          <p:nvPr/>
        </p:nvSpPr>
        <p:spPr>
          <a:xfrm>
            <a:off x="2387350" y="4211745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?</a:t>
            </a:r>
            <a:endParaRPr kumimoji="0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" name="Google Shape;3359;p11">
            <a:extLst>
              <a:ext uri="{FF2B5EF4-FFF2-40B4-BE49-F238E27FC236}">
                <a16:creationId xmlns:a16="http://schemas.microsoft.com/office/drawing/2014/main" id="{0D49B909-696E-CDC7-2A64-B4BCBB144E1F}"/>
              </a:ext>
            </a:extLst>
          </p:cNvPr>
          <p:cNvGrpSpPr/>
          <p:nvPr/>
        </p:nvGrpSpPr>
        <p:grpSpPr>
          <a:xfrm>
            <a:off x="5036785" y="1948311"/>
            <a:ext cx="1969573" cy="2123658"/>
            <a:chOff x="1566470" y="2095726"/>
            <a:chExt cx="1147790" cy="2123658"/>
          </a:xfrm>
        </p:grpSpPr>
        <p:grpSp>
          <p:nvGrpSpPr>
            <p:cNvPr id="41" name="Google Shape;3360;p11">
              <a:extLst>
                <a:ext uri="{FF2B5EF4-FFF2-40B4-BE49-F238E27FC236}">
                  <a16:creationId xmlns:a16="http://schemas.microsoft.com/office/drawing/2014/main" id="{D7EFB1BA-6759-B4AD-0BDC-4F0094BBCC2C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2123658"/>
              <a:chOff x="1697011" y="2095726"/>
              <a:chExt cx="1147790" cy="2123658"/>
            </a:xfrm>
          </p:grpSpPr>
          <p:sp>
            <p:nvSpPr>
              <p:cNvPr id="43" name="Google Shape;3361;p11">
                <a:extLst>
                  <a:ext uri="{FF2B5EF4-FFF2-40B4-BE49-F238E27FC236}">
                    <a16:creationId xmlns:a16="http://schemas.microsoft.com/office/drawing/2014/main" id="{40D6FE55-BB17-D5F9-45CE-D7F5AA9B771E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21236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7 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36C09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 9</a:t>
                </a: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36C09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5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 0 1</a:t>
                </a:r>
                <a:endParaRPr kumimoji="0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36C09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3362;p11">
                <a:extLst>
                  <a:ext uri="{FF2B5EF4-FFF2-40B4-BE49-F238E27FC236}">
                    <a16:creationId xmlns:a16="http://schemas.microsoft.com/office/drawing/2014/main" id="{51052DAA-C40A-9B77-0019-D3A1373D3B3C}"/>
                  </a:ext>
                </a:extLst>
              </p:cNvPr>
              <p:cNvSpPr txBox="1"/>
              <p:nvPr/>
            </p:nvSpPr>
            <p:spPr>
              <a:xfrm>
                <a:off x="1697011" y="2523394"/>
                <a:ext cx="237760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endParaRPr>
              </a:p>
            </p:txBody>
          </p:sp>
        </p:grpSp>
        <p:cxnSp>
          <p:nvCxnSpPr>
            <p:cNvPr id="42" name="Google Shape;3363;p11">
              <a:extLst>
                <a:ext uri="{FF2B5EF4-FFF2-40B4-BE49-F238E27FC236}">
                  <a16:creationId xmlns:a16="http://schemas.microsoft.com/office/drawing/2014/main" id="{56CD33D4-34F4-7025-387B-D05B71E16E01}"/>
                </a:ext>
              </a:extLst>
            </p:cNvPr>
            <p:cNvCxnSpPr/>
            <p:nvPr/>
          </p:nvCxnSpPr>
          <p:spPr>
            <a:xfrm>
              <a:off x="1701799" y="4135851"/>
              <a:ext cx="977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45" name="Google Shape;3364;p11">
            <a:extLst>
              <a:ext uri="{FF2B5EF4-FFF2-40B4-BE49-F238E27FC236}">
                <a16:creationId xmlns:a16="http://schemas.microsoft.com/office/drawing/2014/main" id="{ECC49CBA-C224-B0B5-B703-CF7CFDB1B9DE}"/>
              </a:ext>
            </a:extLst>
          </p:cNvPr>
          <p:cNvSpPr txBox="1"/>
          <p:nvPr/>
        </p:nvSpPr>
        <p:spPr>
          <a:xfrm>
            <a:off x="5444774" y="3924763"/>
            <a:ext cx="1561584" cy="982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2 3 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sp>
        <p:nvSpPr>
          <p:cNvPr id="46" name="Google Shape;3365;p11">
            <a:extLst>
              <a:ext uri="{FF2B5EF4-FFF2-40B4-BE49-F238E27FC236}">
                <a16:creationId xmlns:a16="http://schemas.microsoft.com/office/drawing/2014/main" id="{CF062D8C-7B23-96AF-EDE0-3BA80496A904}"/>
              </a:ext>
            </a:extLst>
          </p:cNvPr>
          <p:cNvSpPr/>
          <p:nvPr/>
        </p:nvSpPr>
        <p:spPr>
          <a:xfrm>
            <a:off x="5852763" y="2206566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?</a:t>
            </a:r>
            <a:endParaRPr kumimoji="0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3366;p11">
            <a:extLst>
              <a:ext uri="{FF2B5EF4-FFF2-40B4-BE49-F238E27FC236}">
                <a16:creationId xmlns:a16="http://schemas.microsoft.com/office/drawing/2014/main" id="{502EF881-3D9E-D4E2-8606-2999F740FE9F}"/>
              </a:ext>
            </a:extLst>
          </p:cNvPr>
          <p:cNvSpPr/>
          <p:nvPr/>
        </p:nvSpPr>
        <p:spPr>
          <a:xfrm>
            <a:off x="5351864" y="3238138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?</a:t>
            </a:r>
            <a:endParaRPr kumimoji="0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3367;p11">
            <a:extLst>
              <a:ext uri="{FF2B5EF4-FFF2-40B4-BE49-F238E27FC236}">
                <a16:creationId xmlns:a16="http://schemas.microsoft.com/office/drawing/2014/main" id="{33A9CF2D-8D4F-4A0D-C8FB-5B030D1C401A}"/>
              </a:ext>
            </a:extLst>
          </p:cNvPr>
          <p:cNvSpPr/>
          <p:nvPr/>
        </p:nvSpPr>
        <p:spPr>
          <a:xfrm>
            <a:off x="6356174" y="4188069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?</a:t>
            </a:r>
            <a:endParaRPr kumimoji="0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" name="Google Shape;3368;p11">
            <a:extLst>
              <a:ext uri="{FF2B5EF4-FFF2-40B4-BE49-F238E27FC236}">
                <a16:creationId xmlns:a16="http://schemas.microsoft.com/office/drawing/2014/main" id="{2FEA6756-5BA8-CB0F-3BEA-F30C492F5EDC}"/>
              </a:ext>
            </a:extLst>
          </p:cNvPr>
          <p:cNvGrpSpPr/>
          <p:nvPr/>
        </p:nvGrpSpPr>
        <p:grpSpPr>
          <a:xfrm>
            <a:off x="8298239" y="1948311"/>
            <a:ext cx="1969573" cy="2123658"/>
            <a:chOff x="1566470" y="2095726"/>
            <a:chExt cx="1147790" cy="2123658"/>
          </a:xfrm>
        </p:grpSpPr>
        <p:grpSp>
          <p:nvGrpSpPr>
            <p:cNvPr id="50" name="Google Shape;3369;p11">
              <a:extLst>
                <a:ext uri="{FF2B5EF4-FFF2-40B4-BE49-F238E27FC236}">
                  <a16:creationId xmlns:a16="http://schemas.microsoft.com/office/drawing/2014/main" id="{4EFC7D4C-4C42-E0D2-BEB6-7ECA4FFEBA1A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2123658"/>
              <a:chOff x="1697011" y="2095726"/>
              <a:chExt cx="1147790" cy="2123658"/>
            </a:xfrm>
          </p:grpSpPr>
          <p:sp>
            <p:nvSpPr>
              <p:cNvPr id="52" name="Google Shape;3370;p11">
                <a:extLst>
                  <a:ext uri="{FF2B5EF4-FFF2-40B4-BE49-F238E27FC236}">
                    <a16:creationId xmlns:a16="http://schemas.microsoft.com/office/drawing/2014/main" id="{CEFF24A6-5901-3C87-5084-56393B507ADD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21236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8 6 </a:t>
                </a:r>
                <a:r>
                  <a: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srgbClr val="E36C09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9</a:t>
                </a:r>
                <a:endParaRPr kumimoji="0" sz="4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7 </a:t>
                </a:r>
                <a:r>
                  <a: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srgbClr val="E36C09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4</a:t>
                </a:r>
                <a:r>
                  <a: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 5</a:t>
                </a:r>
                <a:endParaRPr kumimoji="0" sz="4400" b="1" i="0" u="none" strike="noStrike" kern="1200" cap="none" spc="0" normalizeH="0" baseline="0" noProof="0">
                  <a:ln>
                    <a:noFill/>
                  </a:ln>
                  <a:solidFill>
                    <a:srgbClr val="E36C09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3371;p11">
                <a:extLst>
                  <a:ext uri="{FF2B5EF4-FFF2-40B4-BE49-F238E27FC236}">
                    <a16:creationId xmlns:a16="http://schemas.microsoft.com/office/drawing/2014/main" id="{692786F4-E474-93AA-F1BE-631E94A6B88F}"/>
                  </a:ext>
                </a:extLst>
              </p:cNvPr>
              <p:cNvSpPr txBox="1"/>
              <p:nvPr/>
            </p:nvSpPr>
            <p:spPr>
              <a:xfrm>
                <a:off x="1697011" y="2523394"/>
                <a:ext cx="237760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endParaRPr>
              </a:p>
            </p:txBody>
          </p:sp>
        </p:grpSp>
        <p:cxnSp>
          <p:nvCxnSpPr>
            <p:cNvPr id="51" name="Google Shape;3372;p11">
              <a:extLst>
                <a:ext uri="{FF2B5EF4-FFF2-40B4-BE49-F238E27FC236}">
                  <a16:creationId xmlns:a16="http://schemas.microsoft.com/office/drawing/2014/main" id="{B9A9E1F4-3F1B-C619-5DC4-8082C20D3659}"/>
                </a:ext>
              </a:extLst>
            </p:cNvPr>
            <p:cNvCxnSpPr/>
            <p:nvPr/>
          </p:nvCxnSpPr>
          <p:spPr>
            <a:xfrm>
              <a:off x="1701799" y="4135851"/>
              <a:ext cx="977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54" name="Google Shape;3373;p11">
            <a:extLst>
              <a:ext uri="{FF2B5EF4-FFF2-40B4-BE49-F238E27FC236}">
                <a16:creationId xmlns:a16="http://schemas.microsoft.com/office/drawing/2014/main" id="{6D077556-6C87-ABEE-5CB3-C4A80F031A91}"/>
              </a:ext>
            </a:extLst>
          </p:cNvPr>
          <p:cNvSpPr txBox="1"/>
          <p:nvPr/>
        </p:nvSpPr>
        <p:spPr>
          <a:xfrm>
            <a:off x="8706228" y="3924763"/>
            <a:ext cx="1561584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2 4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sp>
        <p:nvSpPr>
          <p:cNvPr id="55" name="Google Shape;3374;p11">
            <a:extLst>
              <a:ext uri="{FF2B5EF4-FFF2-40B4-BE49-F238E27FC236}">
                <a16:creationId xmlns:a16="http://schemas.microsoft.com/office/drawing/2014/main" id="{C08DCFD3-EDB8-32BC-3330-7F8E2C7C703B}"/>
              </a:ext>
            </a:extLst>
          </p:cNvPr>
          <p:cNvSpPr/>
          <p:nvPr/>
        </p:nvSpPr>
        <p:spPr>
          <a:xfrm>
            <a:off x="9644227" y="2217781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?</a:t>
            </a:r>
            <a:endParaRPr kumimoji="0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3375;p11">
            <a:extLst>
              <a:ext uri="{FF2B5EF4-FFF2-40B4-BE49-F238E27FC236}">
                <a16:creationId xmlns:a16="http://schemas.microsoft.com/office/drawing/2014/main" id="{CED36E52-85DB-5469-F189-0F6736828EB5}"/>
              </a:ext>
            </a:extLst>
          </p:cNvPr>
          <p:cNvSpPr/>
          <p:nvPr/>
        </p:nvSpPr>
        <p:spPr>
          <a:xfrm>
            <a:off x="9126295" y="3238139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?</a:t>
            </a:r>
            <a:endParaRPr kumimoji="0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3376;p11">
            <a:extLst>
              <a:ext uri="{FF2B5EF4-FFF2-40B4-BE49-F238E27FC236}">
                <a16:creationId xmlns:a16="http://schemas.microsoft.com/office/drawing/2014/main" id="{EE2E815B-58BE-4A0E-6220-0C5D61D1C354}"/>
              </a:ext>
            </a:extLst>
          </p:cNvPr>
          <p:cNvSpPr/>
          <p:nvPr/>
        </p:nvSpPr>
        <p:spPr>
          <a:xfrm>
            <a:off x="8626826" y="4169865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?</a:t>
            </a:r>
            <a:endParaRPr kumimoji="0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939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33">
            <a:extLst>
              <a:ext uri="{FF2B5EF4-FFF2-40B4-BE49-F238E27FC236}">
                <a16:creationId xmlns:a16="http://schemas.microsoft.com/office/drawing/2014/main" id="{DE85EF92-B120-AF4B-71ED-66DFE0DA3A60}"/>
              </a:ext>
            </a:extLst>
          </p:cNvPr>
          <p:cNvSpPr/>
          <p:nvPr/>
        </p:nvSpPr>
        <p:spPr>
          <a:xfrm>
            <a:off x="6977120" y="1337933"/>
            <a:ext cx="2364193" cy="335798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marL="0" marR="0" lvl="0" indent="0" algn="ctr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600" cap="none">
                <a:solidFill>
                  <a:srgbClr val="717172"/>
                </a:solidFill>
                <a:latin typeface="Lato Regular" panose="020F0502020204030203"/>
                <a:ea typeface="Lato Regular" panose="020F0502020204030203"/>
                <a:cs typeface="Lato Regular" panose="020F0502020204030203"/>
                <a:sym typeface="Lato Regular" panose="020F0502020204030203"/>
              </a:defRPr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717172"/>
              </a:solidFill>
              <a:effectLst/>
              <a:uLnTx/>
              <a:uFillTx/>
              <a:latin typeface="UVN Thanh Pho Nang" panose="02060406040706070204" pitchFamily="18" charset="0"/>
              <a:ea typeface="字魂7号-温暖童稚体" panose="00000500000000000000" pitchFamily="2" charset="-122"/>
              <a:cs typeface="Lato Regular" panose="020F0502020204030203"/>
              <a:sym typeface="Lato Regular" panose="020F0502020204030203"/>
            </a:endParaRPr>
          </a:p>
        </p:txBody>
      </p:sp>
      <p:sp>
        <p:nvSpPr>
          <p:cNvPr id="3" name="Shape 233">
            <a:extLst>
              <a:ext uri="{FF2B5EF4-FFF2-40B4-BE49-F238E27FC236}">
                <a16:creationId xmlns:a16="http://schemas.microsoft.com/office/drawing/2014/main" id="{27809925-F352-46F9-74F6-6F222E27FCAC}"/>
              </a:ext>
            </a:extLst>
          </p:cNvPr>
          <p:cNvSpPr/>
          <p:nvPr/>
        </p:nvSpPr>
        <p:spPr>
          <a:xfrm>
            <a:off x="8631603" y="4529087"/>
            <a:ext cx="2364193" cy="335798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marL="0" marR="0" lvl="0" indent="0" algn="ctr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600" cap="none">
                <a:solidFill>
                  <a:srgbClr val="717172"/>
                </a:solidFill>
                <a:latin typeface="Lato Regular" panose="020F0502020204030203"/>
                <a:ea typeface="Lato Regular" panose="020F0502020204030203"/>
                <a:cs typeface="Lato Regular" panose="020F0502020204030203"/>
                <a:sym typeface="Lato Regular" panose="020F0502020204030203"/>
              </a:defRPr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717172"/>
              </a:solidFill>
              <a:effectLst/>
              <a:uLnTx/>
              <a:uFillTx/>
              <a:latin typeface="UVN Thanh Pho Nang" panose="02060406040706070204" pitchFamily="18" charset="0"/>
              <a:ea typeface="字魂7号-温暖童稚体" panose="00000500000000000000" pitchFamily="2" charset="-122"/>
              <a:cs typeface="Lato Regular" panose="020F0502020204030203"/>
              <a:sym typeface="Lato Regular" panose="020F0502020204030203"/>
            </a:endParaRPr>
          </a:p>
        </p:txBody>
      </p:sp>
      <p:sp>
        <p:nvSpPr>
          <p:cNvPr id="4" name="Shape 233">
            <a:extLst>
              <a:ext uri="{FF2B5EF4-FFF2-40B4-BE49-F238E27FC236}">
                <a16:creationId xmlns:a16="http://schemas.microsoft.com/office/drawing/2014/main" id="{7C26501A-D885-5CB5-5AB9-D3B49CC6B8C6}"/>
              </a:ext>
            </a:extLst>
          </p:cNvPr>
          <p:cNvSpPr/>
          <p:nvPr/>
        </p:nvSpPr>
        <p:spPr>
          <a:xfrm>
            <a:off x="6126419" y="4387603"/>
            <a:ext cx="2178828" cy="295145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marL="0" marR="0" lvl="0" indent="0" algn="ctr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600" cap="none">
                <a:solidFill>
                  <a:srgbClr val="717172"/>
                </a:solidFill>
                <a:latin typeface="Lato Regular" panose="020F0502020204030203"/>
                <a:ea typeface="Lato Regular" panose="020F0502020204030203"/>
                <a:cs typeface="Lato Regular" panose="020F0502020204030203"/>
                <a:sym typeface="Lato Regular" panose="020F0502020204030203"/>
              </a:defRPr>
            </a:pP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rgbClr val="717172"/>
              </a:solidFill>
              <a:effectLst/>
              <a:uLnTx/>
              <a:uFillTx/>
              <a:latin typeface="UVN Thanh Pho Nang" panose="02060406040706070204" pitchFamily="18" charset="0"/>
              <a:ea typeface="字魂7号-温暖童稚体" panose="00000500000000000000" pitchFamily="2" charset="-122"/>
              <a:cs typeface="Lato Regular" panose="020F0502020204030203"/>
              <a:sym typeface="Lato Regular" panose="020F0502020204030203"/>
            </a:endParaRPr>
          </a:p>
        </p:txBody>
      </p:sp>
      <p:grpSp>
        <p:nvGrpSpPr>
          <p:cNvPr id="5" name="Group 1261">
            <a:extLst>
              <a:ext uri="{FF2B5EF4-FFF2-40B4-BE49-F238E27FC236}">
                <a16:creationId xmlns:a16="http://schemas.microsoft.com/office/drawing/2014/main" id="{848577F4-C101-F176-13C8-1D6F2D850261}"/>
              </a:ext>
            </a:extLst>
          </p:cNvPr>
          <p:cNvGrpSpPr/>
          <p:nvPr/>
        </p:nvGrpSpPr>
        <p:grpSpPr>
          <a:xfrm>
            <a:off x="6943038" y="3552275"/>
            <a:ext cx="467620" cy="422875"/>
            <a:chOff x="0" y="0"/>
            <a:chExt cx="935237" cy="845748"/>
          </a:xfrm>
        </p:grpSpPr>
        <p:sp>
          <p:nvSpPr>
            <p:cNvPr id="6" name="Shape 1259">
              <a:extLst>
                <a:ext uri="{FF2B5EF4-FFF2-40B4-BE49-F238E27FC236}">
                  <a16:creationId xmlns:a16="http://schemas.microsoft.com/office/drawing/2014/main" id="{F2328191-3E83-C2B4-942E-F0837ACFF43C}"/>
                </a:ext>
              </a:extLst>
            </p:cNvPr>
            <p:cNvSpPr/>
            <p:nvPr/>
          </p:nvSpPr>
          <p:spPr>
            <a:xfrm>
              <a:off x="0" y="0"/>
              <a:ext cx="935238" cy="845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marL="0" marR="0" lvl="0" indent="0" algn="l" defTabSz="228600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VN Thanh Pho Nang" panose="0206040604070607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" name="Shape 1260">
              <a:extLst>
                <a:ext uri="{FF2B5EF4-FFF2-40B4-BE49-F238E27FC236}">
                  <a16:creationId xmlns:a16="http://schemas.microsoft.com/office/drawing/2014/main" id="{334A0217-BABB-E0BB-8D49-AA1006C87356}"/>
                </a:ext>
              </a:extLst>
            </p:cNvPr>
            <p:cNvSpPr/>
            <p:nvPr/>
          </p:nvSpPr>
          <p:spPr>
            <a:xfrm>
              <a:off x="113344" y="119310"/>
              <a:ext cx="619062" cy="535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marL="0" marR="0" lvl="0" indent="0" algn="l" defTabSz="228600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VN Thanh Pho Nang" panose="02060406040706070204" pitchFamily="18" charset="0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8" name="Text Box 23">
            <a:extLst>
              <a:ext uri="{FF2B5EF4-FFF2-40B4-BE49-F238E27FC236}">
                <a16:creationId xmlns:a16="http://schemas.microsoft.com/office/drawing/2014/main" id="{E45AF2CC-58EA-F669-D759-3FD79BBCC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272" y="134067"/>
            <a:ext cx="8499331" cy="646331"/>
          </a:xfrm>
          <a:prstGeom prst="rect">
            <a:avLst/>
          </a:prstGeom>
          <a:solidFill>
            <a:srgbClr val="DC4489">
              <a:alpha val="43000"/>
            </a:srgb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Bài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2: Quan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sát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tranh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rồi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trả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lời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câu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hỏi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9" name="Google Shape;3384;p12">
            <a:extLst>
              <a:ext uri="{FF2B5EF4-FFF2-40B4-BE49-F238E27FC236}">
                <a16:creationId xmlns:a16="http://schemas.microsoft.com/office/drawing/2014/main" id="{4000317C-C103-C78E-AF25-498E0AAD1068}"/>
              </a:ext>
            </a:extLst>
          </p:cNvPr>
          <p:cNvGrpSpPr/>
          <p:nvPr/>
        </p:nvGrpSpPr>
        <p:grpSpPr>
          <a:xfrm>
            <a:off x="2094577" y="870969"/>
            <a:ext cx="7468906" cy="2027158"/>
            <a:chOff x="1701800" y="1714500"/>
            <a:chExt cx="6954820" cy="2063750"/>
          </a:xfrm>
        </p:grpSpPr>
        <p:pic>
          <p:nvPicPr>
            <p:cNvPr id="10" name="Google Shape;3385;p12" descr="Screen Clipping">
              <a:extLst>
                <a:ext uri="{FF2B5EF4-FFF2-40B4-BE49-F238E27FC236}">
                  <a16:creationId xmlns:a16="http://schemas.microsoft.com/office/drawing/2014/main" id="{86069612-BE9F-D0B5-DAB4-4DF6EDD42BD8}"/>
                </a:ext>
              </a:extLst>
            </p:cNvPr>
            <p:cNvPicPr preferRelativeResize="0"/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1759557" y="1726376"/>
              <a:ext cx="6897063" cy="20481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Google Shape;3386;p12">
              <a:extLst>
                <a:ext uri="{FF2B5EF4-FFF2-40B4-BE49-F238E27FC236}">
                  <a16:creationId xmlns:a16="http://schemas.microsoft.com/office/drawing/2014/main" id="{EBB79033-403B-7CBC-7391-B6B283F0FE82}"/>
                </a:ext>
              </a:extLst>
            </p:cNvPr>
            <p:cNvSpPr/>
            <p:nvPr/>
          </p:nvSpPr>
          <p:spPr>
            <a:xfrm>
              <a:off x="1701800" y="1714500"/>
              <a:ext cx="450850" cy="2063750"/>
            </a:xfrm>
            <a:custGeom>
              <a:avLst/>
              <a:gdLst/>
              <a:ahLst/>
              <a:cxnLst/>
              <a:rect l="l" t="t" r="r" b="b"/>
              <a:pathLst>
                <a:path w="450850" h="2063750" extrusionOk="0">
                  <a:moveTo>
                    <a:pt x="0" y="0"/>
                  </a:moveTo>
                  <a:lnTo>
                    <a:pt x="450850" y="0"/>
                  </a:lnTo>
                  <a:lnTo>
                    <a:pt x="355600" y="679450"/>
                  </a:lnTo>
                  <a:lnTo>
                    <a:pt x="260350" y="895350"/>
                  </a:lnTo>
                  <a:lnTo>
                    <a:pt x="215900" y="1092200"/>
                  </a:lnTo>
                  <a:lnTo>
                    <a:pt x="317500" y="1276350"/>
                  </a:lnTo>
                  <a:lnTo>
                    <a:pt x="228600" y="1409700"/>
                  </a:lnTo>
                  <a:lnTo>
                    <a:pt x="76200" y="1543050"/>
                  </a:lnTo>
                  <a:lnTo>
                    <a:pt x="76200" y="1574800"/>
                  </a:lnTo>
                  <a:lnTo>
                    <a:pt x="190500" y="1606550"/>
                  </a:lnTo>
                  <a:lnTo>
                    <a:pt x="266700" y="1631950"/>
                  </a:lnTo>
                  <a:lnTo>
                    <a:pt x="279400" y="2063750"/>
                  </a:lnTo>
                  <a:lnTo>
                    <a:pt x="12700" y="2063750"/>
                  </a:lnTo>
                  <a:cubicBezTo>
                    <a:pt x="8467" y="1375833"/>
                    <a:pt x="4233" y="687917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CB7A3C0-577A-674D-EBAC-8C5F01249960}"/>
              </a:ext>
            </a:extLst>
          </p:cNvPr>
          <p:cNvGrpSpPr/>
          <p:nvPr/>
        </p:nvGrpSpPr>
        <p:grpSpPr>
          <a:xfrm>
            <a:off x="1634753" y="3050019"/>
            <a:ext cx="2445819" cy="1378390"/>
            <a:chOff x="1634753" y="3050019"/>
            <a:chExt cx="2445819" cy="1378390"/>
          </a:xfrm>
        </p:grpSpPr>
        <p:pic>
          <p:nvPicPr>
            <p:cNvPr id="13" name="图片 3">
              <a:extLst>
                <a:ext uri="{FF2B5EF4-FFF2-40B4-BE49-F238E27FC236}">
                  <a16:creationId xmlns:a16="http://schemas.microsoft.com/office/drawing/2014/main" id="{B0BDF2FD-90FD-6FC6-7314-6AF78582AE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35866">
              <a:off x="1634753" y="3050019"/>
              <a:ext cx="2445819" cy="1378390"/>
            </a:xfrm>
            <a:prstGeom prst="rect">
              <a:avLst/>
            </a:prstGeom>
          </p:spPr>
        </p:pic>
        <p:sp>
          <p:nvSpPr>
            <p:cNvPr id="14" name="Google Shape;3390;p12">
              <a:extLst>
                <a:ext uri="{FF2B5EF4-FFF2-40B4-BE49-F238E27FC236}">
                  <a16:creationId xmlns:a16="http://schemas.microsoft.com/office/drawing/2014/main" id="{3DD771AF-88F1-2681-5B50-EE42E1562AEF}"/>
                </a:ext>
              </a:extLst>
            </p:cNvPr>
            <p:cNvSpPr txBox="1"/>
            <p:nvPr/>
          </p:nvSpPr>
          <p:spPr>
            <a:xfrm>
              <a:off x="2231903" y="3314950"/>
              <a:ext cx="1364434" cy="8617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1BA7A8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311</a:t>
              </a:r>
              <a:endParaRPr kumimoji="0" sz="5000" b="1" i="0" u="none" strike="noStrike" kern="1200" cap="none" spc="0" normalizeH="0" baseline="0" noProof="0" dirty="0">
                <a:ln>
                  <a:noFill/>
                </a:ln>
                <a:solidFill>
                  <a:srgbClr val="1BA7A8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15" name="图片 3">
            <a:extLst>
              <a:ext uri="{FF2B5EF4-FFF2-40B4-BE49-F238E27FC236}">
                <a16:creationId xmlns:a16="http://schemas.microsoft.com/office/drawing/2014/main" id="{93CDF001-12FB-40BF-C7A0-AC7E4145E6F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5866">
            <a:off x="4364302" y="2972295"/>
            <a:ext cx="2445819" cy="1378390"/>
          </a:xfrm>
          <a:prstGeom prst="rect">
            <a:avLst/>
          </a:prstGeom>
        </p:spPr>
      </p:pic>
      <p:sp>
        <p:nvSpPr>
          <p:cNvPr id="16" name="Google Shape;3389;p12">
            <a:extLst>
              <a:ext uri="{FF2B5EF4-FFF2-40B4-BE49-F238E27FC236}">
                <a16:creationId xmlns:a16="http://schemas.microsoft.com/office/drawing/2014/main" id="{E76AB836-3C1F-E19E-768F-B42EBCFC5BE0}"/>
              </a:ext>
            </a:extLst>
          </p:cNvPr>
          <p:cNvSpPr txBox="1"/>
          <p:nvPr/>
        </p:nvSpPr>
        <p:spPr>
          <a:xfrm>
            <a:off x="4921759" y="3254428"/>
            <a:ext cx="1469826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D6470B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311</a:t>
            </a:r>
            <a:endParaRPr kumimoji="0" sz="5000" b="1" i="0" u="none" strike="noStrike" kern="1200" cap="none" spc="0" normalizeH="0" baseline="0" noProof="0" dirty="0">
              <a:ln>
                <a:noFill/>
              </a:ln>
              <a:solidFill>
                <a:srgbClr val="D6470B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7" name="图片 3">
            <a:extLst>
              <a:ext uri="{FF2B5EF4-FFF2-40B4-BE49-F238E27FC236}">
                <a16:creationId xmlns:a16="http://schemas.microsoft.com/office/drawing/2014/main" id="{477C6A2F-3FD4-F38F-E5D6-CEB2BCE18CA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5866">
            <a:off x="7133045" y="2961964"/>
            <a:ext cx="2445819" cy="1378390"/>
          </a:xfrm>
          <a:prstGeom prst="rect">
            <a:avLst/>
          </a:prstGeom>
        </p:spPr>
      </p:pic>
      <p:sp>
        <p:nvSpPr>
          <p:cNvPr id="18" name="Google Shape;3388;p12">
            <a:extLst>
              <a:ext uri="{FF2B5EF4-FFF2-40B4-BE49-F238E27FC236}">
                <a16:creationId xmlns:a16="http://schemas.microsoft.com/office/drawing/2014/main" id="{BA402B4B-68A6-E161-D67E-F046168E11C4}"/>
              </a:ext>
            </a:extLst>
          </p:cNvPr>
          <p:cNvSpPr txBox="1"/>
          <p:nvPr/>
        </p:nvSpPr>
        <p:spPr>
          <a:xfrm>
            <a:off x="7687996" y="3254428"/>
            <a:ext cx="1569848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B5457F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412</a:t>
            </a:r>
            <a:endParaRPr kumimoji="0" sz="5000" b="1" i="0" u="none" strike="noStrike" kern="1200" cap="none" spc="0" normalizeH="0" baseline="0" noProof="0" dirty="0">
              <a:ln>
                <a:noFill/>
              </a:ln>
              <a:solidFill>
                <a:srgbClr val="B5457F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" name="Google Shape;3391;p12">
            <a:extLst>
              <a:ext uri="{FF2B5EF4-FFF2-40B4-BE49-F238E27FC236}">
                <a16:creationId xmlns:a16="http://schemas.microsoft.com/office/drawing/2014/main" id="{25BCD241-F49C-50C8-D77B-3EF50FBA8FF6}"/>
              </a:ext>
            </a:extLst>
          </p:cNvPr>
          <p:cNvSpPr txBox="1"/>
          <p:nvPr/>
        </p:nvSpPr>
        <p:spPr>
          <a:xfrm>
            <a:off x="3930669" y="3308347"/>
            <a:ext cx="568281" cy="8617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=</a:t>
            </a:r>
            <a:endParaRPr kumimoji="0" sz="5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190B0C8-D90E-E848-B6E2-BBD4B5AA02B3}"/>
              </a:ext>
            </a:extLst>
          </p:cNvPr>
          <p:cNvGrpSpPr/>
          <p:nvPr/>
        </p:nvGrpSpPr>
        <p:grpSpPr>
          <a:xfrm>
            <a:off x="907940" y="4458579"/>
            <a:ext cx="9895477" cy="2194846"/>
            <a:chOff x="907940" y="4458579"/>
            <a:chExt cx="9895477" cy="2194846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70F32D82-C32A-AFDE-6354-A7901771D34A}"/>
                </a:ext>
              </a:extLst>
            </p:cNvPr>
            <p:cNvSpPr/>
            <p:nvPr/>
          </p:nvSpPr>
          <p:spPr>
            <a:xfrm>
              <a:off x="907940" y="4458579"/>
              <a:ext cx="9850056" cy="219484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  <a:alpha val="89000"/>
              </a:schemeClr>
            </a:solidFill>
            <a:ln w="31750">
              <a:solidFill>
                <a:schemeClr val="accent3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" name="Google Shape;3387;p12">
              <a:extLst>
                <a:ext uri="{FF2B5EF4-FFF2-40B4-BE49-F238E27FC236}">
                  <a16:creationId xmlns:a16="http://schemas.microsoft.com/office/drawing/2014/main" id="{580CE6B5-26B1-960B-0AB1-EED1095FB040}"/>
                </a:ext>
              </a:extLst>
            </p:cNvPr>
            <p:cNvSpPr txBox="1"/>
            <p:nvPr/>
          </p:nvSpPr>
          <p:spPr>
            <a:xfrm>
              <a:off x="1156875" y="4559206"/>
              <a:ext cx="9646542" cy="20313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514350" marR="0" lvl="0" indent="-51435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Arial" panose="020B0604020202020204"/>
                <a:buAutoNum type="alphaLcParenR"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Con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bọ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rùa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2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chấm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ở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cánh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đậu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trên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bông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hoa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ghi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phép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tính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kết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quả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bằng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bao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nhiêu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?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514350" marR="0" lvl="0" indent="-51435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Arial" panose="020B0604020202020204"/>
                <a:buAutoNum type="alphaLcParenR"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Hai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bông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hoa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nào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ghi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phép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tính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kết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quả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bằng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nhau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?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331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442</Words>
  <Application>Microsoft Office PowerPoint</Application>
  <PresentationFormat>Widescreen</PresentationFormat>
  <Paragraphs>120</Paragraphs>
  <Slides>18</Slides>
  <Notes>6</Notes>
  <HiddenSlides>0</HiddenSlides>
  <MMClips>3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18</vt:i4>
      </vt:variant>
    </vt:vector>
  </HeadingPairs>
  <TitlesOfParts>
    <vt:vector size="36" baseType="lpstr">
      <vt:lpstr>等线</vt:lpstr>
      <vt:lpstr>思源黑体 CN Normal</vt:lpstr>
      <vt:lpstr>Arial</vt:lpstr>
      <vt:lpstr>Arial-Rounded</vt:lpstr>
      <vt:lpstr>Calibri</vt:lpstr>
      <vt:lpstr>Cambria</vt:lpstr>
      <vt:lpstr>Utm AVO</vt:lpstr>
      <vt:lpstr>Utm AVO</vt:lpstr>
      <vt:lpstr>UTM Chickenhawk</vt:lpstr>
      <vt:lpstr>UVN Thanh Pho Nang</vt:lpstr>
      <vt:lpstr>2_Office 主题</vt:lpstr>
      <vt:lpstr>https://www.freeppt7.com</vt:lpstr>
      <vt:lpstr>自定义设计方案</vt:lpstr>
      <vt:lpstr>1_Office 主题​​</vt:lpstr>
      <vt:lpstr>Chủ đề Office</vt:lpstr>
      <vt:lpstr>4_第一PPT，www.1ppt.com</vt:lpstr>
      <vt:lpstr>2_Office Theme</vt:lpstr>
      <vt:lpstr>1_Chủ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Thao Tran</cp:lastModifiedBy>
  <cp:revision>56</cp:revision>
  <dcterms:created xsi:type="dcterms:W3CDTF">2021-07-20T01:55:21Z</dcterms:created>
  <dcterms:modified xsi:type="dcterms:W3CDTF">2025-02-20T08:09:41Z</dcterms:modified>
</cp:coreProperties>
</file>