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319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FFD7DD"/>
    <a:srgbClr val="CCFFCC"/>
    <a:srgbClr val="F6FFCB"/>
    <a:srgbClr val="00B482"/>
    <a:srgbClr val="4F81BD"/>
    <a:srgbClr val="FEC556"/>
    <a:srgbClr val="FDA2B1"/>
    <a:srgbClr val="FF5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1509" autoAdjust="0"/>
  </p:normalViewPr>
  <p:slideViewPr>
    <p:cSldViewPr>
      <p:cViewPr varScale="1">
        <p:scale>
          <a:sx n="48" d="100"/>
          <a:sy n="48" d="100"/>
        </p:scale>
        <p:origin x="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6184"/>
    </p:cViewPr>
  </p:sorterViewPr>
  <p:notesViewPr>
    <p:cSldViewPr>
      <p:cViewPr varScale="1">
        <p:scale>
          <a:sx n="52" d="100"/>
          <a:sy n="52" d="100"/>
        </p:scale>
        <p:origin x="21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52280-CF9A-8E01-CFC3-695D33AD2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F031A-7DFB-E079-6549-10293A32D6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D821D-4226-4F7B-B2E2-E100F387734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1DA5B-5B55-8EE2-DDCF-58AF1E973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8921D-4C42-F936-FF0B-0F77DEDB9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C263-0C95-4A21-A8AC-DE38C370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40800-550A-41FA-8E43-B9B3BAC703E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9E28-B495-44AE-91F0-33078120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GÂN NGUYỄN">
            <a:extLst>
              <a:ext uri="{FF2B5EF4-FFF2-40B4-BE49-F238E27FC236}">
                <a16:creationId xmlns:a16="http://schemas.microsoft.com/office/drawing/2014/main" id="{283A6DA3-3533-9DF4-37E0-981CA7648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5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1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GÂN NGUYỄN">
            <a:extLst>
              <a:ext uri="{FF2B5EF4-FFF2-40B4-BE49-F238E27FC236}">
                <a16:creationId xmlns:a16="http://schemas.microsoft.com/office/drawing/2014/main" id="{BCDEC80D-DB8F-5AE4-14B7-2C84B8C5E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GÂN NGUYỄN">
            <a:extLst>
              <a:ext uri="{FF2B5EF4-FFF2-40B4-BE49-F238E27FC236}">
                <a16:creationId xmlns:a16="http://schemas.microsoft.com/office/drawing/2014/main" id="{20455753-12F0-6EA1-DE44-0F723CA81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GÂN NGUYỄ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GÂN NGUYỄN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2652E0E-9F41-240C-40DF-C648A45321B4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0" cy="103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GÂN NGUYỄN">
            <a:extLst>
              <a:ext uri="{FF2B5EF4-FFF2-40B4-BE49-F238E27FC236}">
                <a16:creationId xmlns:a16="http://schemas.microsoft.com/office/drawing/2014/main" id="{7EE31871-5ADC-DAB9-A5E9-2BABBB47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A132E-8C97-DEA9-978C-6BA2A281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38300"/>
            <a:ext cx="2517866" cy="135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3BD1E-4A30-FD00-7639-208CAFE4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43300"/>
            <a:ext cx="998001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0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Cute Aesthetic Group Project Presentation</dc:title>
  <dc:subject>9Slide.vn</dc:subject>
  <dc:creator>Huong Thao - 0972115126</dc:creator>
  <dc:description>9Slide.vn</dc:description>
  <cp:lastModifiedBy>Administrator</cp:lastModifiedBy>
  <cp:revision>166</cp:revision>
  <dcterms:created xsi:type="dcterms:W3CDTF">2006-08-16T00:00:00Z</dcterms:created>
  <dcterms:modified xsi:type="dcterms:W3CDTF">2026-04-22T01:20:20Z</dcterms:modified>
  <cp:category>9Slide.vn</cp:category>
  <dc:identifier>DAGIAE-m6aE</dc:identifier>
</cp:coreProperties>
</file>