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9334-D39A-4B57-A52A-D081E494A5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C7FA6-CB65-461A-BF74-2BBC54624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3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3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2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0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9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2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1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6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0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rlow Condensed" panose="00000506000000000000" charset="0"/>
                <a:ea typeface="Barlow Condensed" panose="00000506000000000000" charset="0"/>
              </a:defRPr>
            </a:lvl1pPr>
          </a:lstStyle>
          <a:p>
            <a:fld id="{FE7FA73A-3FD1-40FF-AAAC-80E20F9E41BA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rlow Condensed" panose="00000506000000000000" charset="0"/>
                <a:ea typeface="Barlow Condensed" panose="00000506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rlow Condensed" panose="00000506000000000000" charset="0"/>
                <a:ea typeface="Barlow Condensed" panose="00000506000000000000" charset="0"/>
              </a:defRPr>
            </a:lvl1pPr>
          </a:lstStyle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E057F15-C2DF-F855-9772-672C97A968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62" y="10344814"/>
            <a:ext cx="1200150" cy="1200150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0105E0C-8A41-EF91-218E-4AA3E0090C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58" y="-4413177"/>
            <a:ext cx="1200150" cy="1200150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104AAE5-C289-003E-7123-9C114D83E1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28" y="0"/>
            <a:ext cx="1414000" cy="1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9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0">
            <a:extLst>
              <a:ext uri="{FF2B5EF4-FFF2-40B4-BE49-F238E27FC236}">
                <a16:creationId xmlns:a16="http://schemas.microsoft.com/office/drawing/2014/main" id="{EED93EA5-61C5-47EB-9A72-588C42E51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21" y="3051584"/>
            <a:ext cx="9112149" cy="52338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120">
            <a:off x="2636346" y="3755213"/>
            <a:ext cx="3262459" cy="352658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34608" r="20268" b="35074"/>
          <a:stretch>
            <a:fillRect/>
          </a:stretch>
        </p:blipFill>
        <p:spPr>
          <a:xfrm>
            <a:off x="5706533" y="100429"/>
            <a:ext cx="1893724" cy="89235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D9DCAA0-AA4F-4A90-AE86-526F60512B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4372"/>
          <a:stretch/>
        </p:blipFill>
        <p:spPr>
          <a:xfrm>
            <a:off x="7113779" y="-34948"/>
            <a:ext cx="5078221" cy="689294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05CEA12-F07E-4982-8048-F8411917D2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35406" y="3429000"/>
            <a:ext cx="2950234" cy="3429000"/>
          </a:xfrm>
          <a:prstGeom prst="rect">
            <a:avLst/>
          </a:prstGeom>
        </p:spPr>
      </p:pic>
      <p:pic>
        <p:nvPicPr>
          <p:cNvPr id="18" name="图片 24">
            <a:extLst>
              <a:ext uri="{FF2B5EF4-FFF2-40B4-BE49-F238E27FC236}">
                <a16:creationId xmlns:a16="http://schemas.microsoft.com/office/drawing/2014/main" id="{087A6B8E-BED4-43A5-810F-24664CB3DF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" y="-34948"/>
            <a:ext cx="3977964" cy="6892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9B0CE5-E19A-3679-CE78-83F80C835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920" y="95579"/>
            <a:ext cx="3292125" cy="2353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76CF7-2EE3-338A-CFFA-4C943DC14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5865" y="1585885"/>
            <a:ext cx="6761050" cy="4834547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D071BAE-7458-6FB1-9E2A-CA07D6E0CB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28" y="0"/>
            <a:ext cx="1414000" cy="1414000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1524EA-FD87-06E5-3F50-AF3CB6AE9C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739" y="5444000"/>
            <a:ext cx="1414000" cy="141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Barlow Condensed"/>
        <a:ea typeface=""/>
        <a:cs typeface=""/>
        <a:font script="Jpan" typeface="游ゴシック Light"/>
        <a:font script="Hang" typeface="맑은 고딕"/>
        <a:font script="Hans" typeface="Barlow Condense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arlow Condensed"/>
        <a:ea typeface=""/>
        <a:cs typeface=""/>
        <a:font script="Jpan" typeface="游ゴシック"/>
        <a:font script="Hang" typeface="맑은 고딕"/>
        <a:font script="Hans" typeface="Barlow Condensed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Barlow Condensed</vt:lpstr>
      <vt:lpstr>Calibri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84</cp:revision>
  <dcterms:created xsi:type="dcterms:W3CDTF">2023-10-22T04:26:35Z</dcterms:created>
  <dcterms:modified xsi:type="dcterms:W3CDTF">2026-04-22T01:19:46Z</dcterms:modified>
</cp:coreProperties>
</file>