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5"/>
  </p:notes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67" d="100"/>
          <a:sy n="6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8012913" y="419073"/>
            <a:ext cx="4060994" cy="22233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7782D7-CBC9-4FFF-6784-94C87B6638F6}"/>
              </a:ext>
            </a:extLst>
          </p:cNvPr>
          <p:cNvGrpSpPr/>
          <p:nvPr/>
        </p:nvGrpSpPr>
        <p:grpSpPr>
          <a:xfrm>
            <a:off x="-174653" y="-165430"/>
            <a:ext cx="10381909" cy="6938251"/>
            <a:chOff x="-174653" y="-165430"/>
            <a:chExt cx="8254127" cy="6938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1" name="Picture 10" descr="A group of kids in fron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F59A8480-C79D-997B-7F7A-B35D6F07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653" y="-165430"/>
              <a:ext cx="8254127" cy="6938251"/>
            </a:xfrm>
            <a:prstGeom prst="rect">
              <a:avLst/>
            </a:prstGeom>
          </p:spPr>
        </p:pic>
      </p:grpSp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0" y="131943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3FA7CA2-E5DC-A178-F7B4-25DD416B6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0441">
            <a:off x="8562130" y="2109467"/>
            <a:ext cx="2956299" cy="262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F5B19D-9B04-68DC-D392-841E08A5F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235" y="798221"/>
            <a:ext cx="3476059" cy="84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C79F7-ADCA-48E6-E43A-F90761F17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116" y="2025826"/>
            <a:ext cx="498696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5187-2121-E877-DBCE-19849F02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6" y="2749092"/>
            <a:ext cx="659644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723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42</cp:revision>
  <dcterms:created xsi:type="dcterms:W3CDTF">2022-07-05T12:27:13Z</dcterms:created>
  <dcterms:modified xsi:type="dcterms:W3CDTF">2026-04-21T15:33:37Z</dcterms:modified>
  <cp:category>9Slide.vn</cp:category>
</cp:coreProperties>
</file>