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CE1"/>
    <a:srgbClr val="C7EAFC"/>
    <a:srgbClr val="FCE8CC"/>
    <a:srgbClr val="F9BD6A"/>
    <a:srgbClr val="E6E6E6"/>
    <a:srgbClr val="CCFFCC"/>
    <a:srgbClr val="F9AF3C"/>
    <a:srgbClr val="35BB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254" autoAdjust="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3FD00-F144-45CD-FDFA-CEE77371B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EBB2B-8142-299E-6701-81348CAAC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B1E26-20EA-1126-E8C6-56A91F70F2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F04BD-A3D6-7EF1-C2BF-0A52A9C3F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29422-B0DF-1F2C-2470-014B9803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271717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8E096-9518-3014-7D0B-CB039EF21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F80D1-C49E-1AEF-E186-53FCF6955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EDE53-1C96-E4BF-C5AE-A4F34A2F6C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AB8EA-03A6-3D96-4889-004047552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F3970-FFC5-C8E6-27F0-B0DBFA4B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073130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BFE02-A8BE-8884-5328-6AA9CAA94E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AC6667-1D4E-C045-7816-3614A2237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B93AD-B6DB-41A5-3B3E-38E068500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DC457-DEB6-2403-8305-98569C9C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BA13F-0175-F714-57E4-9EFDFB68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996304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5CBCD-23BD-9070-619B-D6A42D43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CF689-CBC2-44F5-25A8-CD2E2CCBC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9EFA8-37BB-B6E5-9A81-E39185ED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6B197-ACC7-6E60-E16F-73925095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44117-33E1-5BEF-FFD3-4B05F0BFD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A70964-C254-FDC4-5464-F5165CEFA88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656727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65255-34C5-9977-C045-89C674C0C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254E9-C286-93FE-0C21-91F4583BE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20582-7207-BDB6-6835-D6777C8C61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D6457-5FDF-324F-7BAA-7413DF88D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8B26D-E20E-886A-41B4-A3B8FF46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028964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08FAA-BE51-56DE-B3F9-14B13D195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05012-794F-CF61-17A9-6D10CDB74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59B75-603F-BBD7-268E-3D4E70AC3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337C5-3CCE-0300-1FFE-9436FE102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297B5-A051-0DCA-82AA-53019AE8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426A4-6780-6115-2650-F710E453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849805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D42DB-DD4A-B243-68C6-28287F3E7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3FED0-4598-2989-6225-2CBBDB0A0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E94887-14A4-720E-A4E7-EEFD2D471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3FC7EB-2C1D-CD90-CFF8-E85B2977C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36D23-8CBA-725C-E074-73583A4C3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A91819-C878-6B53-38C1-139B5EA98D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27779A-2CBA-0C71-CA09-2BD711417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40398-8AC1-8100-D6BD-B9100A70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623302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AF392-7BDF-0C67-7F70-DCA37D53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14194F-89AD-9941-213F-C22D8866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DEC92-CA8D-E260-1362-C6F9444E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4E536-0F4A-02DD-AE1A-B14E0719F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282626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58F67C-E8EE-39EA-BF63-0D61822651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9632E4-AFAB-A2B6-61CB-E0374F30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04E4C-DF97-0A39-2276-FD3D91E5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370150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5CC10-5500-03F3-7822-21F9B27F9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8CC82-96B5-90D7-922E-0933C6250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666F8-68BC-2D9B-C1FB-D455701BF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FA02F-B2E5-1465-1E06-FFD5395B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F03B2-5D33-9439-08D9-9AC7DE2BA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1A443-E54B-5AD4-6DB1-9A142ADC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798681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05C0B-3246-5CD0-EC9E-A0DEA540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B25655-113F-5B39-3FE2-AB57CFC972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8A834A-B660-CC8D-D938-C3542D814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42E15-A648-EBB2-78B4-A796964665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7AF655-2CE3-44EE-A46C-D4D8335F3292}" type="datetimeFigureOut">
              <a:rPr lang="vi-VN" smtClean="0"/>
              <a:t>21/04/2026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0E6C0-554C-9B91-F272-95D67897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E2CDD-E275-CDA4-65C3-6782E261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91CC7A-BB16-48A9-A5FC-A733D02903D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545004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ED95C65A-CA0B-4EE4-F504-8C83F9A07BE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6456" y="0"/>
            <a:ext cx="1739821" cy="173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92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E18B4-2586-CC84-A730-ADD7870605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1B535-5E56-BE6E-A3E4-96AF552234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74B138-B119-18DA-BF0D-CDC4343B24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reeform 5">
            <a:extLst>
              <a:ext uri="{FF2B5EF4-FFF2-40B4-BE49-F238E27FC236}">
                <a16:creationId xmlns:a16="http://schemas.microsoft.com/office/drawing/2014/main" id="{E30B5653-EF74-7ABD-3C06-FEBB9814D8A2}"/>
              </a:ext>
            </a:extLst>
          </p:cNvPr>
          <p:cNvSpPr/>
          <p:nvPr/>
        </p:nvSpPr>
        <p:spPr>
          <a:xfrm>
            <a:off x="1325880" y="5578481"/>
            <a:ext cx="3130322" cy="1279519"/>
          </a:xfrm>
          <a:custGeom>
            <a:avLst/>
            <a:gdLst/>
            <a:ahLst/>
            <a:cxnLst/>
            <a:rect l="l" t="t" r="r" b="b"/>
            <a:pathLst>
              <a:path w="3130322" h="1279519">
                <a:moveTo>
                  <a:pt x="0" y="0"/>
                </a:moveTo>
                <a:lnTo>
                  <a:pt x="3130322" y="0"/>
                </a:lnTo>
                <a:lnTo>
                  <a:pt x="3130322" y="1279519"/>
                </a:lnTo>
                <a:lnTo>
                  <a:pt x="0" y="1279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A969C42-3DBD-AF4F-BCD6-9461A100A20D}"/>
              </a:ext>
            </a:extLst>
          </p:cNvPr>
          <p:cNvSpPr/>
          <p:nvPr/>
        </p:nvSpPr>
        <p:spPr>
          <a:xfrm>
            <a:off x="4350380" y="5578481"/>
            <a:ext cx="3130322" cy="1279519"/>
          </a:xfrm>
          <a:custGeom>
            <a:avLst/>
            <a:gdLst/>
            <a:ahLst/>
            <a:cxnLst/>
            <a:rect l="l" t="t" r="r" b="b"/>
            <a:pathLst>
              <a:path w="3130322" h="1279519">
                <a:moveTo>
                  <a:pt x="0" y="0"/>
                </a:moveTo>
                <a:lnTo>
                  <a:pt x="3130322" y="0"/>
                </a:lnTo>
                <a:lnTo>
                  <a:pt x="3130322" y="1279519"/>
                </a:lnTo>
                <a:lnTo>
                  <a:pt x="0" y="1279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B81A8E3D-6C79-D453-8A7E-A74295A955F2}"/>
              </a:ext>
            </a:extLst>
          </p:cNvPr>
          <p:cNvSpPr/>
          <p:nvPr/>
        </p:nvSpPr>
        <p:spPr>
          <a:xfrm>
            <a:off x="7374880" y="5578480"/>
            <a:ext cx="3130322" cy="1279519"/>
          </a:xfrm>
          <a:custGeom>
            <a:avLst/>
            <a:gdLst/>
            <a:ahLst/>
            <a:cxnLst/>
            <a:rect l="l" t="t" r="r" b="b"/>
            <a:pathLst>
              <a:path w="3130322" h="1279519">
                <a:moveTo>
                  <a:pt x="0" y="0"/>
                </a:moveTo>
                <a:lnTo>
                  <a:pt x="3130322" y="0"/>
                </a:lnTo>
                <a:lnTo>
                  <a:pt x="3130322" y="1279519"/>
                </a:lnTo>
                <a:lnTo>
                  <a:pt x="0" y="1279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2E7465-BC62-BE67-DF95-D70D51F09F78}"/>
              </a:ext>
            </a:extLst>
          </p:cNvPr>
          <p:cNvSpPr/>
          <p:nvPr/>
        </p:nvSpPr>
        <p:spPr>
          <a:xfrm>
            <a:off x="10353634" y="5578479"/>
            <a:ext cx="3130322" cy="1279519"/>
          </a:xfrm>
          <a:custGeom>
            <a:avLst/>
            <a:gdLst/>
            <a:ahLst/>
            <a:cxnLst/>
            <a:rect l="l" t="t" r="r" b="b"/>
            <a:pathLst>
              <a:path w="3130322" h="1279519">
                <a:moveTo>
                  <a:pt x="0" y="0"/>
                </a:moveTo>
                <a:lnTo>
                  <a:pt x="3130322" y="0"/>
                </a:lnTo>
                <a:lnTo>
                  <a:pt x="3130322" y="1279519"/>
                </a:lnTo>
                <a:lnTo>
                  <a:pt x="0" y="1279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2A065FB-06F9-5FA3-664F-150CD2AF91C7}"/>
              </a:ext>
            </a:extLst>
          </p:cNvPr>
          <p:cNvSpPr/>
          <p:nvPr/>
        </p:nvSpPr>
        <p:spPr>
          <a:xfrm>
            <a:off x="-1781569" y="5578481"/>
            <a:ext cx="3130322" cy="1279519"/>
          </a:xfrm>
          <a:custGeom>
            <a:avLst/>
            <a:gdLst/>
            <a:ahLst/>
            <a:cxnLst/>
            <a:rect l="l" t="t" r="r" b="b"/>
            <a:pathLst>
              <a:path w="3130322" h="1279519">
                <a:moveTo>
                  <a:pt x="0" y="0"/>
                </a:moveTo>
                <a:lnTo>
                  <a:pt x="3130322" y="0"/>
                </a:lnTo>
                <a:lnTo>
                  <a:pt x="3130322" y="1279519"/>
                </a:lnTo>
                <a:lnTo>
                  <a:pt x="0" y="127951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748569-4896-FE9A-E7FF-73FFD86D2E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9424" y="2387963"/>
            <a:ext cx="3505504" cy="10607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D1875A4-D9BD-AE43-C158-F43E663FDC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4658" y="3271423"/>
            <a:ext cx="10022693" cy="25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55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165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Huong Thao - 0972115126</dc:creator>
  <dc:description>9Slide.vn</dc:description>
  <cp:lastModifiedBy>Administrator</cp:lastModifiedBy>
  <cp:revision>24</cp:revision>
  <dcterms:created xsi:type="dcterms:W3CDTF">2024-08-28T11:01:25Z</dcterms:created>
  <dcterms:modified xsi:type="dcterms:W3CDTF">2026-04-21T15:07:09Z</dcterms:modified>
  <cp:category>9Slide.vn</cp:category>
</cp:coreProperties>
</file>