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"/>
  </p:notesMasterIdLst>
  <p:handoutMasterIdLst>
    <p:handoutMasterId r:id="rId6"/>
  </p:handoutMasterIdLst>
  <p:sldIdLst>
    <p:sldId id="258" r:id="rId4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ECA24"/>
    <a:srgbClr val="53780E"/>
    <a:srgbClr val="14725C"/>
    <a:srgbClr val="34DBB2"/>
    <a:srgbClr val="D1F7EE"/>
    <a:srgbClr val="FFFFF2"/>
    <a:srgbClr val="FFD553"/>
    <a:srgbClr val="D7A020"/>
    <a:srgbClr val="FC6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371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FDEC82-0D76-7136-EC00-289C10FC8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CDE9D-320E-CFE0-DC54-D90A5F6E5E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094C4-E0D4-490D-B83F-9BF6C1D5EB5F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91506-900D-4FEB-B534-9F8BD3A378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83B1B-3858-1A8B-345B-47226D8724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E517-BE47-4E34-A7DF-097BE1A6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0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DCE12-FCBA-4104-8D28-A7AAC756906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AE278-60CB-4D73-B9BE-E80A29A2A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356D-AFAD-1C34-66AB-37B25CB2F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6FEEA-AED9-7CE6-E311-821CFF114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25225-4F1A-4536-4439-85F52724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6D853-C663-96C1-F7E2-18B665BB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6B01D-DEFE-9F96-B071-771DE509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450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8E6A-0EB7-AEAC-70F0-F7F19CF4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22767-0464-2051-C7A3-695494230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8E628-833C-35E5-203C-B1356298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DAA02-310E-4434-BCFE-04CD383E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694A8-CF59-704C-1210-1E628FBD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38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47BF4A-D802-0410-F140-3BF335140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2B538-0B84-4349-81A4-9C5B0D4C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C0836-F3B5-1FD8-1D9A-913A14D7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7A6D3-3EBA-692F-74B2-EC9DB0B7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3E72A-161B-CE7D-EF31-1EC74CEE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74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80136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09832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7727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1212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3943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57970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25733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17938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2456-E587-D5D5-71FE-B010AAB4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F8994-CD8B-F9B4-B5D6-A6E104A7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529D2-934B-EC58-369B-D27256D1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69771-A939-F2B6-1C91-1FC65EC7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86B3-0B1C-14FD-C527-5F2CA18B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005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59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285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567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6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68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167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775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915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1342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59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520A-3F64-C957-0346-AC355B2B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BC8F3-513A-7A88-A378-2C942E99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1EF28-266F-0F00-622E-523B03E3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8B6BD-B0E7-C524-46B5-EC306848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37892-E2DF-6E2E-6212-02884CE3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0088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848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1636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892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31154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877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8626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326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232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2026/4/21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9856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475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9238-E83A-B0B3-5E3E-7425FE1F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4D77-F67B-79C1-F1D4-E3018F368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AD811-A220-B583-A83A-8ACD1660D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18D55-2EF3-EFAF-050C-C012D116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C8B57-6362-B7BF-1D48-8F6D9B74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B0809-4CE1-3E51-20F3-57C8B033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086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758214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7442490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053C-AE7A-3C9B-07B5-304EE187B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FEBDA-36E6-F18B-7B9A-B42B0ECF1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7E2AC-9098-1313-25BD-00F7D52E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88682-1F76-F563-AD95-DE6109AF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A6320-65B5-90BC-3D08-589DCF3A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683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676B-3C8F-E342-D0D1-CE7CC633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685B-9AFB-4F7C-192F-19ED215E6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3A269-9B5F-3044-632E-E30758B0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B513-5512-F1F2-E57F-4A2F4AC9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0CE29-2DC3-B2BD-7B68-E147D7C7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910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EC0A-5F91-6723-948C-6FB58673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59C47-CDF3-460F-5C31-70CBF2CFC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DDBDA-1D10-BFD5-79FB-3D96D27B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9BD85-F85B-73D6-1B2B-AADEC04B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03B2-68A4-954F-B3E4-B8864A8D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1635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3334-C06D-E443-D513-5472D30A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5B3BA-8936-FB71-FEF0-415FD65BE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1D7BA-6152-4541-E05F-AA3F676F4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25462-237C-AA5B-5E74-9456D16C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763-D7AA-8808-CA70-8A82D914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8C1CB-00F4-B764-7D3C-767A1030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9010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3524-9A72-73D4-1D7A-744E8BFB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34361-4053-E1F1-F71A-F562D269F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968B8-0833-440A-59C2-387DCC9F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7245B-7B40-9DD8-D561-ECCC2240F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44184-5482-D8CC-07A3-6CC343C1D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07E55-43E3-F5F6-81BF-40061A62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A2E15-E1E2-C45F-D1B3-517BC5F4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22020-4A16-6893-17F8-A14017A2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243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D587-18FF-0337-62CA-AD6EDA10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CF7C8-820C-2B33-2A0C-705DC528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F8AFD-1CB0-8CEB-D649-CA01FDB7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DF581-B95C-8B50-E9B3-8C2412F8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274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E141E-6C85-6D0D-47DF-AE4CBB15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CD905-9AE0-A114-73B7-4466B8D3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24B0D-7719-032E-7959-A099B761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50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D56B-8EE9-DFEE-A08A-6C40C7E3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71433-E25C-0714-2198-E63E69493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AAB20-339E-0029-DEF3-9A2A42155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3F170-F9DE-2B35-F08C-DAD0B6E8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3936F-3FA1-BEB9-DED2-587D56CC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3F9D1-420D-5025-DFEE-65AAF64A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62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3E1D-7773-5609-3D71-08F438AB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6D14-B509-0CD1-5C88-583D9BB46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BAC43-57D3-5428-22FA-8C6171332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D3803-F0DF-AC88-3808-EF01C43A2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8B338-C07F-D4B4-A66A-117DDB297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9278A1-519B-536E-346D-D5F1479F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F6928-75CC-C6CF-A3BD-A259EED3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06D16-30DC-01C2-8A21-9219AB11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521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472C-21E1-2689-C937-4142280E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BB371-3B9C-4C7F-1785-9B4B035C0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64E2F-58A4-C772-501D-A43873CB4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0F99E-A0BB-E201-149D-0826BAD9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EC84-DDFD-0353-C65A-594F561B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3E411-8121-F53E-BE75-60C80D98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077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7E52-3A06-B1F4-9275-EFE7E52B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424A8-BECC-5CCE-339D-CCA19C81C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E042-7D6F-AC7C-083A-76D7919B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12E9C-8EBB-1A9A-CED6-A1F065EA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7D448-C3B2-F167-5EBD-819EBF73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564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673B8-C5DD-83BD-C56C-C0EC30D11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8775C-997C-9802-312C-0A72F804E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4BAB1-2BA8-34C2-854C-E92AEC2C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4C3F7-135D-BE07-0B72-0C3134AE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05E1C-F63E-809C-D665-9C511E42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82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D0B7-B2ED-FD69-88BB-B2941AB6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A2B06-B7CA-5077-F686-936F020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14459-3ED4-84CC-41F5-7F0DF77F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FC9D4-6ED4-157D-C5F5-265CE1D6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385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21795-6840-3970-D43C-2D122BD9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EBCDF-FE00-3D77-BE38-182505BF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64426-BCC5-ED8B-DE15-17DA1C4A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683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B43E-6122-72D5-CEB0-AC1EA2CA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1425-FD84-9B9A-A196-0551C82D7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9A943-05EE-D498-A1D7-05FA5BF57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1E1A2-861C-14A4-5086-C7F91F51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12438-76F4-5AC4-ACFF-6D011F06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405CF-0486-005B-F078-4F01394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97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C62-71D3-2BC3-97BA-57EB3ED9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19F11-AAF3-43E7-E1BE-53E8D1215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C0A20-3487-99E9-B6B1-5D61F3CB8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08A19-654F-5AF0-8078-C2347E81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ECA2C-3E25-A3F0-BE54-6456743E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7F788-69F8-928D-AD92-5B9F9D51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16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5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02219D2-82D6-0F1C-E61B-60815EB6A7DA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93" y="0"/>
            <a:ext cx="1487573" cy="1487573"/>
          </a:xfrm>
          <a:prstGeom prst="rect">
            <a:avLst/>
          </a:prstGeom>
        </p:spPr>
      </p:pic>
    </p:spTree>
    <p:custDataLst>
      <p:tags r:id="rId32"/>
    </p:custDataLst>
    <p:extLst>
      <p:ext uri="{BB962C8B-B14F-4D97-AF65-F5344CB8AC3E}">
        <p14:creationId xmlns:p14="http://schemas.microsoft.com/office/powerpoint/2010/main" val="89171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698" r:id="rId3"/>
    <p:sldLayoutId id="2147483695" r:id="rId4"/>
    <p:sldLayoutId id="2147483694" r:id="rId5"/>
    <p:sldLayoutId id="2147483690" r:id="rId6"/>
    <p:sldLayoutId id="2147483689" r:id="rId7"/>
    <p:sldLayoutId id="2147483687" r:id="rId8"/>
    <p:sldLayoutId id="2147483662" r:id="rId9"/>
    <p:sldLayoutId id="2147483705" r:id="rId10"/>
    <p:sldLayoutId id="2147483704" r:id="rId11"/>
    <p:sldLayoutId id="2147483702" r:id="rId12"/>
    <p:sldLayoutId id="2147483701" r:id="rId13"/>
    <p:sldLayoutId id="2147483700" r:id="rId14"/>
    <p:sldLayoutId id="2147483699" r:id="rId15"/>
    <p:sldLayoutId id="2147483697" r:id="rId16"/>
    <p:sldLayoutId id="2147483696" r:id="rId17"/>
    <p:sldLayoutId id="2147483693" r:id="rId18"/>
    <p:sldLayoutId id="2147483692" r:id="rId19"/>
    <p:sldLayoutId id="2147483691" r:id="rId20"/>
    <p:sldLayoutId id="2147483688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71" r:id="rId3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04E40-E0E6-7A4A-5B0E-745B70C5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325BE-1938-CE31-12EE-834174A9B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6649-D95A-75FA-D958-B9B623CB7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F6D70-750D-40DD-A31B-76C5B535AF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32643-C585-1871-9DD6-1B19B33C3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C72B0-BECD-1CC3-EE3F-107E043C8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椭圆 2">
            <a:extLst>
              <a:ext uri="{FF2B5EF4-FFF2-40B4-BE49-F238E27FC236}">
                <a16:creationId xmlns:a16="http://schemas.microsoft.com/office/drawing/2014/main" id="{304679F0-A3DC-72B7-9FB9-E69E6DAF3512}"/>
              </a:ext>
            </a:extLst>
          </p:cNvPr>
          <p:cNvSpPr/>
          <p:nvPr userDrawn="1"/>
        </p:nvSpPr>
        <p:spPr>
          <a:xfrm>
            <a:off x="185530" y="288876"/>
            <a:ext cx="11807687" cy="6164933"/>
          </a:xfrm>
          <a:custGeom>
            <a:avLst/>
            <a:gdLst>
              <a:gd name="connsiteX0" fmla="*/ 0 w 8128398"/>
              <a:gd name="connsiteY0" fmla="*/ 2334126 h 4668252"/>
              <a:gd name="connsiteX1" fmla="*/ 4064199 w 8128398"/>
              <a:gd name="connsiteY1" fmla="*/ 0 h 4668252"/>
              <a:gd name="connsiteX2" fmla="*/ 8128398 w 8128398"/>
              <a:gd name="connsiteY2" fmla="*/ 2334126 h 4668252"/>
              <a:gd name="connsiteX3" fmla="*/ 4064199 w 8128398"/>
              <a:gd name="connsiteY3" fmla="*/ 4668252 h 4668252"/>
              <a:gd name="connsiteX4" fmla="*/ 0 w 8128398"/>
              <a:gd name="connsiteY4" fmla="*/ 2334126 h 4668252"/>
              <a:gd name="connsiteX0-1" fmla="*/ 162302 w 8290700"/>
              <a:gd name="connsiteY0-2" fmla="*/ 2423774 h 4757900"/>
              <a:gd name="connsiteX1-3" fmla="*/ 1139129 w 8290700"/>
              <a:gd name="connsiteY1-4" fmla="*/ 669643 h 4757900"/>
              <a:gd name="connsiteX2-5" fmla="*/ 4226501 w 8290700"/>
              <a:gd name="connsiteY2-6" fmla="*/ 89648 h 4757900"/>
              <a:gd name="connsiteX3-7" fmla="*/ 8290700 w 8290700"/>
              <a:gd name="connsiteY3-8" fmla="*/ 2423774 h 4757900"/>
              <a:gd name="connsiteX4-9" fmla="*/ 4226501 w 8290700"/>
              <a:gd name="connsiteY4-10" fmla="*/ 4757900 h 4757900"/>
              <a:gd name="connsiteX5" fmla="*/ 162302 w 8290700"/>
              <a:gd name="connsiteY5" fmla="*/ 2423774 h 4757900"/>
              <a:gd name="connsiteX0-11" fmla="*/ 162302 w 8453932"/>
              <a:gd name="connsiteY0-12" fmla="*/ 2334994 h 4669120"/>
              <a:gd name="connsiteX1-13" fmla="*/ 1139129 w 8453932"/>
              <a:gd name="connsiteY1-14" fmla="*/ 580863 h 4669120"/>
              <a:gd name="connsiteX2-15" fmla="*/ 4226501 w 8453932"/>
              <a:gd name="connsiteY2-16" fmla="*/ 868 h 4669120"/>
              <a:gd name="connsiteX3-17" fmla="*/ 7472553 w 8453932"/>
              <a:gd name="connsiteY3-18" fmla="*/ 677116 h 4669120"/>
              <a:gd name="connsiteX4-19" fmla="*/ 8290700 w 8453932"/>
              <a:gd name="connsiteY4-20" fmla="*/ 2334994 h 4669120"/>
              <a:gd name="connsiteX5-21" fmla="*/ 4226501 w 8453932"/>
              <a:gd name="connsiteY5-22" fmla="*/ 4669120 h 4669120"/>
              <a:gd name="connsiteX6" fmla="*/ 162302 w 8453932"/>
              <a:gd name="connsiteY6" fmla="*/ 2334994 h 4669120"/>
              <a:gd name="connsiteX0-23" fmla="*/ 380 w 8292010"/>
              <a:gd name="connsiteY0-24" fmla="*/ 2334994 h 4737634"/>
              <a:gd name="connsiteX1-25" fmla="*/ 977207 w 8292010"/>
              <a:gd name="connsiteY1-26" fmla="*/ 580863 h 4737634"/>
              <a:gd name="connsiteX2-27" fmla="*/ 4064579 w 8292010"/>
              <a:gd name="connsiteY2-28" fmla="*/ 868 h 4737634"/>
              <a:gd name="connsiteX3-29" fmla="*/ 7310631 w 8292010"/>
              <a:gd name="connsiteY3-30" fmla="*/ 677116 h 4737634"/>
              <a:gd name="connsiteX4-31" fmla="*/ 8128778 w 8292010"/>
              <a:gd name="connsiteY4-32" fmla="*/ 2334994 h 4737634"/>
              <a:gd name="connsiteX5-33" fmla="*/ 4064579 w 8292010"/>
              <a:gd name="connsiteY5-34" fmla="*/ 4669120 h 4737634"/>
              <a:gd name="connsiteX6-35" fmla="*/ 1054209 w 8292010"/>
              <a:gd name="connsiteY6-36" fmla="*/ 3958572 h 4737634"/>
              <a:gd name="connsiteX7" fmla="*/ 380 w 8292010"/>
              <a:gd name="connsiteY7" fmla="*/ 2334994 h 4737634"/>
              <a:gd name="connsiteX0-37" fmla="*/ 380 w 8160907"/>
              <a:gd name="connsiteY0-38" fmla="*/ 2334994 h 4676413"/>
              <a:gd name="connsiteX1-39" fmla="*/ 977207 w 8160907"/>
              <a:gd name="connsiteY1-40" fmla="*/ 580863 h 4676413"/>
              <a:gd name="connsiteX2-41" fmla="*/ 4064579 w 8160907"/>
              <a:gd name="connsiteY2-42" fmla="*/ 868 h 4676413"/>
              <a:gd name="connsiteX3-43" fmla="*/ 7310631 w 8160907"/>
              <a:gd name="connsiteY3-44" fmla="*/ 677116 h 4676413"/>
              <a:gd name="connsiteX4-45" fmla="*/ 8128778 w 8160907"/>
              <a:gd name="connsiteY4-46" fmla="*/ 2334994 h 4676413"/>
              <a:gd name="connsiteX5-47" fmla="*/ 7031498 w 8160907"/>
              <a:gd name="connsiteY5-48" fmla="*/ 4199203 h 4676413"/>
              <a:gd name="connsiteX6-49" fmla="*/ 4064579 w 8160907"/>
              <a:gd name="connsiteY6-50" fmla="*/ 4669120 h 4676413"/>
              <a:gd name="connsiteX7-51" fmla="*/ 1054209 w 8160907"/>
              <a:gd name="connsiteY7-52" fmla="*/ 3958572 h 4676413"/>
              <a:gd name="connsiteX8" fmla="*/ 380 w 8160907"/>
              <a:gd name="connsiteY8" fmla="*/ 2334994 h 4676413"/>
              <a:gd name="connsiteX0-53" fmla="*/ 62 w 8160589"/>
              <a:gd name="connsiteY0-54" fmla="*/ 2334994 h 4670006"/>
              <a:gd name="connsiteX1-55" fmla="*/ 976889 w 8160589"/>
              <a:gd name="connsiteY1-56" fmla="*/ 580863 h 4670006"/>
              <a:gd name="connsiteX2-57" fmla="*/ 4064261 w 8160589"/>
              <a:gd name="connsiteY2-58" fmla="*/ 868 h 4670006"/>
              <a:gd name="connsiteX3-59" fmla="*/ 7310313 w 8160589"/>
              <a:gd name="connsiteY3-60" fmla="*/ 677116 h 4670006"/>
              <a:gd name="connsiteX4-61" fmla="*/ 8128460 w 8160589"/>
              <a:gd name="connsiteY4-62" fmla="*/ 2334994 h 4670006"/>
              <a:gd name="connsiteX5-63" fmla="*/ 7031180 w 8160589"/>
              <a:gd name="connsiteY5-64" fmla="*/ 4199203 h 4670006"/>
              <a:gd name="connsiteX6-65" fmla="*/ 4064261 w 8160589"/>
              <a:gd name="connsiteY6-66" fmla="*/ 4669120 h 4670006"/>
              <a:gd name="connsiteX7-67" fmla="*/ 948013 w 8160589"/>
              <a:gd name="connsiteY7-68" fmla="*/ 4131826 h 4670006"/>
              <a:gd name="connsiteX8-69" fmla="*/ 62 w 8160589"/>
              <a:gd name="connsiteY8-70" fmla="*/ 2334994 h 4670006"/>
              <a:gd name="connsiteX0-71" fmla="*/ 3056 w 8163583"/>
              <a:gd name="connsiteY0-72" fmla="*/ 2353191 h 4688203"/>
              <a:gd name="connsiteX1-73" fmla="*/ 791407 w 8163583"/>
              <a:gd name="connsiteY1-74" fmla="*/ 387304 h 4688203"/>
              <a:gd name="connsiteX2-75" fmla="*/ 4067255 w 8163583"/>
              <a:gd name="connsiteY2-76" fmla="*/ 19065 h 4688203"/>
              <a:gd name="connsiteX3-77" fmla="*/ 7313307 w 8163583"/>
              <a:gd name="connsiteY3-78" fmla="*/ 695313 h 4688203"/>
              <a:gd name="connsiteX4-79" fmla="*/ 8131454 w 8163583"/>
              <a:gd name="connsiteY4-80" fmla="*/ 2353191 h 4688203"/>
              <a:gd name="connsiteX5-81" fmla="*/ 7034174 w 8163583"/>
              <a:gd name="connsiteY5-82" fmla="*/ 4217400 h 4688203"/>
              <a:gd name="connsiteX6-83" fmla="*/ 4067255 w 8163583"/>
              <a:gd name="connsiteY6-84" fmla="*/ 4687317 h 4688203"/>
              <a:gd name="connsiteX7-85" fmla="*/ 951007 w 8163583"/>
              <a:gd name="connsiteY7-86" fmla="*/ 4150023 h 4688203"/>
              <a:gd name="connsiteX8-87" fmla="*/ 3056 w 8163583"/>
              <a:gd name="connsiteY8-88" fmla="*/ 2353191 h 4688203"/>
              <a:gd name="connsiteX0-89" fmla="*/ 38786 w 8199313"/>
              <a:gd name="connsiteY0-90" fmla="*/ 2353191 h 4794578"/>
              <a:gd name="connsiteX1-91" fmla="*/ 827137 w 8199313"/>
              <a:gd name="connsiteY1-92" fmla="*/ 387304 h 4794578"/>
              <a:gd name="connsiteX2-93" fmla="*/ 4102985 w 8199313"/>
              <a:gd name="connsiteY2-94" fmla="*/ 19065 h 4794578"/>
              <a:gd name="connsiteX3-95" fmla="*/ 7349037 w 8199313"/>
              <a:gd name="connsiteY3-96" fmla="*/ 695313 h 4794578"/>
              <a:gd name="connsiteX4-97" fmla="*/ 8167184 w 8199313"/>
              <a:gd name="connsiteY4-98" fmla="*/ 2353191 h 4794578"/>
              <a:gd name="connsiteX5-99" fmla="*/ 7069904 w 8199313"/>
              <a:gd name="connsiteY5-100" fmla="*/ 4217400 h 4794578"/>
              <a:gd name="connsiteX6-101" fmla="*/ 4102985 w 8199313"/>
              <a:gd name="connsiteY6-102" fmla="*/ 4687317 h 4794578"/>
              <a:gd name="connsiteX7-103" fmla="*/ 549204 w 8199313"/>
              <a:gd name="connsiteY7-104" fmla="*/ 4563909 h 4794578"/>
              <a:gd name="connsiteX8-105" fmla="*/ 38786 w 8199313"/>
              <a:gd name="connsiteY8-106" fmla="*/ 2353191 h 4794578"/>
              <a:gd name="connsiteX0-107" fmla="*/ 38786 w 8199313"/>
              <a:gd name="connsiteY0-108" fmla="*/ 2353191 h 4802240"/>
              <a:gd name="connsiteX1-109" fmla="*/ 827137 w 8199313"/>
              <a:gd name="connsiteY1-110" fmla="*/ 387304 h 4802240"/>
              <a:gd name="connsiteX2-111" fmla="*/ 4102985 w 8199313"/>
              <a:gd name="connsiteY2-112" fmla="*/ 19065 h 4802240"/>
              <a:gd name="connsiteX3-113" fmla="*/ 7349037 w 8199313"/>
              <a:gd name="connsiteY3-114" fmla="*/ 695313 h 4802240"/>
              <a:gd name="connsiteX4-115" fmla="*/ 8167184 w 8199313"/>
              <a:gd name="connsiteY4-116" fmla="*/ 2353191 h 4802240"/>
              <a:gd name="connsiteX5-117" fmla="*/ 7460318 w 8199313"/>
              <a:gd name="connsiteY5-118" fmla="*/ 4602411 h 4802240"/>
              <a:gd name="connsiteX6-119" fmla="*/ 4102985 w 8199313"/>
              <a:gd name="connsiteY6-120" fmla="*/ 4687317 h 4802240"/>
              <a:gd name="connsiteX7-121" fmla="*/ 549204 w 8199313"/>
              <a:gd name="connsiteY7-122" fmla="*/ 4563909 h 4802240"/>
              <a:gd name="connsiteX8-123" fmla="*/ 38786 w 8199313"/>
              <a:gd name="connsiteY8-124" fmla="*/ 2353191 h 4802240"/>
              <a:gd name="connsiteX0-125" fmla="*/ 38786 w 8234668"/>
              <a:gd name="connsiteY0-126" fmla="*/ 2415359 h 4864408"/>
              <a:gd name="connsiteX1-127" fmla="*/ 827137 w 8234668"/>
              <a:gd name="connsiteY1-128" fmla="*/ 449472 h 4864408"/>
              <a:gd name="connsiteX2-129" fmla="*/ 4102985 w 8234668"/>
              <a:gd name="connsiteY2-130" fmla="*/ 81233 h 4864408"/>
              <a:gd name="connsiteX3-131" fmla="*/ 7618288 w 8234668"/>
              <a:gd name="connsiteY3-132" fmla="*/ 237716 h 4864408"/>
              <a:gd name="connsiteX4-133" fmla="*/ 8167184 w 8234668"/>
              <a:gd name="connsiteY4-134" fmla="*/ 2415359 h 4864408"/>
              <a:gd name="connsiteX5-135" fmla="*/ 7460318 w 8234668"/>
              <a:gd name="connsiteY5-136" fmla="*/ 4664579 h 4864408"/>
              <a:gd name="connsiteX6-137" fmla="*/ 4102985 w 8234668"/>
              <a:gd name="connsiteY6-138" fmla="*/ 4749485 h 4864408"/>
              <a:gd name="connsiteX7-139" fmla="*/ 549204 w 8234668"/>
              <a:gd name="connsiteY7-140" fmla="*/ 4626077 h 4864408"/>
              <a:gd name="connsiteX8-141" fmla="*/ 38786 w 8234668"/>
              <a:gd name="connsiteY8-142" fmla="*/ 2415359 h 4864408"/>
              <a:gd name="connsiteX0-143" fmla="*/ 38786 w 8234668"/>
              <a:gd name="connsiteY0-144" fmla="*/ 2415359 h 4864408"/>
              <a:gd name="connsiteX1-145" fmla="*/ 827137 w 8234668"/>
              <a:gd name="connsiteY1-146" fmla="*/ 449472 h 4864408"/>
              <a:gd name="connsiteX2-147" fmla="*/ 4102985 w 8234668"/>
              <a:gd name="connsiteY2-148" fmla="*/ 81233 h 4864408"/>
              <a:gd name="connsiteX3-149" fmla="*/ 7618288 w 8234668"/>
              <a:gd name="connsiteY3-150" fmla="*/ 237716 h 4864408"/>
              <a:gd name="connsiteX4-151" fmla="*/ 8167184 w 8234668"/>
              <a:gd name="connsiteY4-152" fmla="*/ 2444235 h 4864408"/>
              <a:gd name="connsiteX5-153" fmla="*/ 7460318 w 8234668"/>
              <a:gd name="connsiteY5-154" fmla="*/ 4664579 h 4864408"/>
              <a:gd name="connsiteX6-155" fmla="*/ 4102985 w 8234668"/>
              <a:gd name="connsiteY6-156" fmla="*/ 4749485 h 4864408"/>
              <a:gd name="connsiteX7-157" fmla="*/ 549204 w 8234668"/>
              <a:gd name="connsiteY7-158" fmla="*/ 4626077 h 4864408"/>
              <a:gd name="connsiteX8-159" fmla="*/ 38786 w 8234668"/>
              <a:gd name="connsiteY8-160" fmla="*/ 2415359 h 48644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</a:cxnLst>
            <a:rect l="l" t="t" r="r" b="b"/>
            <a:pathLst>
              <a:path w="8234668" h="4864408">
                <a:moveTo>
                  <a:pt x="38786" y="2415359"/>
                </a:moveTo>
                <a:cubicBezTo>
                  <a:pt x="85108" y="1719258"/>
                  <a:pt x="149771" y="838493"/>
                  <a:pt x="827137" y="449472"/>
                </a:cubicBezTo>
                <a:cubicBezTo>
                  <a:pt x="1504504" y="60451"/>
                  <a:pt x="2971127" y="116526"/>
                  <a:pt x="4102985" y="81233"/>
                </a:cubicBezTo>
                <a:cubicBezTo>
                  <a:pt x="5234844" y="45940"/>
                  <a:pt x="6940922" y="-151305"/>
                  <a:pt x="7618288" y="237716"/>
                </a:cubicBezTo>
                <a:cubicBezTo>
                  <a:pt x="8295655" y="626737"/>
                  <a:pt x="8298729" y="1966307"/>
                  <a:pt x="8167184" y="2444235"/>
                </a:cubicBezTo>
                <a:cubicBezTo>
                  <a:pt x="8035639" y="2922163"/>
                  <a:pt x="8137685" y="4275558"/>
                  <a:pt x="7460318" y="4664579"/>
                </a:cubicBezTo>
                <a:cubicBezTo>
                  <a:pt x="6782952" y="5053600"/>
                  <a:pt x="5254837" y="4755902"/>
                  <a:pt x="4102985" y="4749485"/>
                </a:cubicBezTo>
                <a:cubicBezTo>
                  <a:pt x="2951133" y="4743068"/>
                  <a:pt x="1226571" y="5015098"/>
                  <a:pt x="549204" y="4626077"/>
                </a:cubicBezTo>
                <a:cubicBezTo>
                  <a:pt x="-128162" y="4237056"/>
                  <a:pt x="-7536" y="3111460"/>
                  <a:pt x="38786" y="2415359"/>
                </a:cubicBezTo>
                <a:close/>
              </a:path>
            </a:pathLst>
          </a:custGeom>
          <a:solidFill>
            <a:srgbClr val="FFFFF2"/>
          </a:solidFill>
          <a:ln w="19050" cap="flat" cmpd="sng" algn="ctr">
            <a:solidFill>
              <a:sysClr val="windowText" lastClr="000000"/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46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274081"/>
            <a:ext cx="12228195" cy="33947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40005" y="16193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31" name="图片 30" descr="图层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13126">
            <a:off x="297597" y="907481"/>
            <a:ext cx="3333750" cy="723900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631" y="4660965"/>
            <a:ext cx="5222571" cy="3233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5B5263-2F84-291B-6706-E84D4DAFA0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5326" y="1871353"/>
            <a:ext cx="8907028" cy="2749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CE285-513C-D22A-94AF-83F668854C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" y="-101247"/>
            <a:ext cx="1542167" cy="15421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480182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Office 主题​​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Hương Thảo</cp:keywords>
  <cp:lastModifiedBy>Administrator</cp:lastModifiedBy>
  <cp:revision>29</cp:revision>
  <dcterms:created xsi:type="dcterms:W3CDTF">2022-09-21T23:08:02Z</dcterms:created>
  <dcterms:modified xsi:type="dcterms:W3CDTF">2026-04-21T15:05:58Z</dcterms:modified>
</cp:coreProperties>
</file>