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70C-4DA2-DADF-3464-5B9B85B73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01718-0D0B-0F53-79F1-89FECF248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121AB-E260-E364-BBC5-23FB5BED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DFAA7-595C-9F91-C813-CD9BA974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07A4D-0EA5-1C3E-0FCA-4278AC5F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94504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1031-4747-DEEF-9E50-0FE80200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2DA68-95B1-9C68-F27C-F443BF2E3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EAA95-94C9-F250-9E65-91489156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82516-C07E-FB5E-DD62-46067A3F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21FFB-2986-9B7A-CF41-5BD0010D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65384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0F8CB-6CDA-E537-20FF-5B83DD838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4EA05-79FC-6F39-BFCA-C0AB9B336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70CC0-DC56-37A6-49A4-C1E715CE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06E97-C38B-755D-9AC9-A1921DCD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4DCA-3346-9125-974C-96F396C7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558163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7371-69CA-15F2-52EA-308AF45B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2723-FC78-47EC-EB4E-330B5422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BC590-DC28-44DA-A707-C39F3B8A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B9E26-4659-E56B-BBA5-E804B343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23AD4-75C4-BBE7-A4E1-4B8071B1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white rectangular object with yellow edges&#10;&#10;Description automatically generated with medium confidence">
            <a:extLst>
              <a:ext uri="{FF2B5EF4-FFF2-40B4-BE49-F238E27FC236}">
                <a16:creationId xmlns:a16="http://schemas.microsoft.com/office/drawing/2014/main" id="{F70C9D8D-9B9A-A063-ECE3-A1FA5D0D4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8EC5DC-3318-CF50-2385-A5D753E9067A}"/>
              </a:ext>
            </a:extLst>
          </p:cNvPr>
          <p:cNvSpPr/>
          <p:nvPr userDrawn="1"/>
        </p:nvSpPr>
        <p:spPr>
          <a:xfrm>
            <a:off x="347132" y="304799"/>
            <a:ext cx="11641667" cy="6290733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97758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61A2-CE44-7AE1-AF96-B3FCE0B4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38237-A872-BDCA-CB6A-EACE2BA43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39608-B634-A9E5-9E5C-EFE05D56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5E6D-90A0-5A7E-6AA8-21A42E0A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324A3-5D8A-A255-1BF4-9E08E437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72146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41F4-5F65-C036-15AD-36F6993C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9FEAD-E5BA-CE5C-EFAC-176444114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CB414-F53B-587B-AA67-E2F6F727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7090-090E-96A9-9EE8-8D651D2B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CBAEC-967D-91E7-134C-9D5B1DB3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F9753-FC57-8C34-2ECF-85FF2913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30694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626E-0951-95AA-8B3F-0C2C099C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D4AD9-93FA-A98C-C93B-305EA37EA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37B50-81AF-CC70-EFC3-FAD94AC49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150F6-AD3F-E9AE-F69F-8BE42B86C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D9C76-982E-EFFD-A9C2-680C596BA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996A4A-C3A2-24D1-EBF2-632D1414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968B2-DFB5-BC02-5F74-1B215056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69B75-5342-43FD-A7E7-B09EB2C7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941302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8B0D-19C3-8C28-BB3A-8BACA3DB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FBD20-EFCE-2419-602A-A561D8EF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BCAEB-4B13-0024-FD50-F0F20AD8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A9B4B-3835-8932-7D7F-BC40C5B0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20267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1742C-21E0-650A-8650-58072ED8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A0E9-7316-2E47-AE7D-05B809C3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8FC81-49DF-F022-E386-CD1DE381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3690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BD55-6BBB-D03D-A30C-E9D3E971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E4E6A-0035-E03B-77B0-ED6DDA6E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54765-155E-66BA-5A05-94916AFC3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DEF3A-4DF3-0F47-1DCB-FB2AEA33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4CE52-0F4B-343B-366A-DC78E1D0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53F98-DD30-73A8-66FF-E44DFF09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417783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C5CB-8E05-38D0-8C92-A1B48CA5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4439C-5071-DA03-13F6-A7F793D2F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87992-B7EF-DBCE-00B7-57B277EDF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C9401-A701-559D-C8C0-BEEF1844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9093-A4AF-46AF-8E95-BD0E28F44725}" type="datetimeFigureOut">
              <a:rPr lang="vi-VN" smtClean="0"/>
              <a:t>21/04/2026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FA7A4-65B2-3AC4-0B46-249652D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67A22-A468-CA1B-3888-70098E83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714FE-7697-4375-80F6-10E13ED70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7803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CBAB540-8FD4-A9CE-8E03-77853547198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799" y="0"/>
            <a:ext cx="1687269" cy="16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6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yellow edges&#10;&#10;Description automatically generated with medium confidence">
            <a:extLst>
              <a:ext uri="{FF2B5EF4-FFF2-40B4-BE49-F238E27FC236}">
                <a16:creationId xmlns:a16="http://schemas.microsoft.com/office/drawing/2014/main" id="{7E27CE1B-FF96-AA1D-BAA1-6983B901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7BD064-1787-A135-4CEA-ED517A046FF2}"/>
              </a:ext>
            </a:extLst>
          </p:cNvPr>
          <p:cNvSpPr/>
          <p:nvPr/>
        </p:nvSpPr>
        <p:spPr>
          <a:xfrm>
            <a:off x="1594884" y="1435397"/>
            <a:ext cx="9292856" cy="40084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1 trong 2 đề dưới đây: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Đề 1: Viết đoạn văn thể hiện tình cảm, cảm xúc về một hoạt động vì cộng đồng của các chú bộ đội.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Đề 2: Viết đoạn văn thể hiện tình cảm, cảm xúc về Ngày hội thể thao được tổ chức ở trường em.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80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146</TotalTime>
  <Words>59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Cambria</vt:lpstr>
      <vt:lpstr>Times New Roman</vt:lpstr>
      <vt:lpstr>Office Theme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dc:description>9Slide.vn</dc:description>
  <cp:lastModifiedBy>Administrator</cp:lastModifiedBy>
  <cp:revision>17</cp:revision>
  <dcterms:created xsi:type="dcterms:W3CDTF">2024-09-04T16:56:37Z</dcterms:created>
  <dcterms:modified xsi:type="dcterms:W3CDTF">2026-04-21T15:06:41Z</dcterms:modified>
  <cp:category>9Slide.vn</cp:category>
</cp:coreProperties>
</file>