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771"/>
    <a:srgbClr val="B4D985"/>
    <a:srgbClr val="CBEAF5"/>
    <a:srgbClr val="FEDFA8"/>
    <a:srgbClr val="B7E3F9"/>
    <a:srgbClr val="A8DBF2"/>
    <a:srgbClr val="FDD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6635-997A-400D-831E-3DFF9F98D0A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8F804-A2FD-41AD-B967-2C747108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5275-8069-4E6F-AF36-3BF37BE0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04A40-852D-434B-979F-26E2C1718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ACA0-9F66-4728-9C10-359603EB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15F2-1140-475A-8E41-AF4FBE48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779E-1F25-4E53-BBB2-DFF283DD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61A8-B67A-4D9C-A0FF-F8EE114D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4F16-DA9C-4EA6-B65B-A05E03EE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47B18-1380-46CA-B61E-3C821B1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66FA1-EA15-49A7-BC8E-D259B3AE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40DF0-B5B8-48A2-9E3E-B16A207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792C-4483-4B1F-88C9-0EFBC566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C100-E3BE-4AF9-9C68-BD6D9486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6317-31AA-4EA4-BE07-2F2327FE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2D6EB-73FC-45B7-A48B-46B4FDDB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9D1-A2BA-4FE8-9A2B-1F2B75E7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6962-EE52-4C01-B694-3C4D695B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6A77-CD30-4DF7-9EB2-BDAEECAFB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8BB1-AD0B-4128-8577-7FF20E44B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5510C-E32A-4270-8EF5-54BCC4A0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3EBEB-3197-4935-B76B-605DDBFF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07997-249B-4B11-8967-7F68042A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98F3-25C6-4962-A54B-AB7689E4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8761C-B0A3-4299-9646-EF5BEFDC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3F132-D725-4355-A058-B3116CE0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1E9BE-34C1-42BC-8E51-7DBA1FD23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B7409-B6E3-48E2-AD31-2EF4236E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CCD2D-D632-4B12-8A04-122249EF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C477E-D4F0-44F1-B938-12BE6E80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A9AC0-18BF-4C75-A807-BD696C5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B3E0-00B3-4483-A71A-0DE746DE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24519-24AB-4BAA-8861-CFC7FAFA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ACABE-142F-4971-8528-A17E360F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E5F89-AA0D-43E2-BFD9-A1654947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906E7-D56B-46C3-A260-60EA8848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E5FD5-AC97-4523-BEAC-0D0524C9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AE29-BC48-478E-8E77-984F12E1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4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874B-4D1E-4643-8C9A-B4E1D144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C73D-3A1C-4BA0-BCFD-90C567DC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ECF9A-34CA-456B-AF47-1F78995EC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A69D6-11D7-4E99-B79E-B03B2986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DB4DE-FBCC-4BD9-8EDC-007FF80F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2A5CC-CE9E-493A-9A42-6AFFA610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9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B57C-DCB7-414A-A460-FC832583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43D05-C646-4BA3-B21E-3D82489AD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6204-76F3-4D25-9CD6-CE05FA62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2560A-3A15-4CE6-8D41-3C39E2E9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9C185-CD25-4D65-B6FE-BFD33BC1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92FF-6BF0-4309-8CA3-3605E3E0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DE41-5D4B-4E99-BB86-E1F4D679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9794B-0EB8-4BE3-97DC-2CCF8D6AD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2042A-C24B-4674-967E-312BE69C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71B7-BFEF-4DEC-A0CE-2DDC6FF9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FC068-B8D7-47B9-9612-BCA82B66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0434B-CD81-4679-8D01-415A5E4FC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5EDD8-F751-4371-9751-D44475B18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E0524-AB16-4DB8-910A-E3E4CE91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56C8E-1CFA-439A-B90F-001EFBFA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8A503-49E9-445D-B0EA-F19BADB2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4A1B-C229-409C-91F1-FA64C9E0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1BBDD-64DD-491A-A2A0-FB6EB29BF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3323-2683-4970-9754-8E8550C3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D4AAF-190F-414E-B4AC-327586F8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80EC-4BC1-423A-9D6E-748B0CBD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38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681A-59B1-4BCD-89A8-2C805C28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F324-163B-4D19-A08A-85AC43AF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9CEAF-5504-47DD-8FE7-AE3FD1DD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1CB3-C841-4F09-B74B-C07F77A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73E35-F3CD-4F53-9C89-0E7C5149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E3E3-093C-4631-BFEF-ACCE7B6C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10CBD-C800-405D-A236-B86FE36C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1A28-0A1C-4DD6-BB5A-AF5C99FB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A5B7-AF20-40A5-B955-E9CF752B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726B-7B99-49E1-966E-91284A5F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49A0-057B-4EDF-9129-52173E7B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118B-7B1C-4486-B765-7C06DF2B2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2BB7F-EB5A-4B69-8944-41A5DC290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A98D5-F0A8-49D6-B987-0327C6B0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8B78-A895-4578-85B0-5B9A1977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04F85-06C1-43E4-817B-D169549D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7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550D-E9F2-4E04-A6EE-6E321FF5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6C4C-8F6A-4E05-A424-255FBA61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F7E50-00D7-402D-8D43-6E6C9F3B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43A87-76D0-4D6F-91E0-1CAB4567E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FF2F6-7714-4D95-81A8-1E12F2555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1F77C-7AF4-4D51-BD47-C85C0A4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D38F6-2975-4C02-BBC4-EBC98C1B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01EB6-4547-4272-8BF0-3EE3642C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7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BCD-2D7F-4BDD-BCD5-82203811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CD1D7-D6FE-4A16-B29F-11FF9733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2052E-E670-43B2-9E58-1492007A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8C641-00E6-4609-93D7-0D9A7057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2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60C6F-DDE9-4F96-9250-7A207D3A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DA42E-1835-40E0-81D1-66161299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76548-CCB5-4484-AF90-C9BB1571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9908-719B-4DA9-B02C-03BFE258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5D1B-8229-47FF-A02D-2AC6E4A2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BE338-B1E0-4065-846F-970859B9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A6446-79FA-444B-B14B-5FA0BB17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4ADC1-C8F3-499D-A51E-E6AA08CA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A8D4C-D9E9-4DED-AA5B-DA9BD6CE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28E1-FFB7-4B30-99AA-CC338DDE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122E7-8CE0-4555-8568-23FC45410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40865-3EF8-4FAB-ACFC-83F26A84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084E-3D78-4B8B-9797-75D9B4A8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2B406-D4C0-4599-82BC-2026F6BB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B7A2-9C04-48B6-9758-493FBFAE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3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21D3-F833-4749-BE44-C140FF8A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FB3F1-A395-45EC-A140-18CEB78BD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5112-1F13-4C39-8CC8-778A5BC4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6C006-C900-484B-8889-CA11C316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162B-000F-4B50-BF37-62BB2B13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9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678AD-9044-4DBA-A86D-062CF3AEA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F5DCA-B771-418F-9C84-84B3E5FED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7090A-5F15-47D4-924A-C7D4E67D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6D177-08DA-4CE5-808F-AE196FB0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3613-BCC2-4A72-B544-25FEEA45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3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4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4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5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5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1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5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7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0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9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1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3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8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5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6ECC53-8FAB-4C58-6276-0218616970FF}"/>
              </a:ext>
            </a:extLst>
          </p:cNvPr>
          <p:cNvSpPr/>
          <p:nvPr/>
        </p:nvSpPr>
        <p:spPr>
          <a:xfrm>
            <a:off x="1139427" y="1012988"/>
            <a:ext cx="9974050" cy="47459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E29FA-6CF5-99D8-774F-83F846F7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07" y="2594279"/>
            <a:ext cx="9717866" cy="302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13966-C564-0DCA-7C59-1084C3C6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06" y="1099038"/>
            <a:ext cx="4946087" cy="19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78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Administrator</cp:lastModifiedBy>
  <cp:revision>77</cp:revision>
  <dcterms:created xsi:type="dcterms:W3CDTF">2023-10-16T01:31:35Z</dcterms:created>
  <dcterms:modified xsi:type="dcterms:W3CDTF">2026-04-21T15:33:19Z</dcterms:modified>
  <cp:category>9Slide.vn</cp:category>
</cp:coreProperties>
</file>