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2B7"/>
    <a:srgbClr val="EC9C21"/>
    <a:srgbClr val="F1777C"/>
    <a:srgbClr val="D3A4ED"/>
    <a:srgbClr val="C9FFE1"/>
    <a:srgbClr val="E1CCF0"/>
    <a:srgbClr val="FDBFC3"/>
    <a:srgbClr val="FFEDB3"/>
    <a:srgbClr val="BEFEF6"/>
    <a:srgbClr val="624D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2" autoAdjust="0"/>
    <p:restoredTop sz="93018" autoAdjust="0"/>
  </p:normalViewPr>
  <p:slideViewPr>
    <p:cSldViewPr snapToGrid="0">
      <p:cViewPr varScale="1">
        <p:scale>
          <a:sx n="67" d="100"/>
          <a:sy n="67" d="100"/>
        </p:scale>
        <p:origin x="79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E2F477-9A84-488D-BF0D-43D232C1935D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A5C273-540C-45E7-99D4-C1D11C869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530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lt1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CB287D2-3394-408A-411C-71046BB922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379839" y="-755405"/>
            <a:ext cx="3379839" cy="269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6040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25965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F36DB657-B636-4393-4CEC-35007A4C0FF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3621" y="0"/>
            <a:ext cx="1611070" cy="161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3237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DDAED5C0-C2DF-4FC5-BF32-5F369C8988E8}"/>
              </a:ext>
            </a:extLst>
          </p:cNvPr>
          <p:cNvSpPr/>
          <p:nvPr/>
        </p:nvSpPr>
        <p:spPr>
          <a:xfrm>
            <a:off x="956229" y="365505"/>
            <a:ext cx="10008062" cy="6126990"/>
          </a:xfrm>
          <a:prstGeom prst="roundRect">
            <a:avLst/>
          </a:prstGeom>
          <a:solidFill>
            <a:srgbClr val="FFFFFF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5 SVNClementine" panose="020F0502020204030203" pitchFamily="34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81F523E-BAA2-CB63-15EF-CB7C98304F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0502" y="914400"/>
            <a:ext cx="7359031" cy="21514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806EE4-ABD0-07E3-E675-E0F1556A4E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834" y="2570628"/>
            <a:ext cx="10514331" cy="270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79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intable Cute Greeting Cards Collection for Elementary by Slidesgo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976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#9Slide05 SVNClementine</vt:lpstr>
      <vt:lpstr>Arial</vt:lpstr>
      <vt:lpstr>Calibri</vt:lpstr>
      <vt:lpstr>Printable Cute Greeting Cards Collection for Elementary by Slidesgo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Administrator</cp:lastModifiedBy>
  <cp:revision>20</cp:revision>
  <dcterms:created xsi:type="dcterms:W3CDTF">2023-07-25T08:01:24Z</dcterms:created>
  <dcterms:modified xsi:type="dcterms:W3CDTF">2026-04-21T15:32:17Z</dcterms:modified>
  <cp:category>9Slide.vn</cp:category>
</cp:coreProperties>
</file>