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BFD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850723-60B5-BD0B-C564-C1EB92058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879D1F-7867-8A3E-FE0D-1608FE8208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2FC65-ACEE-0C03-9CF6-9F524057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75" y="1221853"/>
            <a:ext cx="463336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64DC5-FA3B-23C7-8AE0-7D91529C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34" y="2259227"/>
            <a:ext cx="8403412" cy="3450457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4AF6CC8-0BEA-5282-D7FF-0FE1BEAF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Calibri Light</vt:lpstr>
      <vt:lpstr>Office Theme</vt:lpstr>
      <vt:lpstr>1_Custom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11</cp:revision>
  <dcterms:created xsi:type="dcterms:W3CDTF">2023-12-26T14:33:02Z</dcterms:created>
  <dcterms:modified xsi:type="dcterms:W3CDTF">2026-04-21T15:05:37Z</dcterms:modified>
  <cp:category>9Slide.vn</cp:category>
</cp:coreProperties>
</file>