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94FF"/>
    <a:srgbClr val="FAD2D4"/>
    <a:srgbClr val="F7B7BA"/>
    <a:srgbClr val="EADCF4"/>
    <a:srgbClr val="DFC9EF"/>
    <a:srgbClr val="F1777C"/>
    <a:srgbClr val="E6E6E6"/>
    <a:srgbClr val="FFEDB3"/>
    <a:srgbClr val="C5F0FF"/>
    <a:srgbClr val="9DC3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2" autoAdjust="0"/>
    <p:restoredTop sz="81725" autoAdjust="0"/>
  </p:normalViewPr>
  <p:slideViewPr>
    <p:cSldViewPr snapToGrid="0">
      <p:cViewPr varScale="1">
        <p:scale>
          <a:sx n="59" d="100"/>
          <a:sy n="59" d="100"/>
        </p:scale>
        <p:origin x="10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2F477-9A84-488D-BF0D-43D232C1935D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A5C273-540C-45E7-99D4-C1D11C86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30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C809D-69BD-4B1F-86DA-CC299C03C7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592E86-AE00-D515-0B60-668C30A990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382BC-2C7C-D4DB-651A-B9B3DF8A98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FB8CB6-23FD-43DB-B893-40EEDEB006E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11BE02-E709-07F3-8041-CAA394E3D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180AB-A972-2A3C-ABA7-4E2EE4B7F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83C643-7456-4CDF-AD89-F5BBA0059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1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9542A-5FF0-A6AD-2418-91F27E41B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04053C-F3DA-EB3B-F2F4-55CA23EEE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348C8-68C0-FAC9-3BCB-C9F7A4CE36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FB8CB6-23FD-43DB-B893-40EEDEB006E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1CE56-B3D7-B300-D660-93793CF58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324B8-FD76-7BC4-A631-1ADE38D9B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83C643-7456-4CDF-AD89-F5BBA0059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113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2259E5-EB74-7940-09C7-6E4FB1F927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53CABF-B5EF-1961-3319-ECDFCB5F5C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62E71-8B02-58FD-7162-75D4128043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FB8CB6-23FD-43DB-B893-40EEDEB006E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0481A-A301-9755-2E1F-B8928D533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F1F57-0F5D-995D-A57C-E14F85FEB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83C643-7456-4CDF-AD89-F5BBA0059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848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FBA0B-93F7-555C-18CC-4FA0C7C3A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7CB46-4378-6225-678F-75F75DEB8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D173B-A868-2C2F-0CE0-71EE697F2B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FB8CB6-23FD-43DB-B893-40EEDEB006E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75B71-53EE-0D1E-D3A4-CD24F9B41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9149D-B992-9A84-A854-3C0478497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83C643-7456-4CDF-AD89-F5BBA0059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26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4C225-8E86-EA92-CE62-9CD40F884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0A11A7-EA53-431C-3E29-05B5D3D38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22628-0375-E1DD-A5E2-E1DA51D378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FB8CB6-23FD-43DB-B893-40EEDEB006E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2F968-1C34-62B8-B6D8-D3B8DE32F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20334-EBDA-A3A6-586F-69E638E3B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83C643-7456-4CDF-AD89-F5BBA0059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9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B8B1E-1E1F-14B5-5142-7215AAC44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E0999-41FE-ACFD-2B82-EDFBA750F8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46A884-BE02-8C04-4983-C3667360FD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CC9E10-FBA8-8882-C715-5A61D0D49F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FB8CB6-23FD-43DB-B893-40EEDEB006E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A4CED5-DA95-11C2-199A-B7BB4289C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40E837-CE7C-E722-F8EB-78229BE72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83C643-7456-4CDF-AD89-F5BBA0059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98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8501F-1766-E174-E29B-1CA8A7C2A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29DA5-07C0-5CEE-4A4B-594A95E4B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39DB91-17DA-7B69-5DE3-0BB2EB800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3AE767-C508-6C78-B474-243F39D0F4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0277C5-281D-AD1F-4F15-DC9ABD829B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48EFAE-696A-2515-7747-595E761C50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FB8CB6-23FD-43DB-B893-40EEDEB006E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B37DF1-1A5B-441A-9AD3-595BD4448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EFAA8D-6C0A-B4E3-6D01-AFD5EEC67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83C643-7456-4CDF-AD89-F5BBA0059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246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BC023-F230-1A39-BDFE-747BC9F04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E6DCD4-08B4-61B6-0BA2-E10515116A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FB8CB6-23FD-43DB-B893-40EEDEB006E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DEB362-5558-B1D7-2D4F-54D20FF99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5E2C86-8220-7E4A-AF8D-9ECB9BCBF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83C643-7456-4CDF-AD89-F5BBA0059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4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295412-0C0A-6802-7AA1-9854D71E22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FB8CB6-23FD-43DB-B893-40EEDEB006E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2BCDC2-02A3-42CB-C166-526103C55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B7A6A6-BC6A-91CA-6F99-857E60DCC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83C643-7456-4CDF-AD89-F5BBA0059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68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B22AA-AEDB-E818-8A31-56B85190C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99D53-4847-037C-ED8F-2E653D1D7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71AD58-034E-A16A-6BC9-5AC46D1DA9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CAF2D-448C-731D-D459-9BB7DB32A2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FB8CB6-23FD-43DB-B893-40EEDEB006E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94658B-14DB-4690-7751-FB60060C7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E014F-322C-D0C0-1BC2-58B2EF23C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83C643-7456-4CDF-AD89-F5BBA0059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408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F5DB9-4AE1-0C05-B325-0430AA0AF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18A95E-311E-60B6-DA2C-691D0C8B10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7412EE-CE4F-ACE5-165D-ADBF42DA66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E34117-71F1-7B00-D970-3507DE4C5B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FB8CB6-23FD-43DB-B893-40EEDEB006E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FCCA97-D4C1-FDDF-413B-F850F7DC2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3A17C-0CE8-3738-778B-CC0D32EAD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83C643-7456-4CDF-AD89-F5BBA0059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round pink circle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6224F0C6-39CB-EE75-9C28-EF7E906611C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7779" y="0"/>
            <a:ext cx="1634718" cy="1634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178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artoon landscape with mountains and trees&#10;&#10;Description automatically generated">
            <a:extLst>
              <a:ext uri="{FF2B5EF4-FFF2-40B4-BE49-F238E27FC236}">
                <a16:creationId xmlns:a16="http://schemas.microsoft.com/office/drawing/2014/main" id="{C5521AE0-1CDA-E24C-78B9-E7AD01BBA86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4EC6187-76AA-85BA-F755-B1DB741DD122}"/>
              </a:ext>
            </a:extLst>
          </p:cNvPr>
          <p:cNvSpPr/>
          <p:nvPr/>
        </p:nvSpPr>
        <p:spPr>
          <a:xfrm>
            <a:off x="1454943" y="633412"/>
            <a:ext cx="9282113" cy="5735857"/>
          </a:xfrm>
          <a:prstGeom prst="round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791984-100D-623A-A211-5EF8722AD7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1426" y="595784"/>
            <a:ext cx="3609145" cy="1457070"/>
          </a:xfrm>
          <a:prstGeom prst="rect">
            <a:avLst/>
          </a:prstGeom>
        </p:spPr>
      </p:pic>
      <p:sp>
        <p:nvSpPr>
          <p:cNvPr id="10" name="Freeform 5">
            <a:extLst>
              <a:ext uri="{FF2B5EF4-FFF2-40B4-BE49-F238E27FC236}">
                <a16:creationId xmlns:a16="http://schemas.microsoft.com/office/drawing/2014/main" id="{4F6B1053-F791-6BE2-F4E5-63A53CFB67B3}"/>
              </a:ext>
            </a:extLst>
          </p:cNvPr>
          <p:cNvSpPr/>
          <p:nvPr/>
        </p:nvSpPr>
        <p:spPr>
          <a:xfrm>
            <a:off x="9311046" y="1167228"/>
            <a:ext cx="2880954" cy="5690772"/>
          </a:xfrm>
          <a:custGeom>
            <a:avLst/>
            <a:gdLst/>
            <a:ahLst/>
            <a:cxnLst/>
            <a:rect l="l" t="t" r="r" b="b"/>
            <a:pathLst>
              <a:path w="2880954" h="5690772">
                <a:moveTo>
                  <a:pt x="0" y="0"/>
                </a:moveTo>
                <a:lnTo>
                  <a:pt x="2880954" y="0"/>
                </a:lnTo>
                <a:lnTo>
                  <a:pt x="2880954" y="5690772"/>
                </a:lnTo>
                <a:lnTo>
                  <a:pt x="0" y="569077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4F658D5-4109-B7DF-95DF-7EF452EC37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8882" y="2474655"/>
            <a:ext cx="8764066" cy="2815237"/>
          </a:xfrm>
          <a:prstGeom prst="rect">
            <a:avLst/>
          </a:prstGeom>
        </p:spPr>
      </p:pic>
      <p:pic>
        <p:nvPicPr>
          <p:cNvPr id="12" name="Picture 11" descr="A round pink circle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F4C2D02D-0053-7B87-B87D-8E7C7422D1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7779" y="0"/>
            <a:ext cx="1634718" cy="1634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6889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1223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</dc:creator>
  <cp:lastModifiedBy>Administrator</cp:lastModifiedBy>
  <cp:revision>18</cp:revision>
  <dcterms:created xsi:type="dcterms:W3CDTF">2023-07-25T08:01:24Z</dcterms:created>
  <dcterms:modified xsi:type="dcterms:W3CDTF">2026-04-21T15:31:54Z</dcterms:modified>
</cp:coreProperties>
</file>