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3"/>
  </p:notesMasterIdLst>
  <p:sldIdLst>
    <p:sldId id="301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85" autoAdjust="0"/>
  </p:normalViewPr>
  <p:slideViewPr>
    <p:cSldViewPr snapToGrid="0">
      <p:cViewPr varScale="1">
        <p:scale>
          <a:sx n="67" d="100"/>
          <a:sy n="67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BB5C-AA8B-40AD-B9E2-E63AE833DD8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886D-8B9F-4491-9433-A4E420C3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B170D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YOUR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Please enter the English Title here.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49" y="-174369"/>
            <a:ext cx="7765537" cy="7765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8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2D7AC8F-31E0-612E-A2EB-F285BD7E7A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4" y="0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ransparent Haunted House Clipart - Transparent Background House Clipart,  HD Png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6" l="2442" r="96163">
                        <a14:foregroundMark x1="23837" y1="45347" x2="18721" y2="63434"/>
                        <a14:foregroundMark x1="25581" y1="80472" x2="35581" y2="89515"/>
                        <a14:foregroundMark x1="54535" y1="52031" x2="55930" y2="74312"/>
                        <a14:foregroundMark x1="45581" y1="81127" x2="69651" y2="76278"/>
                        <a14:foregroundMark x1="55581" y1="72739" x2="68837" y2="69856"/>
                        <a14:foregroundMark x1="74186" y1="50459" x2="64767" y2="66317"/>
                        <a14:foregroundMark x1="44419" y1="50459" x2="45349" y2="63041"/>
                        <a14:foregroundMark x1="23605" y1="48493" x2="36512" y2="4757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1" y="1778922"/>
            <a:ext cx="6043903" cy="53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3014" y1="44882" x2="16116" y2="51605"/>
                        <a14:backgroundMark x1="43030" y1="69291" x2="64666" y2="67232"/>
                        <a14:backgroundMark x1="83723" y1="46517" x2="85697" y2="62992"/>
                        <a14:backgroundMark x1="82595" y1="71835" x2="88235" y2="79830"/>
                        <a14:backgroundMark x1="80902" y1="41490" x2="83441" y2="5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42" y="3931920"/>
            <a:ext cx="4824619" cy="3209210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id="{A7BB1EC3-F73B-4C93-9D57-711440893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465"/>
            <a:ext cx="3481665" cy="3481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" y="-101247"/>
            <a:ext cx="1542167" cy="1542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0E1999-FD27-E110-357E-9EAE7FE0D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192" y="207206"/>
            <a:ext cx="2536156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F9366-8818-F780-F5CD-2F74D44CE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9190" y="1201553"/>
            <a:ext cx="8395862" cy="34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725353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DengXian</vt:lpstr>
      <vt:lpstr>Arial</vt:lpstr>
      <vt:lpstr>Calibri</vt:lpstr>
      <vt:lpstr>字魂27号-布丁体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50</cp:revision>
  <dcterms:created xsi:type="dcterms:W3CDTF">2022-08-06T15:41:25Z</dcterms:created>
  <dcterms:modified xsi:type="dcterms:W3CDTF">2026-04-21T15:31:30Z</dcterms:modified>
</cp:coreProperties>
</file>