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699" r:id="rId4"/>
  </p:sldMasterIdLst>
  <p:notesMasterIdLst>
    <p:notesMasterId r:id="rId6"/>
  </p:notesMasterIdLst>
  <p:sldIdLst>
    <p:sldId id="256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24A"/>
    <a:srgbClr val="FAD493"/>
    <a:srgbClr val="486D04"/>
    <a:srgbClr val="0F1907"/>
    <a:srgbClr val="4A8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57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DC44-3E17-47E8-987C-44B23567487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CE31-5697-4DCD-A7D8-9A10419D2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5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1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9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69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49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88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601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87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16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22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07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61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05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60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743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16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09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96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941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428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16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715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569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35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22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95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382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19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167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269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24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63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45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669E1920-5DC1-A3B7-980F-7B172621C481}"/>
              </a:ext>
            </a:extLst>
          </p:cNvPr>
          <p:cNvSpPr/>
          <p:nvPr userDrawn="1"/>
        </p:nvSpPr>
        <p:spPr>
          <a:xfrm>
            <a:off x="0" y="0"/>
            <a:ext cx="18288000" cy="10176201"/>
          </a:xfrm>
          <a:custGeom>
            <a:avLst/>
            <a:gdLst/>
            <a:ahLst/>
            <a:cxnLst/>
            <a:rect l="l" t="t" r="r" b="b"/>
            <a:pathLst>
              <a:path w="18288000" h="10176201">
                <a:moveTo>
                  <a:pt x="0" y="0"/>
                </a:moveTo>
                <a:lnTo>
                  <a:pt x="18288000" y="0"/>
                </a:lnTo>
                <a:lnTo>
                  <a:pt x="18288000" y="10176201"/>
                </a:lnTo>
                <a:lnTo>
                  <a:pt x="0" y="1017620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1664" b="-11664"/>
            </a:stretch>
          </a:blipFill>
        </p:spPr>
      </p:sp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393839A-1DB8-1087-47CB-A538D3B05A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342900"/>
            <a:ext cx="2152352" cy="2152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0467A8B-E3FF-81DA-C224-568F028BC43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342900"/>
            <a:ext cx="2152352" cy="21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C4361BB-5F42-DDDA-4E00-C4A03058D8E3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13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E5C208A-36FD-4FA9-39C7-D0CFE3638EC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03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DA6D7E3-253C-40A1-8E6E-FAC130E9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952500"/>
            <a:ext cx="6401355" cy="3868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34F02-B745-061F-6B81-6BBC3B3E6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390900"/>
            <a:ext cx="12193057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39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1701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Office Theme</vt:lpstr>
      <vt:lpstr>Office 主题</vt:lpstr>
      <vt:lpstr>1_Office 主题</vt:lpstr>
      <vt:lpstr>2_Office 主题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T6_Doc</dc:title>
  <dc:subject>9Slide.vn</dc:subject>
  <dc:creator>huong</dc:creator>
  <dc:description>9Slide.vn</dc:description>
  <cp:lastModifiedBy>Administrator</cp:lastModifiedBy>
  <cp:revision>36</cp:revision>
  <dcterms:created xsi:type="dcterms:W3CDTF">2006-08-16T00:00:00Z</dcterms:created>
  <dcterms:modified xsi:type="dcterms:W3CDTF">2026-04-21T15:34:45Z</dcterms:modified>
  <cp:category>9Slide.vn</cp:category>
  <dc:identifier>DAGPVnf4NPg</dc:identifier>
</cp:coreProperties>
</file>