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32" r:id="rId4"/>
  </p:sldMasterIdLst>
  <p:notesMasterIdLst>
    <p:notesMasterId r:id="rId6"/>
  </p:notesMasterIdLst>
  <p:sldIdLst>
    <p:sldId id="26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5221E-070B-4C97-88F4-3EDF4C7ADCA6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FBDE-244A-4D1C-BABC-E1E39CE610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76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82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44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82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AFC6-C101-0921-E1F0-AEB729C8F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67CB7-3A64-F0B2-1323-D5F3D3803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D643-0A98-FBF1-1B53-B6B45B5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916C-0F4A-CA9E-2DD0-0051929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B910-D822-E843-3812-60E69754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13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1178-C0EE-82A7-1B5F-ED2D2F5A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1935-2CB9-23A3-4D7B-C0A5CD92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1F3C-141E-A7B9-E1EE-2A033418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CF09-E8CA-2EF5-F6F1-30A57488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CEE9-6E39-92FD-B5E6-09C5DBC0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64B8-C73B-D7BE-EF96-6699040E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C5A08-F140-2FDD-6828-97D4BC47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3E40-F73D-1B5E-7DB7-2414A874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AA89-A0F1-E8FE-C07D-96CC754B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7FE0-18A8-8AEF-2C37-EEFA5BF4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67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23F-9F01-AFED-2BC5-B7A8A2BD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FD39-6D75-2FFE-5E29-E9050454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05B4-C96F-21DE-A954-A871DFA3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2C2C-B0EE-F345-E423-4E6A1075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7939-15BD-F0F7-74A4-809EB0F3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3A1F7-BA75-8720-60C3-745C340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577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5B32-1B0A-0990-0DCB-9D73BFC1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4587-CBC5-13BF-0E4C-DCEFE692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22B1C-3609-9634-0FDC-B57168B4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6F404-7A47-2D75-B3BC-02B0AFAFE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E4688-C82A-418D-298A-B24D2B580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3E920-3B9C-136D-E6C3-E30890B4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537C-6CAD-BBB8-51B4-CFF7A6E6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D0366-2EFD-A21F-4798-1431BB6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4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326-2926-DE2C-5348-DC33D60B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06501-EBC2-0F83-B078-46476DB3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1F520-F272-D5F5-2234-3003976E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B3B5-DFF4-47D3-2018-B5BB24DE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97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8E5C5-A121-CFBF-33F4-5BCAB5A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C0D45-9D92-7DC0-00B1-6EB34B9A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B22AD-1E00-012D-65FE-78783AA0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309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6328-090F-4997-EC3B-124697A5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02D1-398D-78DA-64DC-CDC42646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A890-DE08-C02D-28DE-3400454E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7EB2-B539-6692-C1E3-D821DFED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1B365-F46C-2F34-35F5-46FE8C75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9D7B-18A7-1DBD-99B7-35B868E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92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55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187D-1794-3A45-A281-BC68121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9E9EC-E480-DF13-6B54-B40653A0E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17B22-752A-5007-3EA4-F4240C07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A7F6C-4E87-A48E-426E-57FCB08F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90BD6-6E2C-78DE-9D13-83DF161A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4F26-75A1-A67E-BE5C-B04D04F7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9AF0-62D2-E471-3FD3-36B6483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10206-D56C-DB8B-74A4-D8D3D35A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E6F3-A0F2-F138-AA26-CC077F5C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C562-E5CE-8E85-7AF2-32E7FF2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CBD4-F73E-49F1-9E6A-F0751F5D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3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ACC77-8E0C-4B95-29B9-E75A84026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D8DDC-FA35-2108-2C6B-B9ADAE53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1429-CE09-AFAB-BCB7-275DD505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9FF8-2A3D-5554-6DD0-557E76B0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4CDB-6E59-AE17-CC5C-F7DE8245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72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AFC6-C101-0921-E1F0-AEB729C8F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67CB7-3A64-F0B2-1323-D5F3D3803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D643-0A98-FBF1-1B53-B6B45B5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916C-0F4A-CA9E-2DD0-0051929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B910-D822-E843-3812-60E69754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909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1178-C0EE-82A7-1B5F-ED2D2F5A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1935-2CB9-23A3-4D7B-C0A5CD92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1F3C-141E-A7B9-E1EE-2A033418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CF09-E8CA-2EF5-F6F1-30A57488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CEE9-6E39-92FD-B5E6-09C5DBC0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1371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64B8-C73B-D7BE-EF96-6699040E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C5A08-F140-2FDD-6828-97D4BC47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3E40-F73D-1B5E-7DB7-2414A874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AA89-A0F1-E8FE-C07D-96CC754B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7FE0-18A8-8AEF-2C37-EEFA5BF4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407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23F-9F01-AFED-2BC5-B7A8A2BD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FD39-6D75-2FFE-5E29-E9050454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05B4-C96F-21DE-A954-A871DFA3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2C2C-B0EE-F345-E423-4E6A1075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7939-15BD-F0F7-74A4-809EB0F3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3A1F7-BA75-8720-60C3-745C340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468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5B32-1B0A-0990-0DCB-9D73BFC1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4587-CBC5-13BF-0E4C-DCEFE692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22B1C-3609-9634-0FDC-B57168B4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6F404-7A47-2D75-B3BC-02B0AFAFE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E4688-C82A-418D-298A-B24D2B580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3E920-3B9C-136D-E6C3-E30890B4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537C-6CAD-BBB8-51B4-CFF7A6E6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D0366-2EFD-A21F-4798-1431BB6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326-2926-DE2C-5348-DC33D60B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06501-EBC2-0F83-B078-46476DB3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1F520-F272-D5F5-2234-3003976E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B3B5-DFF4-47D3-2018-B5BB24DE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22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8E5C5-A121-CFBF-33F4-5BCAB5A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C0D45-9D92-7DC0-00B1-6EB34B9A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B22AD-1E00-012D-65FE-78783AA0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2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650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6328-090F-4997-EC3B-124697A5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02D1-398D-78DA-64DC-CDC42646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A890-DE08-C02D-28DE-3400454E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7EB2-B539-6692-C1E3-D821DFED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1B365-F46C-2F34-35F5-46FE8C75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9D7B-18A7-1DBD-99B7-35B868E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2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187D-1794-3A45-A281-BC68121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9E9EC-E480-DF13-6B54-B40653A0E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17B22-752A-5007-3EA4-F4240C07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A7F6C-4E87-A48E-426E-57FCB08F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90BD6-6E2C-78DE-9D13-83DF161A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4F26-75A1-A67E-BE5C-B04D04F7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65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9AF0-62D2-E471-3FD3-36B6483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10206-D56C-DB8B-74A4-D8D3D35A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E6F3-A0F2-F138-AA26-CC077F5C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C562-E5CE-8E85-7AF2-32E7FF2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CBD4-F73E-49F1-9E6A-F0751F5D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07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ACC77-8E0C-4B95-29B9-E75A84026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D8DDC-FA35-2108-2C6B-B9ADAE53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1429-CE09-AFAB-BCB7-275DD505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9FF8-2A3D-5554-6DD0-557E76B0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4CDB-6E59-AE17-CC5C-F7DE8245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80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CAFC6-C101-0921-E1F0-AEB729C8F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D67CB7-3A64-F0B2-1323-D5F3D3803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AD643-0A98-FBF1-1B53-B6B45B55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0916C-0F4A-CA9E-2DD0-005192901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2B910-D822-E843-3812-60E69754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21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C1178-C0EE-82A7-1B5F-ED2D2F5A5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41935-2CB9-23A3-4D7B-C0A5CD927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21F3C-141E-A7B9-E1EE-2A03341850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5CF09-E8CA-2EF5-F6F1-30A574883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ECCEE9-6E39-92FD-B5E6-09C5DBC0C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9579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364B8-C73B-D7BE-EF96-6699040E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C5A08-F140-2FDD-6828-97D4BC47B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E3E40-F73D-1B5E-7DB7-2414A87430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AA89-A0F1-E8FE-C07D-96CC754BD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B7FE0-18A8-8AEF-2C37-EEFA5BF4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9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5F23F-9F01-AFED-2BC5-B7A8A2BD1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5FD39-6D75-2FFE-5E29-E90504540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D05B4-C96F-21DE-A954-A871DFA341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A72C2C-B0EE-F345-E423-4E6A10756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8B7939-15BD-F0F7-74A4-809EB0F3D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3A1F7-BA75-8720-60C3-745C340F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5B32-1B0A-0990-0DCB-9D73BFC11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004587-CBC5-13BF-0E4C-DCEFE692F1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22B1C-3609-9634-0FDC-B57168B4A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36F404-7A47-2D75-B3BC-02B0AFAFE7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1E4688-C82A-418D-298A-B24D2B5809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53E920-3B9C-136D-E6C3-E30890B47E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E6537C-6CAD-BBB8-51B4-CFF7A6E6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D0366-2EFD-A21F-4798-1431BB63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254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32326-2926-DE2C-5348-DC33D60B3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006501-EBC2-0F83-B078-46476DB3C8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1F520-F272-D5F5-2234-3003976E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11B3B5-DFF4-47D3-2018-B5BB24DEA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25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551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48E5C5-A121-CFBF-33F4-5BCAB5AE39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C0D45-9D92-7DC0-00B1-6EB34B9A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B22AD-1E00-012D-65FE-78783AA01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0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86328-090F-4997-EC3B-124697A58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D02D1-398D-78DA-64DC-CDC426467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7A890-DE08-C02D-28DE-3400454E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C7EB2-B539-6692-C1E3-D821DFED0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1B365-F46C-2F34-35F5-46FE8C75D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B9D7B-18A7-1DBD-99B7-35B868EB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5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187D-1794-3A45-A281-BC68121A3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9E9EC-E480-DF13-6B54-B40653A0E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17B22-752A-5007-3EA4-F4240C070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FA7F6C-4E87-A48E-426E-57FCB08F98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90BD6-6E2C-78DE-9D13-83DF161A5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54F26-75A1-A67E-BE5C-B04D04F76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586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F9AF0-62D2-E471-3FD3-36B64830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A10206-D56C-DB8B-74A4-D8D3D35A6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E6F3-A0F2-F138-AA26-CC077F5C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7C562-E5CE-8E85-7AF2-32E7FF29F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BECBD4-F73E-49F1-9E6A-F0751F5DD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886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9ACC77-8E0C-4B95-29B9-E75A840266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ED8DDC-FA35-2108-2C6B-B9ADAE533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11429-CE09-AFAB-BCB7-275DD505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B9460-619A-45C4-9644-B8E4E0E28BD9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269FF8-2A3D-5554-6DD0-557E76B05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64CDB-6E59-AE17-CC5C-F7DE8245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8F703-89E9-47B7-BAEB-36D195970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74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3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9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5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1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A818E355-33C8-B2D0-10D7-3DD74A2C096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7" y="0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9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7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239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DE133A2-F1DF-83EB-2051-90AF8AE35A6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887" y="0"/>
            <a:ext cx="1688526" cy="16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FC51C2-7A55-461F-8449-055F83EF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400" y="-1"/>
            <a:ext cx="12344400" cy="7576457"/>
          </a:xfrm>
          <a:prstGeom prst="rect">
            <a:avLst/>
          </a:prstGeom>
        </p:spPr>
      </p:pic>
      <p:pic>
        <p:nvPicPr>
          <p:cNvPr id="12" name="Picture 11" descr="A yellow circles with red lines&#10;&#10;Description automatically generated">
            <a:extLst>
              <a:ext uri="{FF2B5EF4-FFF2-40B4-BE49-F238E27FC236}">
                <a16:creationId xmlns:a16="http://schemas.microsoft.com/office/drawing/2014/main" id="{DFEA0883-DEC9-7513-B437-C6FF5DA03F0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4370"/>
            <a:ext cx="2692184" cy="16116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B6562D-437F-3F4B-7809-A23921AF8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041" y="237535"/>
            <a:ext cx="6852498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8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Custom Design</vt:lpstr>
      <vt:lpstr>1_Custom Design</vt:lpstr>
      <vt:lpstr>2_Custom Design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35</cp:revision>
  <dcterms:created xsi:type="dcterms:W3CDTF">2024-12-13T01:46:40Z</dcterms:created>
  <dcterms:modified xsi:type="dcterms:W3CDTF">2026-04-21T15:06:21Z</dcterms:modified>
</cp:coreProperties>
</file>