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4"/>
  </p:notesMasterIdLst>
  <p:handoutMasterIdLst>
    <p:handoutMasterId r:id="rId5"/>
  </p:handoutMasterIdLst>
  <p:sldIdLst>
    <p:sldId id="455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857"/>
    <a:srgbClr val="5F603C"/>
    <a:srgbClr val="38351E"/>
    <a:srgbClr val="2D3686"/>
    <a:srgbClr val="F0ECE6"/>
    <a:srgbClr val="1E1C0E"/>
    <a:srgbClr val="888864"/>
    <a:srgbClr val="CFD0C5"/>
    <a:srgbClr val="F01E5C"/>
    <a:srgbClr val="093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1" autoAdjust="0"/>
    <p:restoredTop sz="94670"/>
  </p:normalViewPr>
  <p:slideViewPr>
    <p:cSldViewPr snapToGrid="0">
      <p:cViewPr varScale="1">
        <p:scale>
          <a:sx n="68" d="100"/>
          <a:sy n="68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pptmon.com/" TargetMode="External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3.svg"/><Relationship Id="rId21" Type="http://schemas.openxmlformats.org/officeDocument/2006/relationships/image" Target="../media/image18.pn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5.sv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hyperlink" Target="http://pptmon.com/" TargetMode="Externa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hyperlink" Target="http://www.pptmon.com/" TargetMode="External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pptmon.com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29.svg"/><Relationship Id="rId3" Type="http://schemas.openxmlformats.org/officeDocument/2006/relationships/image" Target="../media/image39.svg"/><Relationship Id="rId7" Type="http://schemas.openxmlformats.org/officeDocument/2006/relationships/image" Target="../media/image40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28.png"/><Relationship Id="rId2" Type="http://schemas.openxmlformats.org/officeDocument/2006/relationships/image" Target="../media/image38.png"/><Relationship Id="rId16" Type="http://schemas.openxmlformats.org/officeDocument/2006/relationships/image" Target="../media/image2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pptmon.com/" TargetMode="External"/><Relationship Id="rId5" Type="http://schemas.openxmlformats.org/officeDocument/2006/relationships/image" Target="../media/image31.sv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4" Type="http://schemas.openxmlformats.org/officeDocument/2006/relationships/image" Target="../media/image30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pptmon.com/" TargetMode="External"/><Relationship Id="rId18" Type="http://schemas.openxmlformats.org/officeDocument/2006/relationships/image" Target="../media/image19.svg"/><Relationship Id="rId3" Type="http://schemas.openxmlformats.org/officeDocument/2006/relationships/image" Target="../media/image42.svg"/><Relationship Id="rId21" Type="http://schemas.openxmlformats.org/officeDocument/2006/relationships/image" Target="../media/image28.png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" Type="http://schemas.openxmlformats.org/officeDocument/2006/relationships/image" Target="../media/image41.png"/><Relationship Id="rId16" Type="http://schemas.openxmlformats.org/officeDocument/2006/relationships/image" Target="../media/image44.svg"/><Relationship Id="rId20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43.png"/><Relationship Id="rId10" Type="http://schemas.openxmlformats.org/officeDocument/2006/relationships/hyperlink" Target="http://pptmon.com/" TargetMode="External"/><Relationship Id="rId19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hyperlink" Target="http://www.pptmon.com/" TargetMode="External"/><Relationship Id="rId22" Type="http://schemas.openxmlformats.org/officeDocument/2006/relationships/image" Target="../media/image29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47.png"/><Relationship Id="rId18" Type="http://schemas.openxmlformats.org/officeDocument/2006/relationships/image" Target="../media/image1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2.png"/><Relationship Id="rId12" Type="http://schemas.openxmlformats.org/officeDocument/2006/relationships/image" Target="../media/image31.svg"/><Relationship Id="rId1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6.svg"/><Relationship Id="rId19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45.png"/><Relationship Id="rId14" Type="http://schemas.openxmlformats.org/officeDocument/2006/relationships/image" Target="../media/image48.svg"/><Relationship Id="rId22" Type="http://schemas.openxmlformats.org/officeDocument/2006/relationships/image" Target="../media/image2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1.png"/><Relationship Id="rId18" Type="http://schemas.openxmlformats.org/officeDocument/2006/relationships/image" Target="../media/image19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3.svg"/><Relationship Id="rId20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7.svg"/><Relationship Id="rId19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42.svg"/><Relationship Id="rId22" Type="http://schemas.openxmlformats.org/officeDocument/2006/relationships/image" Target="../media/image29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2.png"/><Relationship Id="rId18" Type="http://schemas.openxmlformats.org/officeDocument/2006/relationships/image" Target="../media/image19.svg"/><Relationship Id="rId3" Type="http://schemas.openxmlformats.org/officeDocument/2006/relationships/image" Target="../media/image10.png"/><Relationship Id="rId21" Type="http://schemas.openxmlformats.org/officeDocument/2006/relationships/image" Target="../media/image34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3.svg"/><Relationship Id="rId20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7.svg"/><Relationship Id="rId19" Type="http://schemas.openxmlformats.org/officeDocument/2006/relationships/image" Target="../media/image28.pn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35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8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2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5.svg"/><Relationship Id="rId20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.png"/><Relationship Id="rId10" Type="http://schemas.openxmlformats.org/officeDocument/2006/relationships/image" Target="../media/image7.svg"/><Relationship Id="rId19" Type="http://schemas.openxmlformats.org/officeDocument/2006/relationships/image" Target="../media/image36.pn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2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8.png"/><Relationship Id="rId18" Type="http://schemas.openxmlformats.org/officeDocument/2006/relationships/image" Target="../media/image29.sv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0.svg"/><Relationship Id="rId17" Type="http://schemas.openxmlformats.org/officeDocument/2006/relationships/image" Target="../media/image2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31.svg"/><Relationship Id="rId4" Type="http://schemas.openxmlformats.org/officeDocument/2006/relationships/image" Target="../media/image11.svg"/><Relationship Id="rId9" Type="http://schemas.openxmlformats.org/officeDocument/2006/relationships/image" Target="../media/image30.png"/><Relationship Id="rId14" Type="http://schemas.openxmlformats.org/officeDocument/2006/relationships/image" Target="../media/image19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.png"/><Relationship Id="rId18" Type="http://schemas.openxmlformats.org/officeDocument/2006/relationships/image" Target="../media/image44.sv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12" Type="http://schemas.openxmlformats.org/officeDocument/2006/relationships/image" Target="../media/image7.svg"/><Relationship Id="rId17" Type="http://schemas.openxmlformats.org/officeDocument/2006/relationships/image" Target="../media/image4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3.svg"/><Relationship Id="rId20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19" Type="http://schemas.openxmlformats.org/officeDocument/2006/relationships/image" Target="../media/image28.png"/><Relationship Id="rId4" Type="http://schemas.openxmlformats.org/officeDocument/2006/relationships/image" Target="../media/image11.svg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47.png"/><Relationship Id="rId18" Type="http://schemas.openxmlformats.org/officeDocument/2006/relationships/image" Target="../media/image50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2.png"/><Relationship Id="rId12" Type="http://schemas.openxmlformats.org/officeDocument/2006/relationships/image" Target="../media/image31.svg"/><Relationship Id="rId17" Type="http://schemas.openxmlformats.org/officeDocument/2006/relationships/image" Target="../media/image49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6.svg"/><Relationship Id="rId19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45.png"/><Relationship Id="rId14" Type="http://schemas.openxmlformats.org/officeDocument/2006/relationships/image" Target="../media/image48.svg"/><Relationship Id="rId22" Type="http://schemas.openxmlformats.org/officeDocument/2006/relationships/image" Target="../media/image29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1.png"/><Relationship Id="rId1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20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3.svg"/><Relationship Id="rId20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7.svg"/><Relationship Id="rId19" Type="http://schemas.openxmlformats.org/officeDocument/2006/relationships/image" Target="../media/image28.pn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4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pptmon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9.svg"/><Relationship Id="rId3" Type="http://schemas.openxmlformats.org/officeDocument/2006/relationships/image" Target="../media/image31.svg"/><Relationship Id="rId21" Type="http://schemas.openxmlformats.org/officeDocument/2006/relationships/image" Target="../media/image34.png"/><Relationship Id="rId7" Type="http://schemas.openxmlformats.org/officeDocument/2006/relationships/image" Target="../media/image9.svg"/><Relationship Id="rId12" Type="http://schemas.openxmlformats.org/officeDocument/2006/relationships/hyperlink" Target="http://www.pptmon.com/" TargetMode="External"/><Relationship Id="rId17" Type="http://schemas.openxmlformats.org/officeDocument/2006/relationships/image" Target="../media/image18.png"/><Relationship Id="rId2" Type="http://schemas.openxmlformats.org/officeDocument/2006/relationships/image" Target="../media/image30.png"/><Relationship Id="rId16" Type="http://schemas.openxmlformats.org/officeDocument/2006/relationships/image" Target="../media/image33.svg"/><Relationship Id="rId20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pptmon.com/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32.png"/><Relationship Id="rId10" Type="http://schemas.openxmlformats.org/officeDocument/2006/relationships/image" Target="../media/image11.svg"/><Relationship Id="rId19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svg"/><Relationship Id="rId22" Type="http://schemas.openxmlformats.org/officeDocument/2006/relationships/image" Target="../media/image3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18" Type="http://schemas.openxmlformats.org/officeDocument/2006/relationships/image" Target="../media/image44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43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3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35.svg"/><Relationship Id="rId22" Type="http://schemas.openxmlformats.org/officeDocument/2006/relationships/image" Target="../media/image29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29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9.svg"/><Relationship Id="rId4" Type="http://schemas.openxmlformats.org/officeDocument/2006/relationships/image" Target="../media/image11.svg"/><Relationship Id="rId9" Type="http://schemas.openxmlformats.org/officeDocument/2006/relationships/image" Target="../media/image8.png"/><Relationship Id="rId1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4.png"/><Relationship Id="rId18" Type="http://schemas.openxmlformats.org/officeDocument/2006/relationships/image" Target="../media/image29.sv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12" Type="http://schemas.openxmlformats.org/officeDocument/2006/relationships/image" Target="../media/image40.svg"/><Relationship Id="rId17" Type="http://schemas.openxmlformats.org/officeDocument/2006/relationships/image" Target="../media/image2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2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31.svg"/><Relationship Id="rId4" Type="http://schemas.openxmlformats.org/officeDocument/2006/relationships/image" Target="../media/image11.svg"/><Relationship Id="rId9" Type="http://schemas.openxmlformats.org/officeDocument/2006/relationships/image" Target="../media/image30.png"/><Relationship Id="rId1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.png"/><Relationship Id="rId18" Type="http://schemas.openxmlformats.org/officeDocument/2006/relationships/image" Target="../media/image19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7.svg"/><Relationship Id="rId1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44.svg"/><Relationship Id="rId20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5.svg"/><Relationship Id="rId19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4.png"/><Relationship Id="rId14" Type="http://schemas.openxmlformats.org/officeDocument/2006/relationships/image" Target="../media/image9.svg"/><Relationship Id="rId22" Type="http://schemas.openxmlformats.org/officeDocument/2006/relationships/image" Target="../media/image29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47.png"/><Relationship Id="rId18" Type="http://schemas.openxmlformats.org/officeDocument/2006/relationships/image" Target="../media/image1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2.png"/><Relationship Id="rId12" Type="http://schemas.openxmlformats.org/officeDocument/2006/relationships/image" Target="../media/image31.svg"/><Relationship Id="rId17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9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6.svg"/><Relationship Id="rId19" Type="http://schemas.openxmlformats.org/officeDocument/2006/relationships/image" Target="../media/image18.png"/><Relationship Id="rId4" Type="http://schemas.openxmlformats.org/officeDocument/2006/relationships/image" Target="../media/image11.svg"/><Relationship Id="rId9" Type="http://schemas.openxmlformats.org/officeDocument/2006/relationships/image" Target="../media/image45.png"/><Relationship Id="rId14" Type="http://schemas.openxmlformats.org/officeDocument/2006/relationships/image" Target="../media/image48.svg"/><Relationship Id="rId22" Type="http://schemas.openxmlformats.org/officeDocument/2006/relationships/image" Target="../media/image29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1.png"/><Relationship Id="rId18" Type="http://schemas.openxmlformats.org/officeDocument/2006/relationships/image" Target="../media/image19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33.svg"/><Relationship Id="rId20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7.svg"/><Relationship Id="rId19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6.png"/><Relationship Id="rId14" Type="http://schemas.openxmlformats.org/officeDocument/2006/relationships/image" Target="../media/image42.svg"/><Relationship Id="rId22" Type="http://schemas.openxmlformats.org/officeDocument/2006/relationships/image" Target="../media/image29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11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openxmlformats.org/officeDocument/2006/relationships/image" Target="../media/image31.svg"/><Relationship Id="rId7" Type="http://schemas.openxmlformats.org/officeDocument/2006/relationships/image" Target="../media/image9.svg"/><Relationship Id="rId12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5.svg"/><Relationship Id="rId5" Type="http://schemas.openxmlformats.org/officeDocument/2006/relationships/image" Target="../media/image7.svg"/><Relationship Id="rId15" Type="http://schemas.openxmlformats.org/officeDocument/2006/relationships/image" Target="../media/image37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9.svg"/><Relationship Id="rId14" Type="http://schemas.openxmlformats.org/officeDocument/2006/relationships/image" Target="../media/image3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9.svg"/><Relationship Id="rId3" Type="http://schemas.openxmlformats.org/officeDocument/2006/relationships/image" Target="../media/image39.svg"/><Relationship Id="rId7" Type="http://schemas.openxmlformats.org/officeDocument/2006/relationships/image" Target="../media/image40.sv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23.svg"/><Relationship Id="rId5" Type="http://schemas.openxmlformats.org/officeDocument/2006/relationships/image" Target="../media/image31.sv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19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4.svg"/><Relationship Id="rId3" Type="http://schemas.openxmlformats.org/officeDocument/2006/relationships/image" Target="../media/image42.svg"/><Relationship Id="rId7" Type="http://schemas.openxmlformats.org/officeDocument/2006/relationships/image" Target="../media/image7.sv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29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sv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12" Type="http://schemas.openxmlformats.org/officeDocument/2006/relationships/image" Target="../media/image49.png"/><Relationship Id="rId17" Type="http://schemas.openxmlformats.org/officeDocument/2006/relationships/image" Target="../media/image29.sv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9.svg"/><Relationship Id="rId5" Type="http://schemas.openxmlformats.org/officeDocument/2006/relationships/image" Target="../media/image46.svg"/><Relationship Id="rId15" Type="http://schemas.openxmlformats.org/officeDocument/2006/relationships/image" Target="../media/image19.svg"/><Relationship Id="rId10" Type="http://schemas.openxmlformats.org/officeDocument/2006/relationships/image" Target="../media/image8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Relationship Id="rId1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1.svg"/><Relationship Id="rId3" Type="http://schemas.openxmlformats.org/officeDocument/2006/relationships/image" Target="../media/image31.sv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3.svg"/><Relationship Id="rId5" Type="http://schemas.openxmlformats.org/officeDocument/2006/relationships/image" Target="../media/image7.svg"/><Relationship Id="rId1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42.svg"/><Relationship Id="rId1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svg"/><Relationship Id="rId3" Type="http://schemas.openxmlformats.org/officeDocument/2006/relationships/image" Target="../media/image31.svg"/><Relationship Id="rId7" Type="http://schemas.openxmlformats.org/officeDocument/2006/relationships/image" Target="../media/image9.svg"/><Relationship Id="rId12" Type="http://schemas.openxmlformats.org/officeDocument/2006/relationships/image" Target="../media/image43.png"/><Relationship Id="rId17" Type="http://schemas.openxmlformats.org/officeDocument/2006/relationships/image" Target="../media/image29.svg"/><Relationship Id="rId2" Type="http://schemas.openxmlformats.org/officeDocument/2006/relationships/image" Target="../media/image30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9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5.svg"/><Relationship Id="rId1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4.svg"/><Relationship Id="rId3" Type="http://schemas.openxmlformats.org/officeDocument/2006/relationships/image" Target="../media/image39.svg"/><Relationship Id="rId7" Type="http://schemas.openxmlformats.org/officeDocument/2006/relationships/image" Target="../media/image31.svg"/><Relationship Id="rId12" Type="http://schemas.openxmlformats.org/officeDocument/2006/relationships/image" Target="../media/image5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5.svg"/><Relationship Id="rId5" Type="http://schemas.openxmlformats.org/officeDocument/2006/relationships/image" Target="../media/image52.svg"/><Relationship Id="rId15" Type="http://schemas.openxmlformats.org/officeDocument/2006/relationships/image" Target="../media/image23.svg"/><Relationship Id="rId10" Type="http://schemas.openxmlformats.org/officeDocument/2006/relationships/image" Target="../media/image4.png"/><Relationship Id="rId4" Type="http://schemas.openxmlformats.org/officeDocument/2006/relationships/image" Target="../media/image51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래픽 59">
            <a:extLst>
              <a:ext uri="{FF2B5EF4-FFF2-40B4-BE49-F238E27FC236}">
                <a16:creationId xmlns:a16="http://schemas.microsoft.com/office/drawing/2014/main" id="{D2603DBC-CAFD-4BF8-A93D-E3615F7DC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96" t="65134" r="10225"/>
          <a:stretch/>
        </p:blipFill>
        <p:spPr>
          <a:xfrm>
            <a:off x="0" y="0"/>
            <a:ext cx="12192000" cy="1325683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B297BA42-0A24-4F8F-BDB5-15CC0A9E11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16E4D407-3DF2-46CA-8C2C-C139C3299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7355"/>
          <a:stretch/>
        </p:blipFill>
        <p:spPr>
          <a:xfrm>
            <a:off x="120415" y="4269315"/>
            <a:ext cx="12192000" cy="2588685"/>
          </a:xfrm>
          <a:prstGeom prst="rect">
            <a:avLst/>
          </a:prstGeom>
        </p:spPr>
      </p:pic>
      <p:pic>
        <p:nvPicPr>
          <p:cNvPr id="50" name="그래픽 49">
            <a:extLst>
              <a:ext uri="{FF2B5EF4-FFF2-40B4-BE49-F238E27FC236}">
                <a16:creationId xmlns:a16="http://schemas.microsoft.com/office/drawing/2014/main" id="{20A08BB4-F838-4D23-AAA2-C3B86DED6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364" r="4926" b="26706"/>
          <a:stretch/>
        </p:blipFill>
        <p:spPr>
          <a:xfrm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19" name="Graphic 3">
            <a:hlinkClick r:id="rId10"/>
            <a:extLst>
              <a:ext uri="{FF2B5EF4-FFF2-40B4-BE49-F238E27FC236}">
                <a16:creationId xmlns:a16="http://schemas.microsoft.com/office/drawing/2014/main" id="{FE493028-FCB3-483B-8D86-FB714B1E0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6C867A86-EFE8-4969-B473-C7509C9C737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AB2F96A7-E4B4-4EC3-9A4F-842B3B509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0004"/>
          <a:stretch/>
        </p:blipFill>
        <p:spPr>
          <a:xfrm>
            <a:off x="162633" y="0"/>
            <a:ext cx="4191000" cy="1834435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34912DA6-1466-46E6-8DD2-9889B12A2B8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1903" y="5412027"/>
            <a:ext cx="4655248" cy="131005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C9F3C2E-E396-4A00-9237-3E5B119A210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08416" y="112105"/>
            <a:ext cx="2483584" cy="71641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67B2D773-C3E4-49AF-A7FA-077C48D4079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98623" y="4564911"/>
            <a:ext cx="5758274" cy="2003126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E38527BE-7B4D-4C2A-B542-84AFD68ABC6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53319" y="2764569"/>
            <a:ext cx="8885362" cy="3803468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7F2FB960-6624-46BC-A153-F9E612A4A66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9214" y="5557295"/>
            <a:ext cx="3151453" cy="1294053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94B8A059-5666-4BA4-B5FE-9CE9721132DE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000055" y="4279478"/>
            <a:ext cx="1193277" cy="2365579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DE7C3C4C-810B-43CA-BCB2-D7365171C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r="65513"/>
          <a:stretch/>
        </p:blipFill>
        <p:spPr>
          <a:xfrm>
            <a:off x="162633" y="232231"/>
            <a:ext cx="2463623" cy="2416746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85495209-6E9E-4465-B913-8A5395C8B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778" r="648" b="55645"/>
          <a:stretch/>
        </p:blipFill>
        <p:spPr>
          <a:xfrm>
            <a:off x="1" y="5393599"/>
            <a:ext cx="12192000" cy="1464401"/>
          </a:xfrm>
          <a:prstGeom prst="rect">
            <a:avLst/>
          </a:prstGeom>
        </p:spPr>
      </p:pic>
      <p:pic>
        <p:nvPicPr>
          <p:cNvPr id="61" name="그래픽 60">
            <a:extLst>
              <a:ext uri="{FF2B5EF4-FFF2-40B4-BE49-F238E27FC236}">
                <a16:creationId xmlns:a16="http://schemas.microsoft.com/office/drawing/2014/main" id="{4D3A7C26-043C-41F9-84D9-95C334E3E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56304"/>
          <a:stretch/>
        </p:blipFill>
        <p:spPr>
          <a:xfrm>
            <a:off x="9398841" y="1043843"/>
            <a:ext cx="2663355" cy="20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89" r="10689" b="71792"/>
          <a:stretch/>
        </p:blipFill>
        <p:spPr>
          <a:xfrm flipH="1" flipV="1">
            <a:off x="0" y="0"/>
            <a:ext cx="12192000" cy="112379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C706318-BD3A-4916-9868-273312844D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CBC62BA-7819-4A85-BF7D-B1D1C2ADD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6821"/>
          <a:stretch/>
        </p:blipFill>
        <p:spPr>
          <a:xfrm flipH="1">
            <a:off x="120415" y="4879045"/>
            <a:ext cx="12192000" cy="197895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1AC59B6-60DC-4AA9-9D9E-FA84E05C1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364" r="4926" b="26706"/>
          <a:stretch/>
        </p:blipFill>
        <p:spPr>
          <a:xfrm flipH="1"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5" name="Graphic 3">
            <a:hlinkClick r:id="rId8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11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69FDE52A-2015-49C4-B629-C99B36CAB4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4749" y="4878021"/>
            <a:ext cx="6580858" cy="1851943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86EA0FE6-23F4-42B7-88A3-4EF190D76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9094"/>
          <a:stretch/>
        </p:blipFill>
        <p:spPr>
          <a:xfrm>
            <a:off x="10988331" y="4059297"/>
            <a:ext cx="1203669" cy="262489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8882C72-2E28-4270-96E0-66BF87810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778" r="648" b="55645"/>
          <a:stretch/>
        </p:blipFill>
        <p:spPr>
          <a:xfrm>
            <a:off x="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88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27" r="15575" b="60628"/>
          <a:stretch/>
        </p:blipFill>
        <p:spPr>
          <a:xfrm flipH="1" flipV="1">
            <a:off x="-1" y="0"/>
            <a:ext cx="12192001" cy="1087356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A428784-92BE-44B4-85C2-0A570E916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6493"/>
          <a:stretch/>
        </p:blipFill>
        <p:spPr>
          <a:xfrm>
            <a:off x="0" y="3869645"/>
            <a:ext cx="12192000" cy="271803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845319F2-AFD0-459B-8B0A-E779960E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790"/>
          <a:stretch/>
        </p:blipFill>
        <p:spPr>
          <a:xfrm>
            <a:off x="120415" y="4721461"/>
            <a:ext cx="12192000" cy="213654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4E81E9B-9DDB-4F5E-9DAE-9051EE4F0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364" r="4926" b="26706"/>
          <a:stretch/>
        </p:blipFill>
        <p:spPr>
          <a:xfrm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5" name="Graphic 3">
            <a:hlinkClick r:id="rId10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13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DA44CF41-062F-406A-95D8-841C45D84EC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47452" y="5087426"/>
            <a:ext cx="2122790" cy="61234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BB58879-ECEC-49C6-BF9D-E9299D70B5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12061" y="5108595"/>
            <a:ext cx="4431241" cy="1541492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F0DEA40-1035-481C-92FE-81AD16C816B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60811" y="4943640"/>
            <a:ext cx="3816856" cy="1567280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9C064943-8917-450F-A700-24B28374C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8" r="648" b="55645"/>
          <a:stretch/>
        </p:blipFill>
        <p:spPr>
          <a:xfrm flipH="1">
            <a:off x="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5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9455" r="71667"/>
          <a:stretch/>
        </p:blipFill>
        <p:spPr>
          <a:xfrm flipH="1">
            <a:off x="0" y="0"/>
            <a:ext cx="3454400" cy="1269986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59109" b="62301"/>
          <a:stretch/>
        </p:blipFill>
        <p:spPr>
          <a:xfrm flipH="1" flipV="1">
            <a:off x="7206673" y="0"/>
            <a:ext cx="4985327" cy="8193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A6B6A24C-E1B1-432B-BA40-D1774C1CBA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7C62AA8-1E79-42AC-833C-C9322D9DC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-1" b="44631"/>
          <a:stretch/>
        </p:blipFill>
        <p:spPr>
          <a:xfrm flipH="1">
            <a:off x="-120415" y="5123665"/>
            <a:ext cx="12192000" cy="173433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E37A62A-B06E-40AA-AF35-52EEC5584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9364" r="12846" b="44858"/>
          <a:stretch/>
        </p:blipFill>
        <p:spPr>
          <a:xfrm flipH="1">
            <a:off x="0" y="5317309"/>
            <a:ext cx="12192000" cy="154069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954814FD-5DB9-4C7B-A8C5-35412CE90B1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3385" y="5253039"/>
            <a:ext cx="5703211" cy="1604961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94F8090F-38E9-4C7C-B86E-6DEB4870103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7252628" y="5603593"/>
            <a:ext cx="3486707" cy="1212918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71EE963-31EE-4A81-AF9B-11BF04525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9" r="6247" b="63039"/>
          <a:stretch/>
        </p:blipFill>
        <p:spPr>
          <a:xfrm>
            <a:off x="0" y="5564213"/>
            <a:ext cx="12192000" cy="12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0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1C1B607A-CFDE-4B52-BDFC-7D0647BE2D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0" y="3079904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6CE7DEDA-3843-4F1D-B3D2-9F8CF95E5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576" b="43979"/>
          <a:stretch/>
        </p:blipFill>
        <p:spPr>
          <a:xfrm flipH="1">
            <a:off x="0" y="5103251"/>
            <a:ext cx="11634107" cy="1754749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EA50C79-F015-4D68-BA19-68775C405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868" r="6576" b="40979"/>
          <a:stretch/>
        </p:blipFill>
        <p:spPr>
          <a:xfrm flipH="1">
            <a:off x="-1" y="5322709"/>
            <a:ext cx="12192000" cy="153529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62" r="5962" b="44676"/>
          <a:stretch/>
        </p:blipFill>
        <p:spPr>
          <a:xfrm flipH="1" flipV="1">
            <a:off x="0" y="0"/>
            <a:ext cx="12192001" cy="136525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5761BA51-2E2A-47DC-8381-EE2A8B80EA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5251" y="5032549"/>
            <a:ext cx="2113393" cy="148457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B65F20C4-7280-4184-9B00-0919C4D8D11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25588" y="5322709"/>
            <a:ext cx="3817595" cy="132802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1C5DBB2C-205F-4CF4-BB1A-0440EE1F96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43030" y="5134382"/>
            <a:ext cx="4094503" cy="1681288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7F22C495-59C2-4026-988F-784985CC9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8" r="648" b="55645"/>
          <a:stretch/>
        </p:blipFill>
        <p:spPr>
          <a:xfrm>
            <a:off x="-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9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41D8187E-E9D0-4435-A405-645053795D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" y="2580156"/>
            <a:ext cx="12192000" cy="3697663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CE76CA24-65D8-4ECB-BB39-3FF79508C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" r="1988" b="41136"/>
          <a:stretch/>
        </p:blipFill>
        <p:spPr>
          <a:xfrm flipH="1">
            <a:off x="1" y="5014206"/>
            <a:ext cx="11949709" cy="184379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548E7857-61D5-4042-904E-4AFE7113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364" t="1" r="7821" b="41051"/>
          <a:stretch/>
        </p:blipFill>
        <p:spPr>
          <a:xfrm flipH="1">
            <a:off x="2" y="5310883"/>
            <a:ext cx="12191999" cy="154711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0E0684F3-3631-4BC1-AADF-65584535AD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66801" y="5394774"/>
            <a:ext cx="2945319" cy="143249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283FE431-64C4-41B2-A9BB-AC3483AFBA8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101207" y="5421137"/>
            <a:ext cx="1964857" cy="1380235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:a16="http://schemas.microsoft.com/office/drawing/2014/main" id="{AC135512-5DAC-4F65-A9F6-23A2E45919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3672715" y="6040693"/>
            <a:ext cx="2180995" cy="758701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87644A16-D5E8-4AD6-BB62-2B3173122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778" r="648" b="64088"/>
          <a:stretch/>
        </p:blipFill>
        <p:spPr>
          <a:xfrm>
            <a:off x="0" y="5672320"/>
            <a:ext cx="12192000" cy="118568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3BA0DAC0-B0A4-49DE-A9A6-A4F61F070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4444" t="71288" r="13538" b="-684"/>
          <a:stretch/>
        </p:blipFill>
        <p:spPr>
          <a:xfrm flipH="1">
            <a:off x="1" y="0"/>
            <a:ext cx="12192000" cy="1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EFD32531-E348-4E3C-A9A8-976E569B4C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2580156"/>
            <a:ext cx="12192000" cy="369766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72672" r="7435" b="42785"/>
          <a:stretch/>
        </p:blipFill>
        <p:spPr>
          <a:xfrm flipH="1">
            <a:off x="-1" y="5063147"/>
            <a:ext cx="2425430" cy="1792148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1C0CE9E5-E164-402A-BC91-565CD32B9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0146" t="-2" b="49936"/>
          <a:stretch/>
        </p:blipFill>
        <p:spPr>
          <a:xfrm flipH="1">
            <a:off x="1237005" y="5287105"/>
            <a:ext cx="10954995" cy="156819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F1E890F8-EBE4-42B3-88D2-30E7B469C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0086" r="6157" b="51109"/>
          <a:stretch/>
        </p:blipFill>
        <p:spPr>
          <a:xfrm flipH="1">
            <a:off x="-1" y="4881251"/>
            <a:ext cx="12192000" cy="1976749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697B972F-1812-47CD-8C33-03DCF0C50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778" t="-1" r="648" b="66795"/>
          <a:stretch/>
        </p:blipFill>
        <p:spPr>
          <a:xfrm flipH="1">
            <a:off x="-1" y="5761685"/>
            <a:ext cx="12192000" cy="109631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747CFFC-1805-4379-BCCD-90EE2008D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64431"/>
          <a:stretch/>
        </p:blipFill>
        <p:spPr>
          <a:xfrm flipH="1" flipV="1">
            <a:off x="-1" y="0"/>
            <a:ext cx="12192000" cy="131521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36FA9122-9417-4C81-B33A-F54877DC9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7654"/>
          <a:stretch/>
        </p:blipFill>
        <p:spPr>
          <a:xfrm flipH="1">
            <a:off x="11150599" y="5682904"/>
            <a:ext cx="640410" cy="1172391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692F23E2-1BED-4102-83B7-03B2FB25A3E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10285025" y="5063146"/>
            <a:ext cx="669968" cy="17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0689" r="10689" b="71792"/>
          <a:stretch/>
        </p:blipFill>
        <p:spPr>
          <a:xfrm flipH="1" flipV="1">
            <a:off x="0" y="0"/>
            <a:ext cx="12192000" cy="112379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C706318-BD3A-4916-9868-273312844D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CBC62BA-7819-4A85-BF7D-B1D1C2ADD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6821"/>
          <a:stretch/>
        </p:blipFill>
        <p:spPr>
          <a:xfrm flipH="1">
            <a:off x="-120415" y="4879045"/>
            <a:ext cx="12192000" cy="197895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1AC59B6-60DC-4AA9-9D9E-FA84E05C1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364" r="4926" b="26706"/>
          <a:stretch/>
        </p:blipFill>
        <p:spPr>
          <a:xfrm flipH="1"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4B330183-950D-4206-B022-37516EB903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598128" y="5055405"/>
            <a:ext cx="4682173" cy="1628784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EA8B374C-F567-4DC5-A761-0139DF437E9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595853" y="5451938"/>
            <a:ext cx="2780970" cy="1141924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8882C72-2E28-4270-96E0-66BF87810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778" r="648" b="55645"/>
          <a:stretch/>
        </p:blipFill>
        <p:spPr>
          <a:xfrm>
            <a:off x="-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6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727" r="15575" b="60628"/>
          <a:stretch/>
        </p:blipFill>
        <p:spPr>
          <a:xfrm flipH="1" flipV="1">
            <a:off x="-1" y="0"/>
            <a:ext cx="12192001" cy="1087356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A428784-92BE-44B4-85C2-0A570E916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6493"/>
          <a:stretch/>
        </p:blipFill>
        <p:spPr>
          <a:xfrm>
            <a:off x="-1" y="3869645"/>
            <a:ext cx="12192000" cy="271803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845319F2-AFD0-459B-8B0A-E779960E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31790"/>
          <a:stretch/>
        </p:blipFill>
        <p:spPr>
          <a:xfrm>
            <a:off x="-120416" y="4721461"/>
            <a:ext cx="12192000" cy="213654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4E81E9B-9DDB-4F5E-9DAE-9051EE4F0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9364" r="4926" b="26706"/>
          <a:stretch/>
        </p:blipFill>
        <p:spPr>
          <a:xfrm>
            <a:off x="-1" y="4999361"/>
            <a:ext cx="12192000" cy="1858639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0E0684F3-3631-4BC1-AADF-65584535AD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43975" y="4748741"/>
            <a:ext cx="4191000" cy="203835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68C200D-DA5C-4699-A6E3-F51D46CB6BC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8823130" y="5228663"/>
            <a:ext cx="2733366" cy="788471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9C064943-8917-450F-A700-24B28374C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778" r="648" b="55645"/>
          <a:stretch/>
        </p:blipFill>
        <p:spPr>
          <a:xfrm flipH="1">
            <a:off x="-2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9455" r="71667"/>
          <a:stretch/>
        </p:blipFill>
        <p:spPr>
          <a:xfrm flipH="1">
            <a:off x="0" y="0"/>
            <a:ext cx="3454400" cy="1269986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59109" b="62301"/>
          <a:stretch/>
        </p:blipFill>
        <p:spPr>
          <a:xfrm flipH="1" flipV="1">
            <a:off x="7206673" y="0"/>
            <a:ext cx="4985327" cy="8193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A6B6A24C-E1B1-432B-BA40-D1774C1CBA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7C62AA8-1E79-42AC-833C-C9322D9DC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-1" b="44631"/>
          <a:stretch/>
        </p:blipFill>
        <p:spPr>
          <a:xfrm flipH="1">
            <a:off x="-120415" y="5123665"/>
            <a:ext cx="12192000" cy="173433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E37A62A-B06E-40AA-AF35-52EEC5584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9364" r="12846" b="44858"/>
          <a:stretch/>
        </p:blipFill>
        <p:spPr>
          <a:xfrm flipH="1">
            <a:off x="0" y="5317309"/>
            <a:ext cx="12192000" cy="154069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F8ECBEB3-175B-4C53-BA50-3827DB1A1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b="3831"/>
          <a:stretch/>
        </p:blipFill>
        <p:spPr>
          <a:xfrm flipH="1">
            <a:off x="810491" y="5163961"/>
            <a:ext cx="6259603" cy="1694039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4B330183-950D-4206-B022-37516EB903E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6194606" y="5123758"/>
            <a:ext cx="4985327" cy="173424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71EE963-31EE-4A81-AF9B-11BF04525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9" r="6247" b="63039"/>
          <a:stretch/>
        </p:blipFill>
        <p:spPr>
          <a:xfrm>
            <a:off x="0" y="5564213"/>
            <a:ext cx="12192000" cy="12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1C1B607A-CFDE-4B52-BDFC-7D0647BE2D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3079904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6CE7DEDA-3843-4F1D-B3D2-9F8CF95E5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576" b="43979"/>
          <a:stretch/>
        </p:blipFill>
        <p:spPr>
          <a:xfrm flipH="1">
            <a:off x="-1" y="5103251"/>
            <a:ext cx="11634107" cy="1754749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EA50C79-F015-4D68-BA19-68775C405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868" r="6576" b="40979"/>
          <a:stretch/>
        </p:blipFill>
        <p:spPr>
          <a:xfrm flipH="1">
            <a:off x="-2" y="5322709"/>
            <a:ext cx="12192000" cy="153529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62" r="5962" b="44676"/>
          <a:stretch/>
        </p:blipFill>
        <p:spPr>
          <a:xfrm flipH="1" flipV="1">
            <a:off x="-1" y="0"/>
            <a:ext cx="12192001" cy="1365251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283FE431-64C4-41B2-A9BB-AC3483AFB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65740" t="65414"/>
          <a:stretch/>
        </p:blipFill>
        <p:spPr>
          <a:xfrm flipH="1">
            <a:off x="6504705" y="5611608"/>
            <a:ext cx="1419183" cy="1006389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6504B936-69B0-4C75-9A15-518A9BE06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74367" t="9936" r="1"/>
          <a:stretch/>
        </p:blipFill>
        <p:spPr>
          <a:xfrm flipH="1">
            <a:off x="1658838" y="6062215"/>
            <a:ext cx="502354" cy="755567"/>
          </a:xfrm>
          <a:prstGeom prst="rect">
            <a:avLst/>
          </a:prstGeom>
        </p:spPr>
      </p:pic>
      <p:pic>
        <p:nvPicPr>
          <p:cNvPr id="33" name="그래픽 32">
            <a:extLst>
              <a:ext uri="{FF2B5EF4-FFF2-40B4-BE49-F238E27FC236}">
                <a16:creationId xmlns:a16="http://schemas.microsoft.com/office/drawing/2014/main" id="{FCEFB89D-4369-472E-9498-B9410474A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1598" r="64479"/>
          <a:stretch/>
        </p:blipFill>
        <p:spPr>
          <a:xfrm flipH="1">
            <a:off x="4025899" y="5542697"/>
            <a:ext cx="921531" cy="98173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7F22C495-59C2-4026-988F-784985CC9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778" r="648" b="55645"/>
          <a:stretch/>
        </p:blipFill>
        <p:spPr>
          <a:xfrm>
            <a:off x="-2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래픽 35">
            <a:extLst>
              <a:ext uri="{FF2B5EF4-FFF2-40B4-BE49-F238E27FC236}">
                <a16:creationId xmlns:a16="http://schemas.microsoft.com/office/drawing/2014/main" id="{41D8187E-E9D0-4435-A405-645053795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CE76CA24-65D8-4ECB-BB39-3FF79508C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r="1988" b="41136"/>
          <a:stretch/>
        </p:blipFill>
        <p:spPr>
          <a:xfrm>
            <a:off x="242291" y="5014206"/>
            <a:ext cx="11949709" cy="184379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548E7857-61D5-4042-904E-4AFE7113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364" t="1" r="7821" b="41051"/>
          <a:stretch/>
        </p:blipFill>
        <p:spPr>
          <a:xfrm>
            <a:off x="0" y="5310883"/>
            <a:ext cx="12191999" cy="1547117"/>
          </a:xfrm>
          <a:prstGeom prst="rect">
            <a:avLst/>
          </a:prstGeom>
        </p:spPr>
      </p:pic>
      <p:pic>
        <p:nvPicPr>
          <p:cNvPr id="5" name="Graphic 3">
            <a:hlinkClick r:id="rId8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11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0E0684F3-3631-4BC1-AADF-65584535AD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79881" y="5394774"/>
            <a:ext cx="2945319" cy="1432496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283FE431-64C4-41B2-A9BB-AC3483AFBA8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25937" y="5421137"/>
            <a:ext cx="1964857" cy="1380235"/>
          </a:xfrm>
          <a:prstGeom prst="rect">
            <a:avLst/>
          </a:prstGeom>
        </p:spPr>
      </p:pic>
      <p:pic>
        <p:nvPicPr>
          <p:cNvPr id="40" name="그래픽 39">
            <a:extLst>
              <a:ext uri="{FF2B5EF4-FFF2-40B4-BE49-F238E27FC236}">
                <a16:creationId xmlns:a16="http://schemas.microsoft.com/office/drawing/2014/main" id="{AC135512-5DAC-4F65-A9F6-23A2E45919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38291" y="6040693"/>
            <a:ext cx="2180995" cy="758701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87644A16-D5E8-4AD6-BB62-2B3173122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778" r="648" b="64088"/>
          <a:stretch/>
        </p:blipFill>
        <p:spPr>
          <a:xfrm flipH="1">
            <a:off x="1" y="5672320"/>
            <a:ext cx="12192000" cy="118568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3BA0DAC0-B0A4-49DE-A9A6-A4F61F070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4444" t="71288" r="13538" b="-684"/>
          <a:stretch/>
        </p:blipFill>
        <p:spPr>
          <a:xfrm>
            <a:off x="0" y="0"/>
            <a:ext cx="12192000" cy="1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41D8187E-E9D0-4435-A405-645053795D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2580156"/>
            <a:ext cx="12192000" cy="3697663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CE76CA24-65D8-4ECB-BB39-3FF79508C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" r="1988" b="41136"/>
          <a:stretch/>
        </p:blipFill>
        <p:spPr>
          <a:xfrm>
            <a:off x="1" y="5014206"/>
            <a:ext cx="11949709" cy="184379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548E7857-61D5-4042-904E-4AFE7113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364" t="1" r="7821" b="41051"/>
          <a:stretch/>
        </p:blipFill>
        <p:spPr>
          <a:xfrm>
            <a:off x="2" y="5310883"/>
            <a:ext cx="12191999" cy="1547117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3BA0DAC0-B0A4-49DE-A9A6-A4F61F070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4444" t="71288" r="13538" b="-684"/>
          <a:stretch/>
        </p:blipFill>
        <p:spPr>
          <a:xfrm>
            <a:off x="1" y="0"/>
            <a:ext cx="12192000" cy="1278582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4370348B-E69B-4588-B2EA-8A4E134C6A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750207" y="4653145"/>
            <a:ext cx="4191000" cy="203835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E6B17C72-9FAC-4574-ADA4-39467838F3A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9681685" y="165837"/>
            <a:ext cx="2129841" cy="61437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9EBF03F2-FBC5-4298-84E4-87307184FBE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7757025" y="5761745"/>
            <a:ext cx="3215775" cy="1118669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87644A16-D5E8-4AD6-BB62-2B3173122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8" r="648" b="64088"/>
          <a:stretch/>
        </p:blipFill>
        <p:spPr>
          <a:xfrm flipH="1">
            <a:off x="0" y="5672320"/>
            <a:ext cx="12192000" cy="1185680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338841A-08E0-4087-96EF-4E0E39623F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02755" y="1187245"/>
            <a:ext cx="3616438" cy="44835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7265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6E6B42EC-3C29-4967-895D-779B7821D393}"/>
              </a:ext>
            </a:extLst>
          </p:cNvPr>
          <p:cNvSpPr/>
          <p:nvPr userDrawn="1"/>
        </p:nvSpPr>
        <p:spPr>
          <a:xfrm>
            <a:off x="0" y="1143000"/>
            <a:ext cx="7622606" cy="4572000"/>
          </a:xfrm>
          <a:prstGeom prst="rect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2672" r="7435" b="42785"/>
          <a:stretch/>
        </p:blipFill>
        <p:spPr>
          <a:xfrm>
            <a:off x="-1" y="5063147"/>
            <a:ext cx="2425430" cy="1792148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1C0CE9E5-E164-402A-BC91-565CD32B9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0146" t="-2" b="49936"/>
          <a:stretch/>
        </p:blipFill>
        <p:spPr>
          <a:xfrm>
            <a:off x="1237005" y="5287105"/>
            <a:ext cx="10954995" cy="156819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F1E890F8-EBE4-42B3-88D2-30E7B469C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0086" r="6157" b="51109"/>
          <a:stretch/>
        </p:blipFill>
        <p:spPr>
          <a:xfrm>
            <a:off x="-1" y="4881251"/>
            <a:ext cx="12192000" cy="1976749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697B972F-1812-47CD-8C33-03DCF0C50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78" t="-1" r="648" b="66795"/>
          <a:stretch/>
        </p:blipFill>
        <p:spPr>
          <a:xfrm>
            <a:off x="-1" y="5761685"/>
            <a:ext cx="12192000" cy="109631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747CFFC-1805-4379-BCCD-90EE2008D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64431"/>
          <a:stretch/>
        </p:blipFill>
        <p:spPr>
          <a:xfrm flipV="1">
            <a:off x="-1" y="0"/>
            <a:ext cx="12192000" cy="1315216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2BBF87BB-6F49-434F-A6EE-C31E8B20D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981"/>
          <a:stretch/>
        </p:blipFill>
        <p:spPr>
          <a:xfrm flipH="1">
            <a:off x="2425429" y="5298584"/>
            <a:ext cx="2311964" cy="1559416"/>
          </a:xfrm>
          <a:prstGeom prst="rect">
            <a:avLst/>
          </a:prstGeom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E8BDFE23-4D58-49BF-977A-DB49BFFECF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22608" y="1143000"/>
            <a:ext cx="4569392" cy="4572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630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0689" r="10689" b="71792"/>
          <a:stretch/>
        </p:blipFill>
        <p:spPr>
          <a:xfrm flipV="1">
            <a:off x="0" y="0"/>
            <a:ext cx="12192000" cy="112379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C706318-BD3A-4916-9868-273312844D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CBC62BA-7819-4A85-BF7D-B1D1C2ADD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6821"/>
          <a:stretch/>
        </p:blipFill>
        <p:spPr>
          <a:xfrm>
            <a:off x="-120415" y="4879045"/>
            <a:ext cx="12192000" cy="197895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1AC59B6-60DC-4AA9-9D9E-FA84E05C1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364" r="4926" b="26706"/>
          <a:stretch/>
        </p:blipFill>
        <p:spPr>
          <a:xfrm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69FDE52A-2015-49C4-B629-C99B36CAB4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7757023" y="5501548"/>
            <a:ext cx="4365163" cy="1228416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86EA0FE6-23F4-42B7-88A3-4EF190D760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20415" y="4059297"/>
            <a:ext cx="1324083" cy="262489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8882C72-2E28-4270-96E0-66BF87810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778" r="648" b="55645"/>
          <a:stretch/>
        </p:blipFill>
        <p:spPr>
          <a:xfrm flipH="1">
            <a:off x="-1" y="5393599"/>
            <a:ext cx="12192000" cy="1464401"/>
          </a:xfrm>
          <a:prstGeom prst="rect">
            <a:avLst/>
          </a:prstGeom>
        </p:spPr>
      </p:pic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94DA6A7E-3806-43A2-905B-21099B87E2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13876" y="2044700"/>
            <a:ext cx="2091848" cy="20930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653A9D6D-3796-4BFB-8BFE-AE735DA779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46319" y="2044700"/>
            <a:ext cx="2091848" cy="20930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C8E8D57D-48E5-4483-B313-372FC3B3BD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78762" y="2044700"/>
            <a:ext cx="2091848" cy="20930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3626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727" r="15575" b="60628"/>
          <a:stretch/>
        </p:blipFill>
        <p:spPr>
          <a:xfrm flipV="1">
            <a:off x="-1" y="0"/>
            <a:ext cx="12192001" cy="1087356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A428784-92BE-44B4-85C2-0A570E916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6493"/>
          <a:stretch/>
        </p:blipFill>
        <p:spPr>
          <a:xfrm flipH="1">
            <a:off x="-1" y="3869645"/>
            <a:ext cx="12192000" cy="271803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845319F2-AFD0-459B-8B0A-E779960E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31790"/>
          <a:stretch/>
        </p:blipFill>
        <p:spPr>
          <a:xfrm flipH="1">
            <a:off x="-120416" y="4721461"/>
            <a:ext cx="12192000" cy="213654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4E81E9B-9DDB-4F5E-9DAE-9051EE4F0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9364" r="4926" b="26706"/>
          <a:stretch/>
        </p:blipFill>
        <p:spPr>
          <a:xfrm flipH="1">
            <a:off x="-1" y="4999361"/>
            <a:ext cx="12192000" cy="1858639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DA44CF41-062F-406A-95D8-841C45D84EC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221757" y="5087426"/>
            <a:ext cx="2122790" cy="61234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BBB58879-ECEC-49C6-BF9D-E9299D70B5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5548697" y="5108595"/>
            <a:ext cx="4431241" cy="1541492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0F0DEA40-1035-481C-92FE-81AD16C816B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4614332" y="4943640"/>
            <a:ext cx="3816856" cy="1567280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9C064943-8917-450F-A700-24B28374C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8" r="648" b="55645"/>
          <a:stretch/>
        </p:blipFill>
        <p:spPr>
          <a:xfrm>
            <a:off x="-2" y="5393599"/>
            <a:ext cx="12192000" cy="1464401"/>
          </a:xfrm>
          <a:prstGeom prst="rect">
            <a:avLst/>
          </a:prstGeom>
        </p:spPr>
      </p:pic>
      <p:sp>
        <p:nvSpPr>
          <p:cNvPr id="13" name="그림 개체 틀 11">
            <a:extLst>
              <a:ext uri="{FF2B5EF4-FFF2-40B4-BE49-F238E27FC236}">
                <a16:creationId xmlns:a16="http://schemas.microsoft.com/office/drawing/2014/main" id="{4C54AF89-58B4-4C12-B574-0EA37F4B77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135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9455" r="71667"/>
          <a:stretch/>
        </p:blipFill>
        <p:spPr>
          <a:xfrm>
            <a:off x="8737600" y="0"/>
            <a:ext cx="3454400" cy="1269986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" r="59109" b="62301"/>
          <a:stretch/>
        </p:blipFill>
        <p:spPr>
          <a:xfrm flipV="1">
            <a:off x="0" y="0"/>
            <a:ext cx="4985327" cy="8193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A6B6A24C-E1B1-432B-BA40-D1774C1CBA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7C62AA8-1E79-42AC-833C-C9322D9DC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-1" b="44631"/>
          <a:stretch/>
        </p:blipFill>
        <p:spPr>
          <a:xfrm>
            <a:off x="120415" y="5123665"/>
            <a:ext cx="12192000" cy="173433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E37A62A-B06E-40AA-AF35-52EEC5584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9364" r="12846" b="44858"/>
          <a:stretch/>
        </p:blipFill>
        <p:spPr>
          <a:xfrm>
            <a:off x="0" y="5317309"/>
            <a:ext cx="12192000" cy="1540691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954814FD-5DB9-4C7B-A8C5-35412CE90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5470" r="1"/>
          <a:stretch/>
        </p:blipFill>
        <p:spPr>
          <a:xfrm flipH="1">
            <a:off x="7941454" y="5253039"/>
            <a:ext cx="4250546" cy="1604961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94F8090F-38E9-4C7C-B86E-6DEB4870103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80684" y="5603593"/>
            <a:ext cx="3486707" cy="1212918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71EE963-31EE-4A81-AF9B-11BF04525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9" r="6247" b="63039"/>
          <a:stretch/>
        </p:blipFill>
        <p:spPr>
          <a:xfrm flipH="1">
            <a:off x="0" y="5564213"/>
            <a:ext cx="12192000" cy="1293787"/>
          </a:xfrm>
          <a:prstGeom prst="rect">
            <a:avLst/>
          </a:prstGeom>
        </p:spPr>
      </p:pic>
      <p:sp>
        <p:nvSpPr>
          <p:cNvPr id="13" name="그림 개체 틀 5">
            <a:extLst>
              <a:ext uri="{FF2B5EF4-FFF2-40B4-BE49-F238E27FC236}">
                <a16:creationId xmlns:a16="http://schemas.microsoft.com/office/drawing/2014/main" id="{11A17890-3117-4B13-B11C-210FEEC032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757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1C1B607A-CFDE-4B52-BDFC-7D0647BE2DD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3079904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6CE7DEDA-3843-4F1D-B3D2-9F8CF95E5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576" b="43979"/>
          <a:stretch/>
        </p:blipFill>
        <p:spPr>
          <a:xfrm>
            <a:off x="557893" y="5103251"/>
            <a:ext cx="11634107" cy="1754749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EA50C79-F015-4D68-BA19-68775C405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9868" r="6576" b="40979"/>
          <a:stretch/>
        </p:blipFill>
        <p:spPr>
          <a:xfrm>
            <a:off x="1" y="5322709"/>
            <a:ext cx="12192000" cy="153529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62" r="5962" b="44676"/>
          <a:stretch/>
        </p:blipFill>
        <p:spPr>
          <a:xfrm flipV="1">
            <a:off x="-1" y="0"/>
            <a:ext cx="12192001" cy="1365251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5761BA51-2E2A-47DC-8381-EE2A8B80EA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94011" y="5096010"/>
            <a:ext cx="2113393" cy="148457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B65F20C4-7280-4184-9B00-0919C4D8D11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5234025" y="5322709"/>
            <a:ext cx="3817595" cy="132802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1C5DBB2C-205F-4CF4-BB1A-0440EE1F96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H="1">
            <a:off x="9143999" y="5597428"/>
            <a:ext cx="2904970" cy="1192841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7F22C495-59C2-4026-988F-784985CC9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778" r="648" b="55645"/>
          <a:stretch/>
        </p:blipFill>
        <p:spPr>
          <a:xfrm flipH="1">
            <a:off x="1" y="5393599"/>
            <a:ext cx="12192000" cy="1464401"/>
          </a:xfrm>
          <a:prstGeom prst="rect">
            <a:avLst/>
          </a:prstGeom>
        </p:spPr>
      </p:pic>
      <p:sp>
        <p:nvSpPr>
          <p:cNvPr id="13" name="그림 개체 틀 8">
            <a:extLst>
              <a:ext uri="{FF2B5EF4-FFF2-40B4-BE49-F238E27FC236}">
                <a16:creationId xmlns:a16="http://schemas.microsoft.com/office/drawing/2014/main" id="{B68DB761-C7F7-4871-BAD0-8074906DAB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97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5C6FFF61-4B58-494E-AFDF-FEAFBCF1A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D2AE1DF0-35E8-476A-93E7-0D70F8247C7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40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09901EC4-633D-4A14-89F0-0E285E07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B3ED0DB-3A7E-4CE6-BA9B-0CD5F728E54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CE54-FEA5-EDAE-8851-1F3BD8C21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D210B-E12D-2B93-9316-44195C156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3659B-50FE-0E6E-4196-1B1E699A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5C71-EFA9-DD27-7345-0049C92C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4B8D3-7404-A2D8-27FC-66304F87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980B-EE54-496C-EC69-6FCE135F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4384-1B6B-F5B8-D0F2-3F466C8C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A784-9F15-1E7A-87BE-AD49F916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C3202-C6E4-9F24-F87D-46374F2F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5F87F-7DD1-BFB8-01F6-2219F624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EFD32531-E348-4E3C-A9A8-976E569B4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2672" r="7435" b="42785"/>
          <a:stretch/>
        </p:blipFill>
        <p:spPr>
          <a:xfrm>
            <a:off x="9766570" y="5063147"/>
            <a:ext cx="2425430" cy="1792148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1C0CE9E5-E164-402A-BC91-565CD32B9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146" t="-2" b="49936"/>
          <a:stretch/>
        </p:blipFill>
        <p:spPr>
          <a:xfrm>
            <a:off x="-1" y="5287105"/>
            <a:ext cx="10954995" cy="156819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F1E890F8-EBE4-42B3-88D2-30E7B469C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0086" r="6157" b="51109"/>
          <a:stretch/>
        </p:blipFill>
        <p:spPr>
          <a:xfrm>
            <a:off x="0" y="4881251"/>
            <a:ext cx="12192000" cy="1976749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697B972F-1812-47CD-8C33-03DCF0C50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78" t="-1" r="648" b="66795"/>
          <a:stretch/>
        </p:blipFill>
        <p:spPr>
          <a:xfrm>
            <a:off x="0" y="5761685"/>
            <a:ext cx="12192000" cy="109631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747CFFC-1805-4379-BCCD-90EE2008D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64431"/>
          <a:stretch/>
        </p:blipFill>
        <p:spPr>
          <a:xfrm flipV="1">
            <a:off x="0" y="0"/>
            <a:ext cx="12192000" cy="1315216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36FA9122-9417-4C81-B33A-F54877DC9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7654"/>
          <a:stretch/>
        </p:blipFill>
        <p:spPr>
          <a:xfrm>
            <a:off x="400990" y="5682904"/>
            <a:ext cx="640410" cy="1172391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692F23E2-1BED-4102-83B7-03B2FB25A3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37006" y="5063146"/>
            <a:ext cx="669968" cy="17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2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E05F-925F-71B5-A302-2A675B43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D280F-B3F3-5E4E-2E3E-7D15564C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8032-4FD6-3092-03CC-419578B7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5C4C-509C-0F00-8EDE-16D1EE2B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15CE0-378F-FD14-3992-474DB4D6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4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632A-7BD6-D5E6-00A3-C08476A7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0FE0-72B0-9FEB-220B-D45B8A355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AC575-DD98-08AD-A557-3A806EA9C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DAB8-3570-814D-9E76-D06E4945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68ED-B15F-255E-BD5E-9ABE05D3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6B65-A3D9-5BCB-FA9A-9DC1B9B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6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9960-5952-3F0D-F362-79D33D99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AEE2D-8D8B-C6FE-B97F-C4174EF33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A4C30-9739-98D1-E6C2-C5B2DD9D7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BB884-E334-2BEA-580D-452414BD2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21DBE-5BCF-5323-6323-9201DB303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3A8EF-C4B5-BAB3-9811-D05F1844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745EE9-9790-C79F-2D48-AFA23011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18BCD-F81A-95F7-3F23-143363C0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6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1AFE-DEBE-DB94-8303-69063806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9D125-697F-5873-9D5C-B028BDC9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412B3-5A51-E67F-0F22-E8B48227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6B123-C6CC-56E6-5B40-6198C71A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1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17C52-0012-7B22-131A-586BD1DA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D1C00-AA6B-0B45-67F0-0FE2084C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F52C3-F0A9-4A28-2031-F97377E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7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9CD5-6323-7D1E-D857-29E9258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BA97-C4A9-B862-BDD3-42923B40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0EE1C-7A8D-1FFA-3319-F8893CD1B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4DF6B-1209-1E6F-E9F4-2E357F89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3F099-3AD3-7005-E953-F443B628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9E591-F2C3-8A94-C5BA-1268929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6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5CBE-47CF-7B14-5A31-225637C0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BCBA6-E523-5702-DF31-825080B6E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85457-1453-042C-4300-7AECCAAC0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A6F78-8E23-A561-5A18-505FBB14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8F995-7701-056A-8941-DEC27DDF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B1A1B-29F7-8C05-1026-8535CD6B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2D73-F352-75AC-3DEE-1C2FEB2F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67D63-1CEF-AB04-D44D-FEBEB07CA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7CB7-8708-1818-903C-3D4BE0F2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203C1-F9B3-91F9-13FB-EAC3B1A7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3F48-A2FA-26E5-80F4-B581AE93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1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65F43-B0D1-9D34-725B-4E7F03CF2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B2E3A-FBA0-47EA-DBB7-1EB719BF0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546F2-BCC3-EC5A-5D85-F92CE860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B3B0-C276-F779-CC82-AC769572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7E2EA-D655-DA06-7A49-246BB460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89" r="10689" b="71792"/>
          <a:stretch/>
        </p:blipFill>
        <p:spPr>
          <a:xfrm flipV="1">
            <a:off x="0" y="0"/>
            <a:ext cx="12192000" cy="112379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C706318-BD3A-4916-9868-273312844D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CBC62BA-7819-4A85-BF7D-B1D1C2ADD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6821"/>
          <a:stretch/>
        </p:blipFill>
        <p:spPr>
          <a:xfrm>
            <a:off x="120415" y="4879045"/>
            <a:ext cx="12192000" cy="197895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1AC59B6-60DC-4AA9-9D9E-FA84E05C1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364" r="4926" b="26706"/>
          <a:stretch/>
        </p:blipFill>
        <p:spPr>
          <a:xfrm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4B330183-950D-4206-B022-37516EB903E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1699" y="5055405"/>
            <a:ext cx="4682173" cy="1628784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EA8B374C-F567-4DC5-A761-0139DF437E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5177" y="5451938"/>
            <a:ext cx="2780970" cy="1141924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8882C72-2E28-4270-96E0-66BF87810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78" r="648" b="55645"/>
          <a:stretch/>
        </p:blipFill>
        <p:spPr>
          <a:xfrm flipH="1">
            <a:off x="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27" r="15575" b="60628"/>
          <a:stretch/>
        </p:blipFill>
        <p:spPr>
          <a:xfrm flipV="1">
            <a:off x="-1" y="0"/>
            <a:ext cx="12192001" cy="1087356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A428784-92BE-44B4-85C2-0A570E916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6493"/>
          <a:stretch/>
        </p:blipFill>
        <p:spPr>
          <a:xfrm flipH="1">
            <a:off x="0" y="3869645"/>
            <a:ext cx="12192000" cy="271803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845319F2-AFD0-459B-8B0A-E779960E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790"/>
          <a:stretch/>
        </p:blipFill>
        <p:spPr>
          <a:xfrm flipH="1">
            <a:off x="120415" y="4721461"/>
            <a:ext cx="12192000" cy="213654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4E81E9B-9DDB-4F5E-9DAE-9051EE4F0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364" r="4926" b="26706"/>
          <a:stretch/>
        </p:blipFill>
        <p:spPr>
          <a:xfrm flipH="1">
            <a:off x="0" y="4999361"/>
            <a:ext cx="12192000" cy="1858639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0E0684F3-3631-4BC1-AADF-65584535AD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7024" y="4748741"/>
            <a:ext cx="4191000" cy="203835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68C200D-DA5C-4699-A6E3-F51D46CB6B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503" y="5228663"/>
            <a:ext cx="2733366" cy="788471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9C064943-8917-450F-A700-24B28374C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778" r="648" b="55645"/>
          <a:stretch/>
        </p:blipFill>
        <p:spPr>
          <a:xfrm>
            <a:off x="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9455" r="71667"/>
          <a:stretch/>
        </p:blipFill>
        <p:spPr>
          <a:xfrm>
            <a:off x="8737600" y="0"/>
            <a:ext cx="3454400" cy="1269986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59109" b="62301"/>
          <a:stretch/>
        </p:blipFill>
        <p:spPr>
          <a:xfrm flipV="1">
            <a:off x="0" y="0"/>
            <a:ext cx="4985327" cy="81937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A6B6A24C-E1B1-432B-BA40-D1774C1CBA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7C62AA8-1E79-42AC-833C-C9322D9DC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-1" b="44631"/>
          <a:stretch/>
        </p:blipFill>
        <p:spPr>
          <a:xfrm>
            <a:off x="120415" y="5123665"/>
            <a:ext cx="12192000" cy="1734335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4E37A62A-B06E-40AA-AF35-52EEC5584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9364" r="12846" b="44858"/>
          <a:stretch/>
        </p:blipFill>
        <p:spPr>
          <a:xfrm>
            <a:off x="0" y="5317309"/>
            <a:ext cx="12192000" cy="1540691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F8ECBEB3-175B-4C53-BA50-3827DB1A1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31"/>
          <a:stretch/>
        </p:blipFill>
        <p:spPr>
          <a:xfrm>
            <a:off x="5121906" y="5163961"/>
            <a:ext cx="6259603" cy="1694039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4B330183-950D-4206-B022-37516EB903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2067" y="5123758"/>
            <a:ext cx="4985327" cy="173424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E71EE963-31EE-4A81-AF9B-11BF04525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779" r="6247" b="63039"/>
          <a:stretch/>
        </p:blipFill>
        <p:spPr>
          <a:xfrm flipH="1">
            <a:off x="0" y="5564213"/>
            <a:ext cx="12192000" cy="12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래픽 25">
            <a:extLst>
              <a:ext uri="{FF2B5EF4-FFF2-40B4-BE49-F238E27FC236}">
                <a16:creationId xmlns:a16="http://schemas.microsoft.com/office/drawing/2014/main" id="{1C1B607A-CFDE-4B52-BDFC-7D0647BE2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079904"/>
            <a:ext cx="12192000" cy="3697663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6CE7DEDA-3843-4F1D-B3D2-9F8CF95E5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76" b="43979"/>
          <a:stretch/>
        </p:blipFill>
        <p:spPr>
          <a:xfrm>
            <a:off x="557893" y="5103251"/>
            <a:ext cx="11634107" cy="1754749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EA50C79-F015-4D68-BA19-68775C405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868" r="6576" b="40979"/>
          <a:stretch/>
        </p:blipFill>
        <p:spPr>
          <a:xfrm>
            <a:off x="1" y="5322709"/>
            <a:ext cx="12192000" cy="1535292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B37C1E62-A26C-4862-A940-F676C683A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962" r="5962" b="44676"/>
          <a:stretch/>
        </p:blipFill>
        <p:spPr>
          <a:xfrm flipV="1">
            <a:off x="-1" y="0"/>
            <a:ext cx="12192001" cy="1365251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283FE431-64C4-41B2-A9BB-AC3483AFB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740" t="65414"/>
          <a:stretch/>
        </p:blipFill>
        <p:spPr>
          <a:xfrm>
            <a:off x="4268111" y="5611608"/>
            <a:ext cx="1419183" cy="1006389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6504B936-69B0-4C75-9A15-518A9BE06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4367" t="9936" r="1"/>
          <a:stretch/>
        </p:blipFill>
        <p:spPr>
          <a:xfrm>
            <a:off x="10030807" y="6062215"/>
            <a:ext cx="502354" cy="755567"/>
          </a:xfrm>
          <a:prstGeom prst="rect">
            <a:avLst/>
          </a:prstGeom>
        </p:spPr>
      </p:pic>
      <p:pic>
        <p:nvPicPr>
          <p:cNvPr id="33" name="그래픽 32">
            <a:extLst>
              <a:ext uri="{FF2B5EF4-FFF2-40B4-BE49-F238E27FC236}">
                <a16:creationId xmlns:a16="http://schemas.microsoft.com/office/drawing/2014/main" id="{FCEFB89D-4369-472E-9498-B9410474A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1598" r="64479"/>
          <a:stretch/>
        </p:blipFill>
        <p:spPr>
          <a:xfrm>
            <a:off x="7244569" y="5542697"/>
            <a:ext cx="921531" cy="98173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7F22C495-59C2-4026-988F-784985CC90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778" r="648" b="55645"/>
          <a:stretch/>
        </p:blipFill>
        <p:spPr>
          <a:xfrm flipH="1">
            <a:off x="1" y="5393599"/>
            <a:ext cx="12192000" cy="1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5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래픽 35">
            <a:extLst>
              <a:ext uri="{FF2B5EF4-FFF2-40B4-BE49-F238E27FC236}">
                <a16:creationId xmlns:a16="http://schemas.microsoft.com/office/drawing/2014/main" id="{41D8187E-E9D0-4435-A405-645053795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2580156"/>
            <a:ext cx="12192000" cy="3697663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CE76CA24-65D8-4ECB-BB39-3FF79508C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r="1988" b="41136"/>
          <a:stretch/>
        </p:blipFill>
        <p:spPr>
          <a:xfrm flipH="1">
            <a:off x="242291" y="5014206"/>
            <a:ext cx="11949709" cy="184379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548E7857-61D5-4042-904E-4AFE7113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364" t="1" r="7821" b="41051"/>
          <a:stretch/>
        </p:blipFill>
        <p:spPr>
          <a:xfrm flipH="1">
            <a:off x="0" y="5310883"/>
            <a:ext cx="12191999" cy="1547117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3BA0DAC0-B0A4-49DE-A9A6-A4F61F070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4444" t="71288" r="13538" b="-684"/>
          <a:stretch/>
        </p:blipFill>
        <p:spPr>
          <a:xfrm flipH="1">
            <a:off x="0" y="0"/>
            <a:ext cx="12192000" cy="1278582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4370348B-E69B-4588-B2EA-8A4E134C6A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50794" y="4653145"/>
            <a:ext cx="4191000" cy="203835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E6B17C72-9FAC-4574-ADA4-39467838F3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5" y="165837"/>
            <a:ext cx="2129841" cy="61437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9EBF03F2-FBC5-4298-84E4-87307184FBE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9201" y="5761745"/>
            <a:ext cx="3215775" cy="1118669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87644A16-D5E8-4AD6-BB62-2B3173122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778" r="648" b="64088"/>
          <a:stretch/>
        </p:blipFill>
        <p:spPr>
          <a:xfrm>
            <a:off x="1" y="5672320"/>
            <a:ext cx="12192000" cy="11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래픽 14">
            <a:extLst>
              <a:ext uri="{FF2B5EF4-FFF2-40B4-BE49-F238E27FC236}">
                <a16:creationId xmlns:a16="http://schemas.microsoft.com/office/drawing/2014/main" id="{CD108F8C-7C0A-4E56-8F4F-41DC63406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672" r="7435" b="42785"/>
          <a:stretch/>
        </p:blipFill>
        <p:spPr>
          <a:xfrm flipH="1">
            <a:off x="9766570" y="5063147"/>
            <a:ext cx="2425430" cy="1792148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F1E890F8-EBE4-42B3-88D2-30E7B469C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086" r="6157" b="51109"/>
          <a:stretch/>
        </p:blipFill>
        <p:spPr>
          <a:xfrm flipH="1">
            <a:off x="0" y="4881251"/>
            <a:ext cx="12192000" cy="1976749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EFD32531-E348-4E3C-A9A8-976E569B4C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71437" y="2643656"/>
            <a:ext cx="12192000" cy="3697663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697B972F-1812-47CD-8C33-03DCF0C50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78" t="-1" r="648" b="66795"/>
          <a:stretch/>
        </p:blipFill>
        <p:spPr>
          <a:xfrm flipH="1">
            <a:off x="0" y="5761685"/>
            <a:ext cx="12192000" cy="1096316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747CFFC-1805-4379-BCCD-90EE2008D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64431"/>
          <a:stretch/>
        </p:blipFill>
        <p:spPr>
          <a:xfrm flipH="1" flipV="1">
            <a:off x="0" y="0"/>
            <a:ext cx="12192000" cy="1315216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2BBF87BB-6F49-434F-A6EE-C31E8B20D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4107"/>
          <a:stretch/>
        </p:blipFill>
        <p:spPr>
          <a:xfrm>
            <a:off x="9041040" y="5758979"/>
            <a:ext cx="1627522" cy="1096316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157550F1-581A-468D-9584-8DA1D6A31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7786"/>
          <a:stretch/>
        </p:blipFill>
        <p:spPr>
          <a:xfrm>
            <a:off x="71437" y="5876378"/>
            <a:ext cx="2481263" cy="9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3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64C55C2-BE25-8201-590C-D62F798F24B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83" y="-97581"/>
            <a:ext cx="1579539" cy="1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688" r:id="rId26"/>
    <p:sldLayoutId id="2147483664" r:id="rId2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998F706-1666-4AF5-BE2D-BE2997840E1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C6C37-1C5E-C53E-100A-CC53A31C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E8BD0-5F7B-E359-F00B-AE04CA0AB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F642-B0C4-6F81-178D-150961B41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9554F-D7E9-4E3C-B239-3288F5A7AF5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0BAF6-C46F-11D7-7EF2-CF1839399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47D9-C211-BB61-8F9D-3360B2281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19E3B9-F6BA-41FE-B9F2-05AECFE3535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B89C74D-3118-F050-BF49-F9521A8F8C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83" y="-97581"/>
            <a:ext cx="1579539" cy="1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3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ôn Thất Tùng: Người thầy thuốc làm rạng danh y học Việt Nam">
            <a:extLst>
              <a:ext uri="{FF2B5EF4-FFF2-40B4-BE49-F238E27FC236}">
                <a16:creationId xmlns:a16="http://schemas.microsoft.com/office/drawing/2014/main" id="{E048BA3D-A3CA-0515-8247-CC8DDEA5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0079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fa Slab One - Montserrat Light">
      <a:majorFont>
        <a:latin typeface="Alfa Slab On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72857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400" dirty="0" smtClean="0">
            <a:solidFill>
              <a:srgbClr val="F0ECE6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맑은 고딕</vt:lpstr>
      <vt:lpstr>Alfa Slab One</vt:lpstr>
      <vt:lpstr>Aptos</vt:lpstr>
      <vt:lpstr>Aptos Display</vt:lpstr>
      <vt:lpstr>Arial</vt:lpstr>
      <vt:lpstr>Montserrat Light</vt:lpstr>
      <vt:lpstr>PPTMON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Huong Thao - 0972115126</dc:creator>
  <cp:lastModifiedBy>Administrator</cp:lastModifiedBy>
  <cp:revision>298</cp:revision>
  <dcterms:created xsi:type="dcterms:W3CDTF">2019-04-06T05:20:47Z</dcterms:created>
  <dcterms:modified xsi:type="dcterms:W3CDTF">2026-04-21T15:05:06Z</dcterms:modified>
</cp:coreProperties>
</file>