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6"/>
  </p:notesMasterIdLst>
  <p:sldIdLst>
    <p:sldId id="260" r:id="rId3"/>
    <p:sldId id="268" r:id="rId4"/>
    <p:sldId id="269" r:id="rId5"/>
    <p:sldId id="270" r:id="rId6"/>
    <p:sldId id="271" r:id="rId7"/>
    <p:sldId id="280" r:id="rId8"/>
    <p:sldId id="290" r:id="rId9"/>
    <p:sldId id="304" r:id="rId10"/>
    <p:sldId id="324" r:id="rId11"/>
    <p:sldId id="325" r:id="rId12"/>
    <p:sldId id="326" r:id="rId13"/>
    <p:sldId id="327" r:id="rId14"/>
    <p:sldId id="30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E4352-BEEB-4097-BDC2-953C2C081227}"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402E26-C7B4-4561-AFC1-FC16B3FEE5A0}" type="slidenum">
              <a:rPr lang="en-US" smtClean="0"/>
              <a:t>‹#›</a:t>
            </a:fld>
            <a:endParaRPr lang="en-US"/>
          </a:p>
        </p:txBody>
      </p:sp>
    </p:spTree>
    <p:extLst>
      <p:ext uri="{BB962C8B-B14F-4D97-AF65-F5344CB8AC3E}">
        <p14:creationId xmlns:p14="http://schemas.microsoft.com/office/powerpoint/2010/main" val="3593333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6898963"/>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9469391"/>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845453"/>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126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330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074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6663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376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799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1487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715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7461532"/>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41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5292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658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4895148"/>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9530699"/>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8630244"/>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574963"/>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2471024"/>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9359177"/>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729429"/>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8B6FF"/>
        </a:solid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0DCB2893-58A1-96C5-358B-98B5742CC5C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9470" y="83953"/>
            <a:ext cx="1618952" cy="1618952"/>
          </a:xfrm>
          <a:prstGeom prst="rect">
            <a:avLst/>
          </a:prstGeom>
        </p:spPr>
      </p:pic>
    </p:spTree>
    <p:extLst>
      <p:ext uri="{BB962C8B-B14F-4D97-AF65-F5344CB8AC3E}">
        <p14:creationId xmlns:p14="http://schemas.microsoft.com/office/powerpoint/2010/main" val="15485196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pull/>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148713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svg"/><Relationship Id="rId9" Type="http://schemas.openxmlformats.org/officeDocument/2006/relationships/image" Target="../media/image9.gif"/></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2.png"/><Relationship Id="rId10" Type="http://schemas.openxmlformats.org/officeDocument/2006/relationships/image" Target="../media/image20.png"/><Relationship Id="rId4" Type="http://schemas.openxmlformats.org/officeDocument/2006/relationships/audio" Target="../media/audio3.wav"/><Relationship Id="rId9" Type="http://schemas.openxmlformats.org/officeDocument/2006/relationships/image" Target="../media/image19.png"/><Relationship Id="rId1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3.png"/><Relationship Id="rId3" Type="http://schemas.openxmlformats.org/officeDocument/2006/relationships/audio" Target="../media/audio3.wav"/><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2.png"/><Relationship Id="rId10" Type="http://schemas.openxmlformats.org/officeDocument/2006/relationships/image" Target="../media/image20.png"/><Relationship Id="rId4" Type="http://schemas.openxmlformats.org/officeDocument/2006/relationships/audio" Target="../media/audio1.wav"/><Relationship Id="rId9" Type="http://schemas.openxmlformats.org/officeDocument/2006/relationships/image" Target="../media/image19.png"/><Relationship Id="rId1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3.png"/><Relationship Id="rId3" Type="http://schemas.openxmlformats.org/officeDocument/2006/relationships/audio" Target="../media/audio3.wav"/><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2.png"/><Relationship Id="rId10" Type="http://schemas.openxmlformats.org/officeDocument/2006/relationships/image" Target="../media/image20.png"/><Relationship Id="rId4" Type="http://schemas.openxmlformats.org/officeDocument/2006/relationships/audio" Target="../media/audio1.wav"/><Relationship Id="rId9" Type="http://schemas.openxmlformats.org/officeDocument/2006/relationships/image" Target="../media/image19.png"/><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10.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7.gif"/><Relationship Id="rId11" Type="http://schemas.openxmlformats.org/officeDocument/2006/relationships/image" Target="../media/image32.png"/><Relationship Id="rId5" Type="http://schemas.openxmlformats.org/officeDocument/2006/relationships/image" Target="../media/image26.svg"/><Relationship Id="rId10" Type="http://schemas.openxmlformats.org/officeDocument/2006/relationships/image" Target="../media/image31.svg"/><Relationship Id="rId4" Type="http://schemas.openxmlformats.org/officeDocument/2006/relationships/image" Target="../media/image25.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35.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svg"/><Relationship Id="rId9" Type="http://schemas.openxmlformats.org/officeDocument/2006/relationships/image" Target="../media/image9.gif"/></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676"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6712690"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840780" y="5722680"/>
            <a:ext cx="14580831" cy="3446379"/>
          </a:xfrm>
          <a:custGeom>
            <a:avLst/>
            <a:gdLst/>
            <a:ahLst/>
            <a:cxnLst/>
            <a:rect l="l" t="t" r="r" b="b"/>
            <a:pathLst>
              <a:path w="21871247" h="5169568">
                <a:moveTo>
                  <a:pt x="0" y="0"/>
                </a:moveTo>
                <a:lnTo>
                  <a:pt x="21871247" y="0"/>
                </a:lnTo>
                <a:lnTo>
                  <a:pt x="21871247" y="5169568"/>
                </a:lnTo>
                <a:lnTo>
                  <a:pt x="0" y="51695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80548" y="139363"/>
            <a:ext cx="7179361" cy="6350000"/>
          </a:xfrm>
          <a:custGeom>
            <a:avLst/>
            <a:gdLst/>
            <a:ahLst/>
            <a:cxnLst/>
            <a:rect l="l" t="t" r="r" b="b"/>
            <a:pathLst>
              <a:path w="5927565" h="6639838">
                <a:moveTo>
                  <a:pt x="0" y="0"/>
                </a:moveTo>
                <a:lnTo>
                  <a:pt x="5927565" y="0"/>
                </a:lnTo>
                <a:lnTo>
                  <a:pt x="5927565" y="6639838"/>
                </a:lnTo>
                <a:lnTo>
                  <a:pt x="0" y="66398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9136663" y="4501063"/>
            <a:ext cx="1568191" cy="1991929"/>
          </a:xfrm>
          <a:custGeom>
            <a:avLst/>
            <a:gdLst/>
            <a:ahLst/>
            <a:cxnLst/>
            <a:rect l="l" t="t" r="r" b="b"/>
            <a:pathLst>
              <a:path w="2352287" h="2987893">
                <a:moveTo>
                  <a:pt x="0" y="0"/>
                </a:moveTo>
                <a:lnTo>
                  <a:pt x="2352287" y="0"/>
                </a:lnTo>
                <a:lnTo>
                  <a:pt x="2352287" y="2987893"/>
                </a:lnTo>
                <a:lnTo>
                  <a:pt x="0" y="29878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pic>
        <p:nvPicPr>
          <p:cNvPr id="24" name="Picture 24"/>
          <p:cNvPicPr>
            <a:picLocks noChangeAspect="1"/>
          </p:cNvPicPr>
          <p:nvPr/>
        </p:nvPicPr>
        <p:blipFill>
          <a:blip r:embed="rId9"/>
          <a:srcRect/>
          <a:stretch>
            <a:fillRect/>
          </a:stretch>
        </p:blipFill>
        <p:spPr>
          <a:xfrm rot="-2700000">
            <a:off x="5241621" y="3530890"/>
            <a:ext cx="814153" cy="799395"/>
          </a:xfrm>
          <a:prstGeom prst="rect">
            <a:avLst/>
          </a:prstGeom>
        </p:spPr>
      </p:pic>
      <p:pic>
        <p:nvPicPr>
          <p:cNvPr id="25" name="Picture 25"/>
          <p:cNvPicPr>
            <a:picLocks noChangeAspect="1"/>
          </p:cNvPicPr>
          <p:nvPr/>
        </p:nvPicPr>
        <p:blipFill>
          <a:blip r:embed="rId9"/>
          <a:srcRect/>
          <a:stretch>
            <a:fillRect/>
          </a:stretch>
        </p:blipFill>
        <p:spPr>
          <a:xfrm rot="3915700">
            <a:off x="5449958" y="2830619"/>
            <a:ext cx="814153" cy="799395"/>
          </a:xfrm>
          <a:prstGeom prst="rect">
            <a:avLst/>
          </a:prstGeom>
        </p:spPr>
      </p:pic>
      <p:pic>
        <p:nvPicPr>
          <p:cNvPr id="26" name="Picture 25"/>
          <p:cNvPicPr>
            <a:picLocks noChangeAspect="1"/>
          </p:cNvPicPr>
          <p:nvPr/>
        </p:nvPicPr>
        <p:blipFill>
          <a:blip r:embed="rId10"/>
          <a:stretch>
            <a:fillRect/>
          </a:stretch>
        </p:blipFill>
        <p:spPr>
          <a:xfrm>
            <a:off x="8380271" y="298141"/>
            <a:ext cx="3347007" cy="3391183"/>
          </a:xfrm>
          <a:prstGeom prst="rect">
            <a:avLst/>
          </a:prstGeom>
        </p:spPr>
      </p:pic>
      <p:pic>
        <p:nvPicPr>
          <p:cNvPr id="31" name="Picture 30"/>
          <p:cNvPicPr>
            <a:picLocks noChangeAspect="1"/>
          </p:cNvPicPr>
          <p:nvPr/>
        </p:nvPicPr>
        <p:blipFill>
          <a:blip r:embed="rId11"/>
          <a:stretch>
            <a:fillRect/>
          </a:stretch>
        </p:blipFill>
        <p:spPr>
          <a:xfrm>
            <a:off x="980547" y="1289837"/>
            <a:ext cx="6722439" cy="5568163"/>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4" name="Group 13">
            <a:extLst>
              <a:ext uri="{FF2B5EF4-FFF2-40B4-BE49-F238E27FC236}">
                <a16:creationId xmlns:a16="http://schemas.microsoft.com/office/drawing/2014/main" id="{49EB508F-528C-3237-B6B8-385F2B84AFA6}"/>
              </a:ext>
            </a:extLst>
          </p:cNvPr>
          <p:cNvGrpSpPr/>
          <p:nvPr/>
        </p:nvGrpSpPr>
        <p:grpSpPr>
          <a:xfrm>
            <a:off x="377526" y="518667"/>
            <a:ext cx="11001673" cy="1910619"/>
            <a:chOff x="1183342" y="1369567"/>
            <a:chExt cx="10414938" cy="1910619"/>
          </a:xfrm>
        </p:grpSpPr>
        <p:sp>
          <p:nvSpPr>
            <p:cNvPr id="15" name="TextBox 14">
              <a:extLst>
                <a:ext uri="{FF2B5EF4-FFF2-40B4-BE49-F238E27FC236}">
                  <a16:creationId xmlns:a16="http://schemas.microsoft.com/office/drawing/2014/main" id="{2529B288-0874-4DC9-7464-C39B448964E9}"/>
                </a:ext>
              </a:extLst>
            </p:cNvPr>
            <p:cNvSpPr txBox="1"/>
            <p:nvPr/>
          </p:nvSpPr>
          <p:spPr>
            <a:xfrm>
              <a:off x="2000163" y="1464304"/>
              <a:ext cx="9598117"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bể bơi dạng hình hộp chữ nhật có chiều dài 25 m, chiều rộng 8 m và sâu 1,4 m. Người ta lát ở đáy và xung quanh hồ bơi bằng những viên gạch hoa. Tính diện tích lát gạch.</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Oval 15">
              <a:extLst>
                <a:ext uri="{FF2B5EF4-FFF2-40B4-BE49-F238E27FC236}">
                  <a16:creationId xmlns:a16="http://schemas.microsoft.com/office/drawing/2014/main" id="{2392F78C-CCF8-BE98-6509-20305F080134}"/>
                </a:ext>
              </a:extLst>
            </p:cNvPr>
            <p:cNvSpPr/>
            <p:nvPr/>
          </p:nvSpPr>
          <p:spPr>
            <a:xfrm>
              <a:off x="1183342" y="1369567"/>
              <a:ext cx="712694" cy="712694"/>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grpSp>
      <p:pic>
        <p:nvPicPr>
          <p:cNvPr id="5" name="Picture 4">
            <a:extLst>
              <a:ext uri="{FF2B5EF4-FFF2-40B4-BE49-F238E27FC236}">
                <a16:creationId xmlns:a16="http://schemas.microsoft.com/office/drawing/2014/main" id="{2A5A7C1D-6D90-3A0A-D3E8-9DE8509F19CD}"/>
              </a:ext>
            </a:extLst>
          </p:cNvPr>
          <p:cNvPicPr>
            <a:picLocks noChangeAspect="1"/>
          </p:cNvPicPr>
          <p:nvPr/>
        </p:nvPicPr>
        <p:blipFill>
          <a:blip r:embed="rId2"/>
          <a:stretch>
            <a:fillRect/>
          </a:stretch>
        </p:blipFill>
        <p:spPr>
          <a:xfrm>
            <a:off x="1243647" y="2312352"/>
            <a:ext cx="9823166" cy="2879408"/>
          </a:xfrm>
          <a:prstGeom prst="rect">
            <a:avLst/>
          </a:prstGeom>
        </p:spPr>
      </p:pic>
    </p:spTree>
    <p:extLst>
      <p:ext uri="{BB962C8B-B14F-4D97-AF65-F5344CB8AC3E}">
        <p14:creationId xmlns:p14="http://schemas.microsoft.com/office/powerpoint/2010/main" val="282750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AF9F91F2-0E68-C75E-B681-70383A869B80}"/>
              </a:ext>
            </a:extLst>
          </p:cNvPr>
          <p:cNvSpPr txBox="1"/>
          <p:nvPr/>
        </p:nvSpPr>
        <p:spPr>
          <a:xfrm>
            <a:off x="843280" y="1168400"/>
            <a:ext cx="10149840" cy="4524315"/>
          </a:xfrm>
          <a:prstGeom prst="rect">
            <a:avLst/>
          </a:prstGeom>
          <a:noFill/>
        </p:spPr>
        <p:txBody>
          <a:bodyPr wrap="square" rtlCol="0">
            <a:spAutoFit/>
          </a:bodyPr>
          <a:lstStyle/>
          <a:p>
            <a:pPr algn="ctr"/>
            <a:r>
              <a:rPr lang="en-US" sz="3600" b="1" i="0" dirty="0" err="1">
                <a:solidFill>
                  <a:srgbClr val="FF0000"/>
                </a:solidFill>
                <a:effectLst/>
                <a:latin typeface="Cambria" panose="02040503050406030204" pitchFamily="18" charset="0"/>
                <a:ea typeface="Cambria" panose="02040503050406030204" pitchFamily="18" charset="0"/>
              </a:rPr>
              <a:t>Bài</a:t>
            </a:r>
            <a:r>
              <a:rPr lang="vi-VN" sz="3600" b="1" i="0" dirty="0">
                <a:solidFill>
                  <a:srgbClr val="FF0000"/>
                </a:solidFill>
                <a:effectLst/>
                <a:latin typeface="Cambria" panose="02040503050406030204" pitchFamily="18" charset="0"/>
                <a:ea typeface="Cambria" panose="02040503050406030204" pitchFamily="18" charset="0"/>
              </a:rPr>
              <a:t> giải:</a:t>
            </a:r>
            <a:endParaRPr lang="vi-VN" sz="3600" b="0" i="0" dirty="0">
              <a:solidFill>
                <a:srgbClr val="FF0000"/>
              </a:solidFill>
              <a:effectLst/>
              <a:latin typeface="Cambria" panose="02040503050406030204" pitchFamily="18" charset="0"/>
              <a:ea typeface="Cambria" panose="02040503050406030204" pitchFamily="18" charset="0"/>
            </a:endParaRPr>
          </a:p>
          <a:p>
            <a:pPr algn="ctr"/>
            <a:r>
              <a:rPr lang="vi-VN" sz="3600" b="0" i="0" dirty="0">
                <a:solidFill>
                  <a:srgbClr val="FF0000"/>
                </a:solidFill>
                <a:effectLst/>
                <a:latin typeface="Cambria" panose="02040503050406030204" pitchFamily="18" charset="0"/>
                <a:ea typeface="Cambria" panose="02040503050406030204" pitchFamily="18" charset="0"/>
              </a:rPr>
              <a:t>Diện tích xung quanh hồ bơi là:</a:t>
            </a:r>
          </a:p>
          <a:p>
            <a:pPr algn="ctr"/>
            <a:r>
              <a:rPr lang="vi-VN" sz="3600" b="0" i="0" dirty="0">
                <a:solidFill>
                  <a:srgbClr val="FF0000"/>
                </a:solidFill>
                <a:effectLst/>
                <a:latin typeface="Cambria" panose="02040503050406030204" pitchFamily="18" charset="0"/>
                <a:ea typeface="Cambria" panose="02040503050406030204" pitchFamily="18" charset="0"/>
              </a:rPr>
              <a:t>(8 + 25) × 2 × 1,4 = 92,4 (m</a:t>
            </a:r>
            <a:r>
              <a:rPr lang="vi-VN" sz="3600" b="0" i="0" baseline="30000" dirty="0">
                <a:solidFill>
                  <a:srgbClr val="FF0000"/>
                </a:solidFill>
                <a:effectLst/>
                <a:latin typeface="Cambria" panose="02040503050406030204" pitchFamily="18" charset="0"/>
                <a:ea typeface="Cambria" panose="02040503050406030204" pitchFamily="18" charset="0"/>
              </a:rPr>
              <a:t>2</a:t>
            </a:r>
            <a:r>
              <a:rPr lang="vi-VN" sz="3600" b="0" i="0" dirty="0">
                <a:solidFill>
                  <a:srgbClr val="FF0000"/>
                </a:solidFill>
                <a:effectLst/>
                <a:latin typeface="Cambria" panose="02040503050406030204" pitchFamily="18" charset="0"/>
                <a:ea typeface="Cambria" panose="02040503050406030204" pitchFamily="18" charset="0"/>
              </a:rPr>
              <a:t>)</a:t>
            </a:r>
          </a:p>
          <a:p>
            <a:pPr algn="ctr"/>
            <a:r>
              <a:rPr lang="vi-VN" sz="3600" b="0" i="0" dirty="0">
                <a:solidFill>
                  <a:srgbClr val="FF0000"/>
                </a:solidFill>
                <a:effectLst/>
                <a:latin typeface="Cambria" panose="02040503050406030204" pitchFamily="18" charset="0"/>
                <a:ea typeface="Cambria" panose="02040503050406030204" pitchFamily="18" charset="0"/>
              </a:rPr>
              <a:t>Diện tích đáy hồ bơi là:</a:t>
            </a:r>
          </a:p>
          <a:p>
            <a:pPr algn="ctr"/>
            <a:r>
              <a:rPr lang="vi-VN" sz="3600" b="0" i="0" dirty="0">
                <a:solidFill>
                  <a:srgbClr val="FF0000"/>
                </a:solidFill>
                <a:effectLst/>
                <a:latin typeface="Cambria" panose="02040503050406030204" pitchFamily="18" charset="0"/>
                <a:ea typeface="Cambria" panose="02040503050406030204" pitchFamily="18" charset="0"/>
              </a:rPr>
              <a:t>8 × 25 = 200 (m</a:t>
            </a:r>
            <a:r>
              <a:rPr lang="vi-VN" sz="3600" b="0" i="0" baseline="30000" dirty="0">
                <a:solidFill>
                  <a:srgbClr val="FF0000"/>
                </a:solidFill>
                <a:effectLst/>
                <a:latin typeface="Cambria" panose="02040503050406030204" pitchFamily="18" charset="0"/>
                <a:ea typeface="Cambria" panose="02040503050406030204" pitchFamily="18" charset="0"/>
              </a:rPr>
              <a:t>2</a:t>
            </a:r>
            <a:r>
              <a:rPr lang="vi-VN" sz="3600" b="0" i="0" dirty="0">
                <a:solidFill>
                  <a:srgbClr val="FF0000"/>
                </a:solidFill>
                <a:effectLst/>
                <a:latin typeface="Cambria" panose="02040503050406030204" pitchFamily="18" charset="0"/>
                <a:ea typeface="Cambria" panose="02040503050406030204" pitchFamily="18" charset="0"/>
              </a:rPr>
              <a:t>)</a:t>
            </a:r>
          </a:p>
          <a:p>
            <a:pPr algn="ctr"/>
            <a:r>
              <a:rPr lang="vi-VN" sz="3600" b="0" i="0" dirty="0">
                <a:solidFill>
                  <a:srgbClr val="FF0000"/>
                </a:solidFill>
                <a:effectLst/>
                <a:latin typeface="Cambria" panose="02040503050406030204" pitchFamily="18" charset="0"/>
                <a:ea typeface="Cambria" panose="02040503050406030204" pitchFamily="18" charset="0"/>
              </a:rPr>
              <a:t>Diện tích lát gạch là:</a:t>
            </a:r>
          </a:p>
          <a:p>
            <a:pPr algn="ctr"/>
            <a:r>
              <a:rPr lang="vi-VN" sz="3600" b="0" i="0" dirty="0">
                <a:solidFill>
                  <a:srgbClr val="FF0000"/>
                </a:solidFill>
                <a:effectLst/>
                <a:latin typeface="Cambria" panose="02040503050406030204" pitchFamily="18" charset="0"/>
                <a:ea typeface="Cambria" panose="02040503050406030204" pitchFamily="18" charset="0"/>
              </a:rPr>
              <a:t>92,4 + 200 = 292,4 (m</a:t>
            </a:r>
            <a:r>
              <a:rPr lang="vi-VN" sz="3600" b="0" i="0" baseline="30000" dirty="0">
                <a:solidFill>
                  <a:srgbClr val="FF0000"/>
                </a:solidFill>
                <a:effectLst/>
                <a:latin typeface="Cambria" panose="02040503050406030204" pitchFamily="18" charset="0"/>
                <a:ea typeface="Cambria" panose="02040503050406030204" pitchFamily="18" charset="0"/>
              </a:rPr>
              <a:t>2</a:t>
            </a:r>
            <a:r>
              <a:rPr lang="vi-VN" sz="3600" b="0" i="0" dirty="0">
                <a:solidFill>
                  <a:srgbClr val="FF0000"/>
                </a:solidFill>
                <a:effectLst/>
                <a:latin typeface="Cambria" panose="02040503050406030204" pitchFamily="18" charset="0"/>
                <a:ea typeface="Cambria" panose="02040503050406030204" pitchFamily="18" charset="0"/>
              </a:rPr>
              <a:t>)</a:t>
            </a:r>
          </a:p>
          <a:p>
            <a:pPr algn="r"/>
            <a:r>
              <a:rPr lang="vi-VN" sz="3600" b="0" i="0" dirty="0">
                <a:solidFill>
                  <a:srgbClr val="FF0000"/>
                </a:solidFill>
                <a:effectLst/>
                <a:latin typeface="Cambria" panose="02040503050406030204" pitchFamily="18" charset="0"/>
                <a:ea typeface="Cambria" panose="02040503050406030204" pitchFamily="18" charset="0"/>
              </a:rPr>
              <a:t>Đáp số: 292,4 m</a:t>
            </a:r>
            <a:r>
              <a:rPr lang="vi-VN" sz="3600" b="0" i="0" baseline="30000" dirty="0">
                <a:solidFill>
                  <a:srgbClr val="FF0000"/>
                </a:solidFill>
                <a:effectLst/>
                <a:latin typeface="Cambria" panose="02040503050406030204" pitchFamily="18" charset="0"/>
                <a:ea typeface="Cambria" panose="02040503050406030204" pitchFamily="18" charset="0"/>
              </a:rPr>
              <a:t>2</a:t>
            </a:r>
            <a:r>
              <a:rPr lang="vi-VN" sz="3600" b="0" i="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7595035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4" name="Group 13">
            <a:extLst>
              <a:ext uri="{FF2B5EF4-FFF2-40B4-BE49-F238E27FC236}">
                <a16:creationId xmlns:a16="http://schemas.microsoft.com/office/drawing/2014/main" id="{49EB508F-528C-3237-B6B8-385F2B84AFA6}"/>
              </a:ext>
            </a:extLst>
          </p:cNvPr>
          <p:cNvGrpSpPr/>
          <p:nvPr/>
        </p:nvGrpSpPr>
        <p:grpSpPr>
          <a:xfrm>
            <a:off x="377526" y="491484"/>
            <a:ext cx="11296315" cy="1815882"/>
            <a:chOff x="1183342" y="1342384"/>
            <a:chExt cx="10693866" cy="1815882"/>
          </a:xfrm>
        </p:grpSpPr>
        <p:sp>
          <p:nvSpPr>
            <p:cNvPr id="15" name="TextBox 14">
              <a:extLst>
                <a:ext uri="{FF2B5EF4-FFF2-40B4-BE49-F238E27FC236}">
                  <a16:creationId xmlns:a16="http://schemas.microsoft.com/office/drawing/2014/main" id="{2529B288-0874-4DC9-7464-C39B448964E9}"/>
                </a:ext>
              </a:extLst>
            </p:cNvPr>
            <p:cNvSpPr txBox="1"/>
            <p:nvPr/>
          </p:nvSpPr>
          <p:spPr>
            <a:xfrm>
              <a:off x="1807002" y="1342384"/>
              <a:ext cx="10070206"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 Tư xếp các hộp đựng loa lên xe tải có kích thước thùng xe như trong hình vẽ. Biết các hộp đều có dạng hình hộp chữ nhật với chiều dài 0,5 m, chiều rộng 0,4 m và chiều cao 0,3 m. Hỏi chú Tư có thể xếp được 64 hộp như vậy lên thùng xe hay không?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Oval 15">
              <a:extLst>
                <a:ext uri="{FF2B5EF4-FFF2-40B4-BE49-F238E27FC236}">
                  <a16:creationId xmlns:a16="http://schemas.microsoft.com/office/drawing/2014/main" id="{2392F78C-CCF8-BE98-6509-20305F080134}"/>
                </a:ext>
              </a:extLst>
            </p:cNvPr>
            <p:cNvSpPr/>
            <p:nvPr/>
          </p:nvSpPr>
          <p:spPr>
            <a:xfrm>
              <a:off x="1183342" y="1369567"/>
              <a:ext cx="712694" cy="712694"/>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grpSp>
      <p:pic>
        <p:nvPicPr>
          <p:cNvPr id="3" name="Picture 2">
            <a:extLst>
              <a:ext uri="{FF2B5EF4-FFF2-40B4-BE49-F238E27FC236}">
                <a16:creationId xmlns:a16="http://schemas.microsoft.com/office/drawing/2014/main" id="{8DFD046B-C6F6-685B-A2AE-49B583F2D219}"/>
              </a:ext>
            </a:extLst>
          </p:cNvPr>
          <p:cNvPicPr>
            <a:picLocks noChangeAspect="1"/>
          </p:cNvPicPr>
          <p:nvPr/>
        </p:nvPicPr>
        <p:blipFill>
          <a:blip r:embed="rId2"/>
          <a:stretch>
            <a:fillRect/>
          </a:stretch>
        </p:blipFill>
        <p:spPr>
          <a:xfrm>
            <a:off x="8576756" y="2397760"/>
            <a:ext cx="3168203" cy="2343150"/>
          </a:xfrm>
          <a:prstGeom prst="rect">
            <a:avLst/>
          </a:prstGeom>
        </p:spPr>
      </p:pic>
      <p:sp>
        <p:nvSpPr>
          <p:cNvPr id="4" name="TextBox 3">
            <a:extLst>
              <a:ext uri="{FF2B5EF4-FFF2-40B4-BE49-F238E27FC236}">
                <a16:creationId xmlns:a16="http://schemas.microsoft.com/office/drawing/2014/main" id="{F7C7D276-3333-9799-D277-56DAA688CF0F}"/>
              </a:ext>
            </a:extLst>
          </p:cNvPr>
          <p:cNvSpPr txBox="1"/>
          <p:nvPr/>
        </p:nvSpPr>
        <p:spPr>
          <a:xfrm>
            <a:off x="243840" y="2600960"/>
            <a:ext cx="8168640" cy="4401205"/>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Bài</a:t>
            </a:r>
            <a:r>
              <a:rPr lang="en-US" sz="2800" b="1" i="0" dirty="0">
                <a:solidFill>
                  <a:srgbClr val="FF0000"/>
                </a:solidFill>
                <a:effectLst/>
                <a:latin typeface="Cambria" panose="02040503050406030204" pitchFamily="18" charset="0"/>
                <a:ea typeface="Cambria" panose="02040503050406030204" pitchFamily="18" charset="0"/>
              </a:rPr>
              <a:t> </a:t>
            </a:r>
            <a:r>
              <a:rPr lang="vi-VN" sz="2800" b="1" i="0" dirty="0">
                <a:solidFill>
                  <a:srgbClr val="FF0000"/>
                </a:solidFill>
                <a:effectLst/>
                <a:latin typeface="Cambria" panose="02040503050406030204" pitchFamily="18" charset="0"/>
                <a:ea typeface="Cambria" panose="02040503050406030204" pitchFamily="18" charset="0"/>
              </a:rPr>
              <a:t>giải:</a:t>
            </a:r>
            <a:endParaRPr lang="vi-VN" sz="2800" b="0" i="0" dirty="0">
              <a:solidFill>
                <a:srgbClr val="FF0000"/>
              </a:solidFill>
              <a:effectLst/>
              <a:latin typeface="Cambria" panose="02040503050406030204" pitchFamily="18" charset="0"/>
              <a:ea typeface="Cambria" panose="02040503050406030204" pitchFamily="18" charset="0"/>
            </a:endParaRPr>
          </a:p>
          <a:p>
            <a:pPr algn="ctr"/>
            <a:r>
              <a:rPr lang="vi-VN" sz="2800" b="0" i="0" dirty="0">
                <a:solidFill>
                  <a:srgbClr val="FF0000"/>
                </a:solidFill>
                <a:effectLst/>
                <a:latin typeface="Cambria" panose="02040503050406030204" pitchFamily="18" charset="0"/>
                <a:ea typeface="Cambria" panose="02040503050406030204" pitchFamily="18" charset="0"/>
              </a:rPr>
              <a:t>Thể tích thùng xe là:</a:t>
            </a:r>
            <a:endParaRPr lang="en-US" sz="2800" b="0" i="0" dirty="0">
              <a:solidFill>
                <a:srgbClr val="FF0000"/>
              </a:solidFill>
              <a:effectLst/>
              <a:latin typeface="Cambria" panose="02040503050406030204" pitchFamily="18" charset="0"/>
              <a:ea typeface="Cambria" panose="02040503050406030204" pitchFamily="18" charset="0"/>
            </a:endParaRPr>
          </a:p>
          <a:p>
            <a:pPr algn="ctr"/>
            <a:r>
              <a:rPr lang="vi-VN" sz="2800" b="0" i="0" dirty="0">
                <a:solidFill>
                  <a:srgbClr val="FF0000"/>
                </a:solidFill>
                <a:effectLst/>
                <a:latin typeface="Cambria" panose="02040503050406030204" pitchFamily="18" charset="0"/>
                <a:ea typeface="Cambria" panose="02040503050406030204" pitchFamily="18" charset="0"/>
              </a:rPr>
              <a:t>1,2 × 2 × 1,5 = 3,6 (m</a:t>
            </a:r>
            <a:r>
              <a:rPr lang="vi-VN" sz="2800" b="0" i="0" baseline="30000" dirty="0">
                <a:solidFill>
                  <a:srgbClr val="FF0000"/>
                </a:solidFill>
                <a:effectLst/>
                <a:latin typeface="Cambria" panose="02040503050406030204" pitchFamily="18" charset="0"/>
                <a:ea typeface="Cambria" panose="02040503050406030204" pitchFamily="18" charset="0"/>
              </a:rPr>
              <a:t>3</a:t>
            </a:r>
            <a:r>
              <a:rPr lang="vi-VN" sz="2800" b="0" i="0" dirty="0">
                <a:solidFill>
                  <a:srgbClr val="FF0000"/>
                </a:solidFill>
                <a:effectLst/>
                <a:latin typeface="Cambria" panose="02040503050406030204" pitchFamily="18" charset="0"/>
                <a:ea typeface="Cambria" panose="02040503050406030204" pitchFamily="18" charset="0"/>
              </a:rPr>
              <a:t>)</a:t>
            </a:r>
          </a:p>
          <a:p>
            <a:pPr algn="ctr"/>
            <a:r>
              <a:rPr lang="vi-VN" sz="2800" b="0" i="0" dirty="0">
                <a:solidFill>
                  <a:srgbClr val="FF0000"/>
                </a:solidFill>
                <a:effectLst/>
                <a:latin typeface="Cambria" panose="02040503050406030204" pitchFamily="18" charset="0"/>
                <a:ea typeface="Cambria" panose="02040503050406030204" pitchFamily="18" charset="0"/>
              </a:rPr>
              <a:t>Thể tích của hộp đựng loa là:</a:t>
            </a:r>
            <a:endParaRPr lang="en-US" sz="2800" b="0" i="0" dirty="0">
              <a:solidFill>
                <a:srgbClr val="FF0000"/>
              </a:solidFill>
              <a:effectLst/>
              <a:latin typeface="Cambria" panose="02040503050406030204" pitchFamily="18" charset="0"/>
              <a:ea typeface="Cambria" panose="02040503050406030204" pitchFamily="18" charset="0"/>
            </a:endParaRPr>
          </a:p>
          <a:p>
            <a:pPr algn="ctr"/>
            <a:r>
              <a:rPr lang="vi-VN" sz="2800" b="0" i="0" dirty="0">
                <a:solidFill>
                  <a:srgbClr val="FF0000"/>
                </a:solidFill>
                <a:effectLst/>
                <a:latin typeface="Cambria" panose="02040503050406030204" pitchFamily="18" charset="0"/>
                <a:ea typeface="Cambria" panose="02040503050406030204" pitchFamily="18" charset="0"/>
              </a:rPr>
              <a:t>0,5 × 0,4 × 0,3 = 0,06 (m</a:t>
            </a:r>
            <a:r>
              <a:rPr lang="vi-VN" sz="2800" b="0" i="0" baseline="30000" dirty="0">
                <a:solidFill>
                  <a:srgbClr val="FF0000"/>
                </a:solidFill>
                <a:effectLst/>
                <a:latin typeface="Cambria" panose="02040503050406030204" pitchFamily="18" charset="0"/>
                <a:ea typeface="Cambria" panose="02040503050406030204" pitchFamily="18" charset="0"/>
              </a:rPr>
              <a:t>3</a:t>
            </a:r>
            <a:r>
              <a:rPr lang="vi-VN" sz="2800" b="0" i="0" dirty="0">
                <a:solidFill>
                  <a:srgbClr val="FF0000"/>
                </a:solidFill>
                <a:effectLst/>
                <a:latin typeface="Cambria" panose="02040503050406030204" pitchFamily="18" charset="0"/>
                <a:ea typeface="Cambria" panose="02040503050406030204" pitchFamily="18" charset="0"/>
              </a:rPr>
              <a:t>)</a:t>
            </a:r>
          </a:p>
          <a:p>
            <a:pPr algn="ctr"/>
            <a:r>
              <a:rPr lang="vi-VN" sz="2800" b="0" i="0" dirty="0">
                <a:solidFill>
                  <a:srgbClr val="FF0000"/>
                </a:solidFill>
                <a:effectLst/>
                <a:latin typeface="Cambria" panose="02040503050406030204" pitchFamily="18" charset="0"/>
                <a:ea typeface="Cambria" panose="02040503050406030204" pitchFamily="18" charset="0"/>
              </a:rPr>
              <a:t>Thùng xe chứa được nhiều nhất số hộp là:</a:t>
            </a:r>
            <a:endParaRPr lang="en-US" sz="2800" b="0" i="0" dirty="0">
              <a:solidFill>
                <a:srgbClr val="FF0000"/>
              </a:solidFill>
              <a:effectLst/>
              <a:latin typeface="Cambria" panose="02040503050406030204" pitchFamily="18" charset="0"/>
              <a:ea typeface="Cambria" panose="02040503050406030204" pitchFamily="18" charset="0"/>
            </a:endParaRPr>
          </a:p>
          <a:p>
            <a:pPr algn="ctr"/>
            <a:r>
              <a:rPr lang="vi-VN" sz="2800" b="0" i="0" dirty="0">
                <a:solidFill>
                  <a:srgbClr val="FF0000"/>
                </a:solidFill>
                <a:effectLst/>
                <a:latin typeface="Cambria" panose="02040503050406030204" pitchFamily="18" charset="0"/>
                <a:ea typeface="Cambria" panose="02040503050406030204" pitchFamily="18" charset="0"/>
              </a:rPr>
              <a:t>3,6 : 0,06 = 60 (hộp)</a:t>
            </a:r>
          </a:p>
          <a:p>
            <a:pPr algn="just"/>
            <a:r>
              <a:rPr lang="vi-VN" sz="2800" b="0" i="0" dirty="0">
                <a:solidFill>
                  <a:srgbClr val="FF0000"/>
                </a:solidFill>
                <a:effectLst/>
                <a:latin typeface="Cambria" panose="02040503050406030204" pitchFamily="18" charset="0"/>
                <a:ea typeface="Cambria" panose="02040503050406030204" pitchFamily="18" charset="0"/>
              </a:rPr>
              <a:t>Vậy chú Tư không thể xếp được 64 hộp như vậy lên thùng xe.</a:t>
            </a:r>
          </a:p>
          <a:p>
            <a:pPr algn="ct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10467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1676"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0" name="Freeform 3"/>
          <p:cNvSpPr/>
          <p:nvPr/>
        </p:nvSpPr>
        <p:spPr>
          <a:xfrm>
            <a:off x="6817190" y="-39599"/>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grpSp>
        <p:nvGrpSpPr>
          <p:cNvPr id="15" name="Group 14"/>
          <p:cNvGrpSpPr/>
          <p:nvPr/>
        </p:nvGrpSpPr>
        <p:grpSpPr>
          <a:xfrm>
            <a:off x="5892800" y="3961212"/>
            <a:ext cx="5923032" cy="1109817"/>
            <a:chOff x="6099905" y="723900"/>
            <a:chExt cx="10334924" cy="2743200"/>
          </a:xfrm>
        </p:grpSpPr>
        <p:sp>
          <p:nvSpPr>
            <p:cNvPr id="12" name="Round Diagonal Corner Rectangle 11"/>
            <p:cNvSpPr/>
            <p:nvPr/>
          </p:nvSpPr>
          <p:spPr>
            <a:xfrm>
              <a:off x="6099905" y="723900"/>
              <a:ext cx="10334924" cy="2743200"/>
            </a:xfrm>
            <a:custGeom>
              <a:avLst/>
              <a:gdLst>
                <a:gd name="connsiteX0" fmla="*/ 1119468 w 10003287"/>
                <a:gd name="connsiteY0" fmla="*/ 0 h 6716675"/>
                <a:gd name="connsiteX1" fmla="*/ 10003287 w 10003287"/>
                <a:gd name="connsiteY1" fmla="*/ 0 h 6716675"/>
                <a:gd name="connsiteX2" fmla="*/ 10003287 w 10003287"/>
                <a:gd name="connsiteY2" fmla="*/ 0 h 6716675"/>
                <a:gd name="connsiteX3" fmla="*/ 10003287 w 10003287"/>
                <a:gd name="connsiteY3" fmla="*/ 5597207 h 6716675"/>
                <a:gd name="connsiteX4" fmla="*/ 8883819 w 10003287"/>
                <a:gd name="connsiteY4" fmla="*/ 6716675 h 6716675"/>
                <a:gd name="connsiteX5" fmla="*/ 0 w 10003287"/>
                <a:gd name="connsiteY5" fmla="*/ 6716675 h 6716675"/>
                <a:gd name="connsiteX6" fmla="*/ 0 w 10003287"/>
                <a:gd name="connsiteY6" fmla="*/ 6716675 h 6716675"/>
                <a:gd name="connsiteX7" fmla="*/ 0 w 10003287"/>
                <a:gd name="connsiteY7" fmla="*/ 1119468 h 6716675"/>
                <a:gd name="connsiteX8" fmla="*/ 1119468 w 10003287"/>
                <a:gd name="connsiteY8" fmla="*/ 0 h 6716675"/>
                <a:gd name="connsiteX0" fmla="*/ 1119468 w 10003287"/>
                <a:gd name="connsiteY0" fmla="*/ 203200 h 6919875"/>
                <a:gd name="connsiteX1" fmla="*/ 10003287 w 10003287"/>
                <a:gd name="connsiteY1" fmla="*/ 203200 h 6919875"/>
                <a:gd name="connsiteX2" fmla="*/ 10003287 w 10003287"/>
                <a:gd name="connsiteY2" fmla="*/ 203200 h 6919875"/>
                <a:gd name="connsiteX3" fmla="*/ 10003287 w 10003287"/>
                <a:gd name="connsiteY3" fmla="*/ 5800407 h 6919875"/>
                <a:gd name="connsiteX4" fmla="*/ 8883819 w 10003287"/>
                <a:gd name="connsiteY4" fmla="*/ 6919875 h 6919875"/>
                <a:gd name="connsiteX5" fmla="*/ 0 w 10003287"/>
                <a:gd name="connsiteY5" fmla="*/ 6919875 h 6919875"/>
                <a:gd name="connsiteX6" fmla="*/ 0 w 10003287"/>
                <a:gd name="connsiteY6" fmla="*/ 6919875 h 6919875"/>
                <a:gd name="connsiteX7" fmla="*/ 0 w 10003287"/>
                <a:gd name="connsiteY7" fmla="*/ 1322668 h 6919875"/>
                <a:gd name="connsiteX8" fmla="*/ 1119468 w 10003287"/>
                <a:gd name="connsiteY8" fmla="*/ 203200 h 6919875"/>
                <a:gd name="connsiteX0" fmla="*/ 1119468 w 10329858"/>
                <a:gd name="connsiteY0" fmla="*/ 203200 h 6919875"/>
                <a:gd name="connsiteX1" fmla="*/ 10003287 w 10329858"/>
                <a:gd name="connsiteY1" fmla="*/ 203200 h 6919875"/>
                <a:gd name="connsiteX2" fmla="*/ 10329858 w 10329858"/>
                <a:gd name="connsiteY2" fmla="*/ 301171 h 6919875"/>
                <a:gd name="connsiteX3" fmla="*/ 10003287 w 10329858"/>
                <a:gd name="connsiteY3" fmla="*/ 5800407 h 6919875"/>
                <a:gd name="connsiteX4" fmla="*/ 8883819 w 10329858"/>
                <a:gd name="connsiteY4" fmla="*/ 6919875 h 6919875"/>
                <a:gd name="connsiteX5" fmla="*/ 0 w 10329858"/>
                <a:gd name="connsiteY5" fmla="*/ 6919875 h 6919875"/>
                <a:gd name="connsiteX6" fmla="*/ 0 w 10329858"/>
                <a:gd name="connsiteY6" fmla="*/ 6919875 h 6919875"/>
                <a:gd name="connsiteX7" fmla="*/ 0 w 10329858"/>
                <a:gd name="connsiteY7" fmla="*/ 1322668 h 6919875"/>
                <a:gd name="connsiteX8" fmla="*/ 1119468 w 10329858"/>
                <a:gd name="connsiteY8" fmla="*/ 203200 h 6919875"/>
                <a:gd name="connsiteX0" fmla="*/ 1119468 w 10585610"/>
                <a:gd name="connsiteY0" fmla="*/ 203200 h 6919875"/>
                <a:gd name="connsiteX1" fmla="*/ 10003287 w 10585610"/>
                <a:gd name="connsiteY1" fmla="*/ 203200 h 6919875"/>
                <a:gd name="connsiteX2" fmla="*/ 10329858 w 10585610"/>
                <a:gd name="connsiteY2" fmla="*/ 301171 h 6919875"/>
                <a:gd name="connsiteX3" fmla="*/ 10003287 w 10585610"/>
                <a:gd name="connsiteY3" fmla="*/ 5800407 h 6919875"/>
                <a:gd name="connsiteX4" fmla="*/ 8883819 w 10585610"/>
                <a:gd name="connsiteY4" fmla="*/ 6919875 h 6919875"/>
                <a:gd name="connsiteX5" fmla="*/ 0 w 10585610"/>
                <a:gd name="connsiteY5" fmla="*/ 6919875 h 6919875"/>
                <a:gd name="connsiteX6" fmla="*/ 0 w 10585610"/>
                <a:gd name="connsiteY6" fmla="*/ 6919875 h 6919875"/>
                <a:gd name="connsiteX7" fmla="*/ 0 w 10585610"/>
                <a:gd name="connsiteY7" fmla="*/ 1322668 h 6919875"/>
                <a:gd name="connsiteX8" fmla="*/ 1119468 w 10585610"/>
                <a:gd name="connsiteY8" fmla="*/ 203200 h 6919875"/>
                <a:gd name="connsiteX0" fmla="*/ 1772611 w 11238753"/>
                <a:gd name="connsiteY0" fmla="*/ 203200 h 6919875"/>
                <a:gd name="connsiteX1" fmla="*/ 10656430 w 11238753"/>
                <a:gd name="connsiteY1" fmla="*/ 203200 h 6919875"/>
                <a:gd name="connsiteX2" fmla="*/ 10983001 w 11238753"/>
                <a:gd name="connsiteY2" fmla="*/ 301171 h 6919875"/>
                <a:gd name="connsiteX3" fmla="*/ 10656430 w 11238753"/>
                <a:gd name="connsiteY3" fmla="*/ 5800407 h 6919875"/>
                <a:gd name="connsiteX4" fmla="*/ 9536962 w 11238753"/>
                <a:gd name="connsiteY4" fmla="*/ 6919875 h 6919875"/>
                <a:gd name="connsiteX5" fmla="*/ 653143 w 11238753"/>
                <a:gd name="connsiteY5" fmla="*/ 6919875 h 6919875"/>
                <a:gd name="connsiteX6" fmla="*/ 0 w 11238753"/>
                <a:gd name="connsiteY6" fmla="*/ 6854561 h 6919875"/>
                <a:gd name="connsiteX7" fmla="*/ 653143 w 11238753"/>
                <a:gd name="connsiteY7" fmla="*/ 1322668 h 6919875"/>
                <a:gd name="connsiteX8" fmla="*/ 1772611 w 11238753"/>
                <a:gd name="connsiteY8" fmla="*/ 203200 h 6919875"/>
                <a:gd name="connsiteX0" fmla="*/ 1772611 w 11238753"/>
                <a:gd name="connsiteY0" fmla="*/ 203200 h 7427875"/>
                <a:gd name="connsiteX1" fmla="*/ 10656430 w 11238753"/>
                <a:gd name="connsiteY1" fmla="*/ 203200 h 7427875"/>
                <a:gd name="connsiteX2" fmla="*/ 10983001 w 11238753"/>
                <a:gd name="connsiteY2" fmla="*/ 301171 h 7427875"/>
                <a:gd name="connsiteX3" fmla="*/ 10656430 w 11238753"/>
                <a:gd name="connsiteY3" fmla="*/ 5800407 h 7427875"/>
                <a:gd name="connsiteX4" fmla="*/ 9536962 w 11238753"/>
                <a:gd name="connsiteY4" fmla="*/ 6919875 h 7427875"/>
                <a:gd name="connsiteX5" fmla="*/ 653143 w 11238753"/>
                <a:gd name="connsiteY5" fmla="*/ 6919875 h 7427875"/>
                <a:gd name="connsiteX6" fmla="*/ 0 w 11238753"/>
                <a:gd name="connsiteY6" fmla="*/ 6854561 h 7427875"/>
                <a:gd name="connsiteX7" fmla="*/ 653143 w 11238753"/>
                <a:gd name="connsiteY7" fmla="*/ 1322668 h 7427875"/>
                <a:gd name="connsiteX8" fmla="*/ 1772611 w 11238753"/>
                <a:gd name="connsiteY8" fmla="*/ 203200 h 7427875"/>
                <a:gd name="connsiteX0" fmla="*/ 1840454 w 11306596"/>
                <a:gd name="connsiteY0" fmla="*/ 203200 h 7427875"/>
                <a:gd name="connsiteX1" fmla="*/ 10724273 w 11306596"/>
                <a:gd name="connsiteY1" fmla="*/ 203200 h 7427875"/>
                <a:gd name="connsiteX2" fmla="*/ 11050844 w 11306596"/>
                <a:gd name="connsiteY2" fmla="*/ 301171 h 7427875"/>
                <a:gd name="connsiteX3" fmla="*/ 10724273 w 11306596"/>
                <a:gd name="connsiteY3" fmla="*/ 5800407 h 7427875"/>
                <a:gd name="connsiteX4" fmla="*/ 9604805 w 11306596"/>
                <a:gd name="connsiteY4" fmla="*/ 6919875 h 7427875"/>
                <a:gd name="connsiteX5" fmla="*/ 720986 w 11306596"/>
                <a:gd name="connsiteY5" fmla="*/ 6919875 h 7427875"/>
                <a:gd name="connsiteX6" fmla="*/ 67843 w 11306596"/>
                <a:gd name="connsiteY6" fmla="*/ 6854561 h 7427875"/>
                <a:gd name="connsiteX7" fmla="*/ 720986 w 11306596"/>
                <a:gd name="connsiteY7" fmla="*/ 1322668 h 7427875"/>
                <a:gd name="connsiteX8" fmla="*/ 1840454 w 11306596"/>
                <a:gd name="connsiteY8" fmla="*/ 203200 h 74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596" h="7427875">
                  <a:moveTo>
                    <a:pt x="1840454" y="203200"/>
                  </a:moveTo>
                  <a:cubicBezTo>
                    <a:pt x="6369270" y="-254000"/>
                    <a:pt x="7763000" y="203200"/>
                    <a:pt x="10724273" y="203200"/>
                  </a:cubicBezTo>
                  <a:lnTo>
                    <a:pt x="11050844" y="301171"/>
                  </a:lnTo>
                  <a:cubicBezTo>
                    <a:pt x="10941987" y="2134250"/>
                    <a:pt x="11878159" y="4457185"/>
                    <a:pt x="10724273" y="5800407"/>
                  </a:cubicBezTo>
                  <a:cubicBezTo>
                    <a:pt x="10724273" y="6418672"/>
                    <a:pt x="10223070" y="6919875"/>
                    <a:pt x="9604805" y="6919875"/>
                  </a:cubicBezTo>
                  <a:cubicBezTo>
                    <a:pt x="6643532" y="6919875"/>
                    <a:pt x="4531344" y="8062875"/>
                    <a:pt x="720986" y="6919875"/>
                  </a:cubicBezTo>
                  <a:lnTo>
                    <a:pt x="67843" y="6854561"/>
                  </a:lnTo>
                  <a:cubicBezTo>
                    <a:pt x="285557" y="5010597"/>
                    <a:pt x="-541757" y="2905375"/>
                    <a:pt x="720986" y="1322668"/>
                  </a:cubicBezTo>
                  <a:cubicBezTo>
                    <a:pt x="720986" y="704403"/>
                    <a:pt x="1222189" y="203200"/>
                    <a:pt x="1840454" y="203200"/>
                  </a:cubicBezTo>
                  <a:close/>
                </a:path>
              </a:pathLst>
            </a:cu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14" name="Rectangle 13"/>
            <p:cNvSpPr/>
            <p:nvPr/>
          </p:nvSpPr>
          <p:spPr>
            <a:xfrm>
              <a:off x="7425200" y="1259083"/>
              <a:ext cx="7684331" cy="1749723"/>
            </a:xfrm>
            <a:prstGeom prst="rect">
              <a:avLst/>
            </a:prstGeom>
          </p:spPr>
          <p:txBody>
            <a:bodyPr wrap="square">
              <a:spAutoFit/>
            </a:bodyPr>
            <a:lstStyle/>
            <a:p>
              <a:pPr algn="ctr" defTabSz="609630"/>
              <a:r>
                <a:rPr lang="en-US" sz="4000" dirty="0" err="1">
                  <a:solidFill>
                    <a:srgbClr val="2B1A55"/>
                  </a:solidFill>
                  <a:latin typeface="Cambria" panose="02040503050406030204" pitchFamily="18" charset="0"/>
                  <a:ea typeface="Cambria" panose="02040503050406030204" pitchFamily="18" charset="0"/>
                </a:rPr>
                <a:t>Hoàn</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thành</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bài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tập</a:t>
              </a:r>
              <a:endParaRPr lang="en-GB" sz="1867" dirty="0">
                <a:solidFill>
                  <a:srgbClr val="2B1A55"/>
                </a:solidFill>
                <a:latin typeface="Cambria" panose="02040503050406030204" pitchFamily="18" charset="0"/>
                <a:ea typeface="Cambria" panose="02040503050406030204" pitchFamily="18" charset="0"/>
              </a:endParaRPr>
            </a:p>
          </p:txBody>
        </p:sp>
      </p:grpSp>
      <p:grpSp>
        <p:nvGrpSpPr>
          <p:cNvPr id="16" name="Group 15"/>
          <p:cNvGrpSpPr/>
          <p:nvPr/>
        </p:nvGrpSpPr>
        <p:grpSpPr>
          <a:xfrm>
            <a:off x="5892800" y="1767007"/>
            <a:ext cx="5943600" cy="1828800"/>
            <a:chOff x="7141207" y="723900"/>
            <a:chExt cx="8382000" cy="2743200"/>
          </a:xfrm>
        </p:grpSpPr>
        <p:sp>
          <p:nvSpPr>
            <p:cNvPr id="17" name="Round Diagonal Corner Rectangle 11"/>
            <p:cNvSpPr/>
            <p:nvPr/>
          </p:nvSpPr>
          <p:spPr>
            <a:xfrm>
              <a:off x="7141207" y="723900"/>
              <a:ext cx="8382000" cy="2743200"/>
            </a:xfrm>
            <a:custGeom>
              <a:avLst/>
              <a:gdLst>
                <a:gd name="connsiteX0" fmla="*/ 1119468 w 10003287"/>
                <a:gd name="connsiteY0" fmla="*/ 0 h 6716675"/>
                <a:gd name="connsiteX1" fmla="*/ 10003287 w 10003287"/>
                <a:gd name="connsiteY1" fmla="*/ 0 h 6716675"/>
                <a:gd name="connsiteX2" fmla="*/ 10003287 w 10003287"/>
                <a:gd name="connsiteY2" fmla="*/ 0 h 6716675"/>
                <a:gd name="connsiteX3" fmla="*/ 10003287 w 10003287"/>
                <a:gd name="connsiteY3" fmla="*/ 5597207 h 6716675"/>
                <a:gd name="connsiteX4" fmla="*/ 8883819 w 10003287"/>
                <a:gd name="connsiteY4" fmla="*/ 6716675 h 6716675"/>
                <a:gd name="connsiteX5" fmla="*/ 0 w 10003287"/>
                <a:gd name="connsiteY5" fmla="*/ 6716675 h 6716675"/>
                <a:gd name="connsiteX6" fmla="*/ 0 w 10003287"/>
                <a:gd name="connsiteY6" fmla="*/ 6716675 h 6716675"/>
                <a:gd name="connsiteX7" fmla="*/ 0 w 10003287"/>
                <a:gd name="connsiteY7" fmla="*/ 1119468 h 6716675"/>
                <a:gd name="connsiteX8" fmla="*/ 1119468 w 10003287"/>
                <a:gd name="connsiteY8" fmla="*/ 0 h 6716675"/>
                <a:gd name="connsiteX0" fmla="*/ 1119468 w 10003287"/>
                <a:gd name="connsiteY0" fmla="*/ 203200 h 6919875"/>
                <a:gd name="connsiteX1" fmla="*/ 10003287 w 10003287"/>
                <a:gd name="connsiteY1" fmla="*/ 203200 h 6919875"/>
                <a:gd name="connsiteX2" fmla="*/ 10003287 w 10003287"/>
                <a:gd name="connsiteY2" fmla="*/ 203200 h 6919875"/>
                <a:gd name="connsiteX3" fmla="*/ 10003287 w 10003287"/>
                <a:gd name="connsiteY3" fmla="*/ 5800407 h 6919875"/>
                <a:gd name="connsiteX4" fmla="*/ 8883819 w 10003287"/>
                <a:gd name="connsiteY4" fmla="*/ 6919875 h 6919875"/>
                <a:gd name="connsiteX5" fmla="*/ 0 w 10003287"/>
                <a:gd name="connsiteY5" fmla="*/ 6919875 h 6919875"/>
                <a:gd name="connsiteX6" fmla="*/ 0 w 10003287"/>
                <a:gd name="connsiteY6" fmla="*/ 6919875 h 6919875"/>
                <a:gd name="connsiteX7" fmla="*/ 0 w 10003287"/>
                <a:gd name="connsiteY7" fmla="*/ 1322668 h 6919875"/>
                <a:gd name="connsiteX8" fmla="*/ 1119468 w 10003287"/>
                <a:gd name="connsiteY8" fmla="*/ 203200 h 6919875"/>
                <a:gd name="connsiteX0" fmla="*/ 1119468 w 10329858"/>
                <a:gd name="connsiteY0" fmla="*/ 203200 h 6919875"/>
                <a:gd name="connsiteX1" fmla="*/ 10003287 w 10329858"/>
                <a:gd name="connsiteY1" fmla="*/ 203200 h 6919875"/>
                <a:gd name="connsiteX2" fmla="*/ 10329858 w 10329858"/>
                <a:gd name="connsiteY2" fmla="*/ 301171 h 6919875"/>
                <a:gd name="connsiteX3" fmla="*/ 10003287 w 10329858"/>
                <a:gd name="connsiteY3" fmla="*/ 5800407 h 6919875"/>
                <a:gd name="connsiteX4" fmla="*/ 8883819 w 10329858"/>
                <a:gd name="connsiteY4" fmla="*/ 6919875 h 6919875"/>
                <a:gd name="connsiteX5" fmla="*/ 0 w 10329858"/>
                <a:gd name="connsiteY5" fmla="*/ 6919875 h 6919875"/>
                <a:gd name="connsiteX6" fmla="*/ 0 w 10329858"/>
                <a:gd name="connsiteY6" fmla="*/ 6919875 h 6919875"/>
                <a:gd name="connsiteX7" fmla="*/ 0 w 10329858"/>
                <a:gd name="connsiteY7" fmla="*/ 1322668 h 6919875"/>
                <a:gd name="connsiteX8" fmla="*/ 1119468 w 10329858"/>
                <a:gd name="connsiteY8" fmla="*/ 203200 h 6919875"/>
                <a:gd name="connsiteX0" fmla="*/ 1119468 w 10585610"/>
                <a:gd name="connsiteY0" fmla="*/ 203200 h 6919875"/>
                <a:gd name="connsiteX1" fmla="*/ 10003287 w 10585610"/>
                <a:gd name="connsiteY1" fmla="*/ 203200 h 6919875"/>
                <a:gd name="connsiteX2" fmla="*/ 10329858 w 10585610"/>
                <a:gd name="connsiteY2" fmla="*/ 301171 h 6919875"/>
                <a:gd name="connsiteX3" fmla="*/ 10003287 w 10585610"/>
                <a:gd name="connsiteY3" fmla="*/ 5800407 h 6919875"/>
                <a:gd name="connsiteX4" fmla="*/ 8883819 w 10585610"/>
                <a:gd name="connsiteY4" fmla="*/ 6919875 h 6919875"/>
                <a:gd name="connsiteX5" fmla="*/ 0 w 10585610"/>
                <a:gd name="connsiteY5" fmla="*/ 6919875 h 6919875"/>
                <a:gd name="connsiteX6" fmla="*/ 0 w 10585610"/>
                <a:gd name="connsiteY6" fmla="*/ 6919875 h 6919875"/>
                <a:gd name="connsiteX7" fmla="*/ 0 w 10585610"/>
                <a:gd name="connsiteY7" fmla="*/ 1322668 h 6919875"/>
                <a:gd name="connsiteX8" fmla="*/ 1119468 w 10585610"/>
                <a:gd name="connsiteY8" fmla="*/ 203200 h 6919875"/>
                <a:gd name="connsiteX0" fmla="*/ 1772611 w 11238753"/>
                <a:gd name="connsiteY0" fmla="*/ 203200 h 6919875"/>
                <a:gd name="connsiteX1" fmla="*/ 10656430 w 11238753"/>
                <a:gd name="connsiteY1" fmla="*/ 203200 h 6919875"/>
                <a:gd name="connsiteX2" fmla="*/ 10983001 w 11238753"/>
                <a:gd name="connsiteY2" fmla="*/ 301171 h 6919875"/>
                <a:gd name="connsiteX3" fmla="*/ 10656430 w 11238753"/>
                <a:gd name="connsiteY3" fmla="*/ 5800407 h 6919875"/>
                <a:gd name="connsiteX4" fmla="*/ 9536962 w 11238753"/>
                <a:gd name="connsiteY4" fmla="*/ 6919875 h 6919875"/>
                <a:gd name="connsiteX5" fmla="*/ 653143 w 11238753"/>
                <a:gd name="connsiteY5" fmla="*/ 6919875 h 6919875"/>
                <a:gd name="connsiteX6" fmla="*/ 0 w 11238753"/>
                <a:gd name="connsiteY6" fmla="*/ 6854561 h 6919875"/>
                <a:gd name="connsiteX7" fmla="*/ 653143 w 11238753"/>
                <a:gd name="connsiteY7" fmla="*/ 1322668 h 6919875"/>
                <a:gd name="connsiteX8" fmla="*/ 1772611 w 11238753"/>
                <a:gd name="connsiteY8" fmla="*/ 203200 h 6919875"/>
                <a:gd name="connsiteX0" fmla="*/ 1772611 w 11238753"/>
                <a:gd name="connsiteY0" fmla="*/ 203200 h 7427875"/>
                <a:gd name="connsiteX1" fmla="*/ 10656430 w 11238753"/>
                <a:gd name="connsiteY1" fmla="*/ 203200 h 7427875"/>
                <a:gd name="connsiteX2" fmla="*/ 10983001 w 11238753"/>
                <a:gd name="connsiteY2" fmla="*/ 301171 h 7427875"/>
                <a:gd name="connsiteX3" fmla="*/ 10656430 w 11238753"/>
                <a:gd name="connsiteY3" fmla="*/ 5800407 h 7427875"/>
                <a:gd name="connsiteX4" fmla="*/ 9536962 w 11238753"/>
                <a:gd name="connsiteY4" fmla="*/ 6919875 h 7427875"/>
                <a:gd name="connsiteX5" fmla="*/ 653143 w 11238753"/>
                <a:gd name="connsiteY5" fmla="*/ 6919875 h 7427875"/>
                <a:gd name="connsiteX6" fmla="*/ 0 w 11238753"/>
                <a:gd name="connsiteY6" fmla="*/ 6854561 h 7427875"/>
                <a:gd name="connsiteX7" fmla="*/ 653143 w 11238753"/>
                <a:gd name="connsiteY7" fmla="*/ 1322668 h 7427875"/>
                <a:gd name="connsiteX8" fmla="*/ 1772611 w 11238753"/>
                <a:gd name="connsiteY8" fmla="*/ 203200 h 7427875"/>
                <a:gd name="connsiteX0" fmla="*/ 1840454 w 11306596"/>
                <a:gd name="connsiteY0" fmla="*/ 203200 h 7427875"/>
                <a:gd name="connsiteX1" fmla="*/ 10724273 w 11306596"/>
                <a:gd name="connsiteY1" fmla="*/ 203200 h 7427875"/>
                <a:gd name="connsiteX2" fmla="*/ 11050844 w 11306596"/>
                <a:gd name="connsiteY2" fmla="*/ 301171 h 7427875"/>
                <a:gd name="connsiteX3" fmla="*/ 10724273 w 11306596"/>
                <a:gd name="connsiteY3" fmla="*/ 5800407 h 7427875"/>
                <a:gd name="connsiteX4" fmla="*/ 9604805 w 11306596"/>
                <a:gd name="connsiteY4" fmla="*/ 6919875 h 7427875"/>
                <a:gd name="connsiteX5" fmla="*/ 720986 w 11306596"/>
                <a:gd name="connsiteY5" fmla="*/ 6919875 h 7427875"/>
                <a:gd name="connsiteX6" fmla="*/ 67843 w 11306596"/>
                <a:gd name="connsiteY6" fmla="*/ 6854561 h 7427875"/>
                <a:gd name="connsiteX7" fmla="*/ 720986 w 11306596"/>
                <a:gd name="connsiteY7" fmla="*/ 1322668 h 7427875"/>
                <a:gd name="connsiteX8" fmla="*/ 1840454 w 11306596"/>
                <a:gd name="connsiteY8" fmla="*/ 203200 h 74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596" h="7427875">
                  <a:moveTo>
                    <a:pt x="1840454" y="203200"/>
                  </a:moveTo>
                  <a:cubicBezTo>
                    <a:pt x="6369270" y="-254000"/>
                    <a:pt x="7763000" y="203200"/>
                    <a:pt x="10724273" y="203200"/>
                  </a:cubicBezTo>
                  <a:lnTo>
                    <a:pt x="11050844" y="301171"/>
                  </a:lnTo>
                  <a:cubicBezTo>
                    <a:pt x="10941987" y="2134250"/>
                    <a:pt x="11878159" y="4457185"/>
                    <a:pt x="10724273" y="5800407"/>
                  </a:cubicBezTo>
                  <a:cubicBezTo>
                    <a:pt x="10724273" y="6418672"/>
                    <a:pt x="10223070" y="6919875"/>
                    <a:pt x="9604805" y="6919875"/>
                  </a:cubicBezTo>
                  <a:cubicBezTo>
                    <a:pt x="6643532" y="6919875"/>
                    <a:pt x="4531344" y="8062875"/>
                    <a:pt x="720986" y="6919875"/>
                  </a:cubicBezTo>
                  <a:lnTo>
                    <a:pt x="67843" y="6854561"/>
                  </a:lnTo>
                  <a:cubicBezTo>
                    <a:pt x="285557" y="5010597"/>
                    <a:pt x="-541757" y="2905375"/>
                    <a:pt x="720986" y="1322668"/>
                  </a:cubicBezTo>
                  <a:cubicBezTo>
                    <a:pt x="720986" y="704403"/>
                    <a:pt x="1222189" y="203200"/>
                    <a:pt x="1840454" y="203200"/>
                  </a:cubicBezTo>
                  <a:close/>
                </a:path>
              </a:pathLst>
            </a:cu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18" name="Rectangle 17"/>
            <p:cNvSpPr/>
            <p:nvPr/>
          </p:nvSpPr>
          <p:spPr>
            <a:xfrm>
              <a:off x="7490041" y="1126004"/>
              <a:ext cx="7684332" cy="1985159"/>
            </a:xfrm>
            <a:prstGeom prst="rect">
              <a:avLst/>
            </a:prstGeom>
          </p:spPr>
          <p:txBody>
            <a:bodyPr wrap="square">
              <a:spAutoFit/>
            </a:bodyPr>
            <a:lstStyle/>
            <a:p>
              <a:pPr algn="ctr" defTabSz="609630"/>
              <a:r>
                <a:rPr lang="en-US" sz="4000" dirty="0" err="1">
                  <a:solidFill>
                    <a:srgbClr val="2B1A55"/>
                  </a:solidFill>
                  <a:latin typeface="Cambria" panose="02040503050406030204" pitchFamily="18" charset="0"/>
                  <a:ea typeface="Cambria" panose="02040503050406030204" pitchFamily="18" charset="0"/>
                </a:rPr>
                <a:t>Ghi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nhớ</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kiến</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thức</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của</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bài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học</a:t>
              </a:r>
              <a:endParaRPr lang="en-GB" sz="1867" dirty="0">
                <a:solidFill>
                  <a:srgbClr val="2B1A55"/>
                </a:solidFill>
                <a:latin typeface="Cambria" panose="02040503050406030204" pitchFamily="18" charset="0"/>
                <a:ea typeface="Cambria" panose="02040503050406030204" pitchFamily="18" charset="0"/>
              </a:endParaRPr>
            </a:p>
          </p:txBody>
        </p:sp>
      </p:grpSp>
      <p:grpSp>
        <p:nvGrpSpPr>
          <p:cNvPr id="19" name="Group 18"/>
          <p:cNvGrpSpPr/>
          <p:nvPr/>
        </p:nvGrpSpPr>
        <p:grpSpPr>
          <a:xfrm>
            <a:off x="5869853" y="5466547"/>
            <a:ext cx="5908851" cy="1049437"/>
            <a:chOff x="6099905" y="723900"/>
            <a:chExt cx="10334924" cy="2743200"/>
          </a:xfrm>
        </p:grpSpPr>
        <p:sp>
          <p:nvSpPr>
            <p:cNvPr id="20" name="Round Diagonal Corner Rectangle 11"/>
            <p:cNvSpPr/>
            <p:nvPr/>
          </p:nvSpPr>
          <p:spPr>
            <a:xfrm>
              <a:off x="6099905" y="723900"/>
              <a:ext cx="10334924" cy="2743200"/>
            </a:xfrm>
            <a:custGeom>
              <a:avLst/>
              <a:gdLst>
                <a:gd name="connsiteX0" fmla="*/ 1119468 w 10003287"/>
                <a:gd name="connsiteY0" fmla="*/ 0 h 6716675"/>
                <a:gd name="connsiteX1" fmla="*/ 10003287 w 10003287"/>
                <a:gd name="connsiteY1" fmla="*/ 0 h 6716675"/>
                <a:gd name="connsiteX2" fmla="*/ 10003287 w 10003287"/>
                <a:gd name="connsiteY2" fmla="*/ 0 h 6716675"/>
                <a:gd name="connsiteX3" fmla="*/ 10003287 w 10003287"/>
                <a:gd name="connsiteY3" fmla="*/ 5597207 h 6716675"/>
                <a:gd name="connsiteX4" fmla="*/ 8883819 w 10003287"/>
                <a:gd name="connsiteY4" fmla="*/ 6716675 h 6716675"/>
                <a:gd name="connsiteX5" fmla="*/ 0 w 10003287"/>
                <a:gd name="connsiteY5" fmla="*/ 6716675 h 6716675"/>
                <a:gd name="connsiteX6" fmla="*/ 0 w 10003287"/>
                <a:gd name="connsiteY6" fmla="*/ 6716675 h 6716675"/>
                <a:gd name="connsiteX7" fmla="*/ 0 w 10003287"/>
                <a:gd name="connsiteY7" fmla="*/ 1119468 h 6716675"/>
                <a:gd name="connsiteX8" fmla="*/ 1119468 w 10003287"/>
                <a:gd name="connsiteY8" fmla="*/ 0 h 6716675"/>
                <a:gd name="connsiteX0" fmla="*/ 1119468 w 10003287"/>
                <a:gd name="connsiteY0" fmla="*/ 203200 h 6919875"/>
                <a:gd name="connsiteX1" fmla="*/ 10003287 w 10003287"/>
                <a:gd name="connsiteY1" fmla="*/ 203200 h 6919875"/>
                <a:gd name="connsiteX2" fmla="*/ 10003287 w 10003287"/>
                <a:gd name="connsiteY2" fmla="*/ 203200 h 6919875"/>
                <a:gd name="connsiteX3" fmla="*/ 10003287 w 10003287"/>
                <a:gd name="connsiteY3" fmla="*/ 5800407 h 6919875"/>
                <a:gd name="connsiteX4" fmla="*/ 8883819 w 10003287"/>
                <a:gd name="connsiteY4" fmla="*/ 6919875 h 6919875"/>
                <a:gd name="connsiteX5" fmla="*/ 0 w 10003287"/>
                <a:gd name="connsiteY5" fmla="*/ 6919875 h 6919875"/>
                <a:gd name="connsiteX6" fmla="*/ 0 w 10003287"/>
                <a:gd name="connsiteY6" fmla="*/ 6919875 h 6919875"/>
                <a:gd name="connsiteX7" fmla="*/ 0 w 10003287"/>
                <a:gd name="connsiteY7" fmla="*/ 1322668 h 6919875"/>
                <a:gd name="connsiteX8" fmla="*/ 1119468 w 10003287"/>
                <a:gd name="connsiteY8" fmla="*/ 203200 h 6919875"/>
                <a:gd name="connsiteX0" fmla="*/ 1119468 w 10329858"/>
                <a:gd name="connsiteY0" fmla="*/ 203200 h 6919875"/>
                <a:gd name="connsiteX1" fmla="*/ 10003287 w 10329858"/>
                <a:gd name="connsiteY1" fmla="*/ 203200 h 6919875"/>
                <a:gd name="connsiteX2" fmla="*/ 10329858 w 10329858"/>
                <a:gd name="connsiteY2" fmla="*/ 301171 h 6919875"/>
                <a:gd name="connsiteX3" fmla="*/ 10003287 w 10329858"/>
                <a:gd name="connsiteY3" fmla="*/ 5800407 h 6919875"/>
                <a:gd name="connsiteX4" fmla="*/ 8883819 w 10329858"/>
                <a:gd name="connsiteY4" fmla="*/ 6919875 h 6919875"/>
                <a:gd name="connsiteX5" fmla="*/ 0 w 10329858"/>
                <a:gd name="connsiteY5" fmla="*/ 6919875 h 6919875"/>
                <a:gd name="connsiteX6" fmla="*/ 0 w 10329858"/>
                <a:gd name="connsiteY6" fmla="*/ 6919875 h 6919875"/>
                <a:gd name="connsiteX7" fmla="*/ 0 w 10329858"/>
                <a:gd name="connsiteY7" fmla="*/ 1322668 h 6919875"/>
                <a:gd name="connsiteX8" fmla="*/ 1119468 w 10329858"/>
                <a:gd name="connsiteY8" fmla="*/ 203200 h 6919875"/>
                <a:gd name="connsiteX0" fmla="*/ 1119468 w 10585610"/>
                <a:gd name="connsiteY0" fmla="*/ 203200 h 6919875"/>
                <a:gd name="connsiteX1" fmla="*/ 10003287 w 10585610"/>
                <a:gd name="connsiteY1" fmla="*/ 203200 h 6919875"/>
                <a:gd name="connsiteX2" fmla="*/ 10329858 w 10585610"/>
                <a:gd name="connsiteY2" fmla="*/ 301171 h 6919875"/>
                <a:gd name="connsiteX3" fmla="*/ 10003287 w 10585610"/>
                <a:gd name="connsiteY3" fmla="*/ 5800407 h 6919875"/>
                <a:gd name="connsiteX4" fmla="*/ 8883819 w 10585610"/>
                <a:gd name="connsiteY4" fmla="*/ 6919875 h 6919875"/>
                <a:gd name="connsiteX5" fmla="*/ 0 w 10585610"/>
                <a:gd name="connsiteY5" fmla="*/ 6919875 h 6919875"/>
                <a:gd name="connsiteX6" fmla="*/ 0 w 10585610"/>
                <a:gd name="connsiteY6" fmla="*/ 6919875 h 6919875"/>
                <a:gd name="connsiteX7" fmla="*/ 0 w 10585610"/>
                <a:gd name="connsiteY7" fmla="*/ 1322668 h 6919875"/>
                <a:gd name="connsiteX8" fmla="*/ 1119468 w 10585610"/>
                <a:gd name="connsiteY8" fmla="*/ 203200 h 6919875"/>
                <a:gd name="connsiteX0" fmla="*/ 1772611 w 11238753"/>
                <a:gd name="connsiteY0" fmla="*/ 203200 h 6919875"/>
                <a:gd name="connsiteX1" fmla="*/ 10656430 w 11238753"/>
                <a:gd name="connsiteY1" fmla="*/ 203200 h 6919875"/>
                <a:gd name="connsiteX2" fmla="*/ 10983001 w 11238753"/>
                <a:gd name="connsiteY2" fmla="*/ 301171 h 6919875"/>
                <a:gd name="connsiteX3" fmla="*/ 10656430 w 11238753"/>
                <a:gd name="connsiteY3" fmla="*/ 5800407 h 6919875"/>
                <a:gd name="connsiteX4" fmla="*/ 9536962 w 11238753"/>
                <a:gd name="connsiteY4" fmla="*/ 6919875 h 6919875"/>
                <a:gd name="connsiteX5" fmla="*/ 653143 w 11238753"/>
                <a:gd name="connsiteY5" fmla="*/ 6919875 h 6919875"/>
                <a:gd name="connsiteX6" fmla="*/ 0 w 11238753"/>
                <a:gd name="connsiteY6" fmla="*/ 6854561 h 6919875"/>
                <a:gd name="connsiteX7" fmla="*/ 653143 w 11238753"/>
                <a:gd name="connsiteY7" fmla="*/ 1322668 h 6919875"/>
                <a:gd name="connsiteX8" fmla="*/ 1772611 w 11238753"/>
                <a:gd name="connsiteY8" fmla="*/ 203200 h 6919875"/>
                <a:gd name="connsiteX0" fmla="*/ 1772611 w 11238753"/>
                <a:gd name="connsiteY0" fmla="*/ 203200 h 7427875"/>
                <a:gd name="connsiteX1" fmla="*/ 10656430 w 11238753"/>
                <a:gd name="connsiteY1" fmla="*/ 203200 h 7427875"/>
                <a:gd name="connsiteX2" fmla="*/ 10983001 w 11238753"/>
                <a:gd name="connsiteY2" fmla="*/ 301171 h 7427875"/>
                <a:gd name="connsiteX3" fmla="*/ 10656430 w 11238753"/>
                <a:gd name="connsiteY3" fmla="*/ 5800407 h 7427875"/>
                <a:gd name="connsiteX4" fmla="*/ 9536962 w 11238753"/>
                <a:gd name="connsiteY4" fmla="*/ 6919875 h 7427875"/>
                <a:gd name="connsiteX5" fmla="*/ 653143 w 11238753"/>
                <a:gd name="connsiteY5" fmla="*/ 6919875 h 7427875"/>
                <a:gd name="connsiteX6" fmla="*/ 0 w 11238753"/>
                <a:gd name="connsiteY6" fmla="*/ 6854561 h 7427875"/>
                <a:gd name="connsiteX7" fmla="*/ 653143 w 11238753"/>
                <a:gd name="connsiteY7" fmla="*/ 1322668 h 7427875"/>
                <a:gd name="connsiteX8" fmla="*/ 1772611 w 11238753"/>
                <a:gd name="connsiteY8" fmla="*/ 203200 h 7427875"/>
                <a:gd name="connsiteX0" fmla="*/ 1840454 w 11306596"/>
                <a:gd name="connsiteY0" fmla="*/ 203200 h 7427875"/>
                <a:gd name="connsiteX1" fmla="*/ 10724273 w 11306596"/>
                <a:gd name="connsiteY1" fmla="*/ 203200 h 7427875"/>
                <a:gd name="connsiteX2" fmla="*/ 11050844 w 11306596"/>
                <a:gd name="connsiteY2" fmla="*/ 301171 h 7427875"/>
                <a:gd name="connsiteX3" fmla="*/ 10724273 w 11306596"/>
                <a:gd name="connsiteY3" fmla="*/ 5800407 h 7427875"/>
                <a:gd name="connsiteX4" fmla="*/ 9604805 w 11306596"/>
                <a:gd name="connsiteY4" fmla="*/ 6919875 h 7427875"/>
                <a:gd name="connsiteX5" fmla="*/ 720986 w 11306596"/>
                <a:gd name="connsiteY5" fmla="*/ 6919875 h 7427875"/>
                <a:gd name="connsiteX6" fmla="*/ 67843 w 11306596"/>
                <a:gd name="connsiteY6" fmla="*/ 6854561 h 7427875"/>
                <a:gd name="connsiteX7" fmla="*/ 720986 w 11306596"/>
                <a:gd name="connsiteY7" fmla="*/ 1322668 h 7427875"/>
                <a:gd name="connsiteX8" fmla="*/ 1840454 w 11306596"/>
                <a:gd name="connsiteY8" fmla="*/ 203200 h 74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596" h="7427875">
                  <a:moveTo>
                    <a:pt x="1840454" y="203200"/>
                  </a:moveTo>
                  <a:cubicBezTo>
                    <a:pt x="6369270" y="-254000"/>
                    <a:pt x="7763000" y="203200"/>
                    <a:pt x="10724273" y="203200"/>
                  </a:cubicBezTo>
                  <a:lnTo>
                    <a:pt x="11050844" y="301171"/>
                  </a:lnTo>
                  <a:cubicBezTo>
                    <a:pt x="10941987" y="2134250"/>
                    <a:pt x="11878159" y="4457185"/>
                    <a:pt x="10724273" y="5800407"/>
                  </a:cubicBezTo>
                  <a:cubicBezTo>
                    <a:pt x="10724273" y="6418672"/>
                    <a:pt x="10223070" y="6919875"/>
                    <a:pt x="9604805" y="6919875"/>
                  </a:cubicBezTo>
                  <a:cubicBezTo>
                    <a:pt x="6643532" y="6919875"/>
                    <a:pt x="4531344" y="8062875"/>
                    <a:pt x="720986" y="6919875"/>
                  </a:cubicBezTo>
                  <a:lnTo>
                    <a:pt x="67843" y="6854561"/>
                  </a:lnTo>
                  <a:cubicBezTo>
                    <a:pt x="285557" y="5010597"/>
                    <a:pt x="-541757" y="2905375"/>
                    <a:pt x="720986" y="1322668"/>
                  </a:cubicBezTo>
                  <a:cubicBezTo>
                    <a:pt x="720986" y="704403"/>
                    <a:pt x="1222189" y="203200"/>
                    <a:pt x="1840454" y="203200"/>
                  </a:cubicBezTo>
                  <a:close/>
                </a:path>
              </a:pathLst>
            </a:cu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21" name="Rectangle 20"/>
            <p:cNvSpPr/>
            <p:nvPr/>
          </p:nvSpPr>
          <p:spPr>
            <a:xfrm>
              <a:off x="7411762" y="1088839"/>
              <a:ext cx="7684331" cy="1850395"/>
            </a:xfrm>
            <a:prstGeom prst="rect">
              <a:avLst/>
            </a:prstGeom>
          </p:spPr>
          <p:txBody>
            <a:bodyPr wrap="square">
              <a:spAutoFit/>
            </a:bodyPr>
            <a:lstStyle/>
            <a:p>
              <a:pPr algn="ctr" defTabSz="609630"/>
              <a:r>
                <a:rPr lang="en-US" sz="4000" dirty="0" err="1">
                  <a:solidFill>
                    <a:srgbClr val="2B1A55"/>
                  </a:solidFill>
                  <a:latin typeface="Cambria" panose="02040503050406030204" pitchFamily="18" charset="0"/>
                  <a:ea typeface="Cambria" panose="02040503050406030204" pitchFamily="18" charset="0"/>
                </a:rPr>
                <a:t>Chuẩn</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bị</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bài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sau</a:t>
              </a:r>
              <a:endParaRPr lang="en-GB" sz="1867" dirty="0">
                <a:solidFill>
                  <a:srgbClr val="2B1A55"/>
                </a:solidFill>
                <a:latin typeface="Cambria" panose="02040503050406030204" pitchFamily="18" charset="0"/>
                <a:ea typeface="Cambria" panose="02040503050406030204" pitchFamily="18" charset="0"/>
              </a:endParaRPr>
            </a:p>
          </p:txBody>
        </p:sp>
      </p:grpSp>
      <p:grpSp>
        <p:nvGrpSpPr>
          <p:cNvPr id="13" name="Group 12"/>
          <p:cNvGrpSpPr/>
          <p:nvPr/>
        </p:nvGrpSpPr>
        <p:grpSpPr>
          <a:xfrm>
            <a:off x="-87346" y="620887"/>
            <a:ext cx="5144022" cy="6354666"/>
            <a:chOff x="-808064" y="1088841"/>
            <a:chExt cx="7716033" cy="9531999"/>
          </a:xfrm>
        </p:grpSpPr>
        <p:sp>
          <p:nvSpPr>
            <p:cNvPr id="2" name="Freeform 8"/>
            <p:cNvSpPr/>
            <p:nvPr/>
          </p:nvSpPr>
          <p:spPr>
            <a:xfrm>
              <a:off x="-581334" y="1088841"/>
              <a:ext cx="7236424" cy="6420681"/>
            </a:xfrm>
            <a:custGeom>
              <a:avLst/>
              <a:gdLst/>
              <a:ahLst/>
              <a:cxnLst/>
              <a:rect l="l" t="t" r="r" b="b"/>
              <a:pathLst>
                <a:path w="7236424" h="6420681">
                  <a:moveTo>
                    <a:pt x="0" y="0"/>
                  </a:moveTo>
                  <a:lnTo>
                    <a:pt x="7236424" y="0"/>
                  </a:lnTo>
                  <a:lnTo>
                    <a:pt x="7236424" y="6420681"/>
                  </a:lnTo>
                  <a:lnTo>
                    <a:pt x="0" y="64206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grpSp>
          <p:nvGrpSpPr>
            <p:cNvPr id="3" name="Group 9"/>
            <p:cNvGrpSpPr/>
            <p:nvPr/>
          </p:nvGrpSpPr>
          <p:grpSpPr>
            <a:xfrm>
              <a:off x="-753915" y="6575147"/>
              <a:ext cx="7661884" cy="3194596"/>
              <a:chOff x="-198562" y="-28575"/>
              <a:chExt cx="2017945" cy="841375"/>
            </a:xfrm>
          </p:grpSpPr>
          <p:sp>
            <p:nvSpPr>
              <p:cNvPr id="4" name="Freeform 10"/>
              <p:cNvSpPr/>
              <p:nvPr/>
            </p:nvSpPr>
            <p:spPr>
              <a:xfrm>
                <a:off x="-198562" y="0"/>
                <a:ext cx="2017945" cy="295473"/>
              </a:xfrm>
              <a:custGeom>
                <a:avLst/>
                <a:gdLst/>
                <a:ahLst/>
                <a:cxnLst/>
                <a:rect l="l" t="t" r="r" b="b"/>
                <a:pathLst>
                  <a:path w="1819383" h="295473">
                    <a:moveTo>
                      <a:pt x="0" y="0"/>
                    </a:moveTo>
                    <a:lnTo>
                      <a:pt x="1819383" y="0"/>
                    </a:lnTo>
                    <a:lnTo>
                      <a:pt x="1819383" y="295473"/>
                    </a:lnTo>
                    <a:lnTo>
                      <a:pt x="0" y="295473"/>
                    </a:lnTo>
                    <a:close/>
                  </a:path>
                </a:pathLst>
              </a:custGeom>
              <a:solidFill>
                <a:srgbClr val="CE7D5F"/>
              </a:solidFill>
            </p:spPr>
            <p:txBody>
              <a:bodyPr/>
              <a:lstStyle/>
              <a:p>
                <a:pPr defTabSz="609630"/>
                <a:endParaRPr lang="en-US" sz="1200">
                  <a:solidFill>
                    <a:prstClr val="black"/>
                  </a:solidFill>
                  <a:latin typeface="Calibri"/>
                </a:endParaRPr>
              </a:p>
            </p:txBody>
          </p:sp>
          <p:sp>
            <p:nvSpPr>
              <p:cNvPr id="5" name="TextBox 11"/>
              <p:cNvSpPr txBox="1"/>
              <p:nvPr/>
            </p:nvSpPr>
            <p:spPr>
              <a:xfrm>
                <a:off x="0" y="-28575"/>
                <a:ext cx="812800" cy="8413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grpSp>
          <p:nvGrpSpPr>
            <p:cNvPr id="6" name="Group 16"/>
            <p:cNvGrpSpPr/>
            <p:nvPr/>
          </p:nvGrpSpPr>
          <p:grpSpPr>
            <a:xfrm>
              <a:off x="-808064" y="7805516"/>
              <a:ext cx="6907969" cy="2815324"/>
              <a:chOff x="0" y="0"/>
              <a:chExt cx="1819383" cy="741485"/>
            </a:xfrm>
          </p:grpSpPr>
          <p:sp>
            <p:nvSpPr>
              <p:cNvPr id="7" name="Freeform 17"/>
              <p:cNvSpPr/>
              <p:nvPr/>
            </p:nvSpPr>
            <p:spPr>
              <a:xfrm>
                <a:off x="0" y="0"/>
                <a:ext cx="1819383" cy="741485"/>
              </a:xfrm>
              <a:custGeom>
                <a:avLst/>
                <a:gdLst/>
                <a:ahLst/>
                <a:cxnLst/>
                <a:rect l="l" t="t" r="r" b="b"/>
                <a:pathLst>
                  <a:path w="1819383" h="741485">
                    <a:moveTo>
                      <a:pt x="0" y="0"/>
                    </a:moveTo>
                    <a:lnTo>
                      <a:pt x="1819383" y="0"/>
                    </a:lnTo>
                    <a:lnTo>
                      <a:pt x="1819383" y="741485"/>
                    </a:lnTo>
                    <a:lnTo>
                      <a:pt x="0" y="741485"/>
                    </a:lnTo>
                    <a:close/>
                  </a:path>
                </a:pathLst>
              </a:custGeom>
              <a:solidFill>
                <a:srgbClr val="EFB199"/>
              </a:solidFill>
            </p:spPr>
            <p:txBody>
              <a:bodyPr/>
              <a:lstStyle/>
              <a:p>
                <a:pPr defTabSz="609630"/>
                <a:endParaRPr lang="en-US" sz="1200">
                  <a:solidFill>
                    <a:prstClr val="black"/>
                  </a:solidFill>
                  <a:latin typeface="Calibri"/>
                </a:endParaRPr>
              </a:p>
            </p:txBody>
          </p:sp>
          <p:sp>
            <p:nvSpPr>
              <p:cNvPr id="8" name="TextBox 18"/>
              <p:cNvSpPr txBox="1"/>
              <p:nvPr/>
            </p:nvSpPr>
            <p:spPr>
              <a:xfrm>
                <a:off x="0" y="-28575"/>
                <a:ext cx="812800" cy="8413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grpSp>
      <p:sp>
        <p:nvSpPr>
          <p:cNvPr id="22" name="Freeform 5"/>
          <p:cNvSpPr/>
          <p:nvPr/>
        </p:nvSpPr>
        <p:spPr>
          <a:xfrm>
            <a:off x="4606926" y="262651"/>
            <a:ext cx="1466927" cy="1475448"/>
          </a:xfrm>
          <a:custGeom>
            <a:avLst/>
            <a:gdLst/>
            <a:ahLst/>
            <a:cxnLst/>
            <a:rect l="l" t="t" r="r" b="b"/>
            <a:pathLst>
              <a:path w="4246041" h="4114800">
                <a:moveTo>
                  <a:pt x="0" y="0"/>
                </a:moveTo>
                <a:lnTo>
                  <a:pt x="4246042" y="0"/>
                </a:lnTo>
                <a:lnTo>
                  <a:pt x="424604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pic>
        <p:nvPicPr>
          <p:cNvPr id="28" name="Picture 27"/>
          <p:cNvPicPr>
            <a:picLocks noChangeAspect="1"/>
          </p:cNvPicPr>
          <p:nvPr/>
        </p:nvPicPr>
        <p:blipFill>
          <a:blip r:embed="rId7"/>
          <a:stretch>
            <a:fillRect/>
          </a:stretch>
        </p:blipFill>
        <p:spPr>
          <a:xfrm>
            <a:off x="5219445" y="-10816"/>
            <a:ext cx="7112617" cy="2097206"/>
          </a:xfrm>
          <a:prstGeom prst="rect">
            <a:avLst/>
          </a:prstGeom>
        </p:spPr>
      </p:pic>
    </p:spTree>
    <p:extLst>
      <p:ext uri="{BB962C8B-B14F-4D97-AF65-F5344CB8AC3E}">
        <p14:creationId xmlns:p14="http://schemas.microsoft.com/office/powerpoint/2010/main" val="27987821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812292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26" name="Picture 2" descr="Tom và Jerry PNG hình ảnh để tải về miễn phí - Crazy Png-PNG images miễn  phí tải về-Crazy Png--PNG images miễn phí tải về">
            <a:extLst>
              <a:ext uri="{FF2B5EF4-FFF2-40B4-BE49-F238E27FC236}">
                <a16:creationId xmlns:a16="http://schemas.microsoft.com/office/drawing/2014/main" id="{90E5D7D9-ECD6-714E-AE67-5FE29250CA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8570" y="241300"/>
            <a:ext cx="8114861" cy="6375400"/>
          </a:xfrm>
          <a:prstGeom prst="rect">
            <a:avLst/>
          </a:prstGeom>
          <a:noFill/>
          <a:extLst>
            <a:ext uri="{909E8E84-426E-40DD-AFC4-6F175D3DCCD1}">
              <a14:hiddenFill xmlns:a14="http://schemas.microsoft.com/office/drawing/2010/main">
                <a:solidFill>
                  <a:srgbClr val="FFFFFF"/>
                </a:solidFill>
              </a14:hiddenFill>
            </a:ext>
          </a:extLst>
        </p:spPr>
      </p:pic>
      <p:pic>
        <p:nvPicPr>
          <p:cNvPr id="8" name="tom">
            <a:hlinkClick r:id="" action="ppaction://media"/>
            <a:extLst>
              <a:ext uri="{FF2B5EF4-FFF2-40B4-BE49-F238E27FC236}">
                <a16:creationId xmlns:a16="http://schemas.microsoft.com/office/drawing/2014/main" id="{521287C0-3F2D-D84A-BCA6-E52FDA3257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695546"/>
            <a:ext cx="324909" cy="3249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031" fill="hold"/>
                                        <p:tgtEl>
                                          <p:spTgt spid="8"/>
                                        </p:tgtEl>
                                      </p:cBhvr>
                                    </p:cmd>
                                  </p:childTnLst>
                                </p:cTn>
                              </p:par>
                              <p:par>
                                <p:cTn id="7" presetID="26" presetClass="emph" presetSubtype="0" fill="hold" nodeType="withEffect">
                                  <p:stCondLst>
                                    <p:cond delay="0"/>
                                  </p:stCondLst>
                                  <p:childTnLst>
                                    <p:animEffect transition="out" filter="fade">
                                      <p:cBhvr>
                                        <p:cTn id="8" dur="1000" tmFilter="0, 0; .2, .5; .8, .5; 1, 0"/>
                                        <p:tgtEl>
                                          <p:spTgt spid="1026"/>
                                        </p:tgtEl>
                                      </p:cBhvr>
                                    </p:animEffect>
                                    <p:animScale>
                                      <p:cBhvr>
                                        <p:cTn id="9" dur="50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62135"/>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5">
              <a:extLst>
                <a:ext uri="{96DAC541-7B7A-43D3-8B79-37D633B846F1}">
                  <asvg:svgBlip xmlns:asvg="http://schemas.microsoft.com/office/drawing/2016/SVG/main" r:embed="rId6"/>
                </a:ext>
              </a:extLst>
            </a:blip>
            <a:stretch>
              <a:fillRect b="-1842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VN" sz="1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Freeform 3"/>
          <p:cNvSpPr/>
          <p:nvPr/>
        </p:nvSpPr>
        <p:spPr>
          <a:xfrm>
            <a:off x="609600" y="3767389"/>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Freeform 4"/>
          <p:cNvSpPr/>
          <p:nvPr/>
        </p:nvSpPr>
        <p:spPr>
          <a:xfrm>
            <a:off x="3738094" y="3766630"/>
            <a:ext cx="1595491" cy="1789229"/>
          </a:xfrm>
          <a:custGeom>
            <a:avLst/>
            <a:gdLst/>
            <a:ahLst/>
            <a:cxnLst/>
            <a:rect l="l" t="t" r="r" b="b"/>
            <a:pathLst>
              <a:path w="2393236" h="2683843">
                <a:moveTo>
                  <a:pt x="0" y="0"/>
                </a:moveTo>
                <a:lnTo>
                  <a:pt x="2393237" y="0"/>
                </a:lnTo>
                <a:lnTo>
                  <a:pt x="2393237"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Freeform 5"/>
          <p:cNvSpPr/>
          <p:nvPr/>
        </p:nvSpPr>
        <p:spPr>
          <a:xfrm>
            <a:off x="6863935" y="3766630"/>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Freeform 6"/>
          <p:cNvSpPr/>
          <p:nvPr/>
        </p:nvSpPr>
        <p:spPr>
          <a:xfrm>
            <a:off x="9989776" y="3766630"/>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descr="A picture containing shape&#10;&#10;Description automatically generated">
            <a:extLst>
              <a:ext uri="{FF2B5EF4-FFF2-40B4-BE49-F238E27FC236}">
                <a16:creationId xmlns:a16="http://schemas.microsoft.com/office/drawing/2014/main" id="{7090B5D9-0406-3D46-AD69-193CAA33A0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39609" y="4393548"/>
            <a:ext cx="1089894" cy="759946"/>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F74A94E6-5661-4C42-9C8A-336DE01C06B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48250" y="4433367"/>
            <a:ext cx="1089894" cy="759946"/>
          </a:xfrm>
          <a:prstGeom prst="rect">
            <a:avLst/>
          </a:prstGeom>
        </p:spPr>
      </p:pic>
      <p:pic>
        <p:nvPicPr>
          <p:cNvPr id="9" name="Picture 8" descr="A close - up of a game controller&#10;&#10;Description automatically generated with medium confidence">
            <a:extLst>
              <a:ext uri="{FF2B5EF4-FFF2-40B4-BE49-F238E27FC236}">
                <a16:creationId xmlns:a16="http://schemas.microsoft.com/office/drawing/2014/main" id="{C92B0AE5-9386-604E-9211-F0723CDEF8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6657" y="4369457"/>
            <a:ext cx="1201919" cy="993895"/>
          </a:xfrm>
          <a:prstGeom prst="rect">
            <a:avLst/>
          </a:prstGeom>
        </p:spPr>
      </p:pic>
      <p:pic>
        <p:nvPicPr>
          <p:cNvPr id="10" name="Picture 9" descr="A jack - o - lantern lit up at night&#10;&#10;Description automatically generated with medium confidence">
            <a:extLst>
              <a:ext uri="{FF2B5EF4-FFF2-40B4-BE49-F238E27FC236}">
                <a16:creationId xmlns:a16="http://schemas.microsoft.com/office/drawing/2014/main" id="{2FCE3856-6DCE-8746-8D8A-BE4D6B7B9A5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00005" y="5338020"/>
            <a:ext cx="2035521" cy="1020305"/>
          </a:xfrm>
          <a:prstGeom prst="rect">
            <a:avLst/>
          </a:prstGeom>
        </p:spPr>
      </p:pic>
      <p:pic>
        <p:nvPicPr>
          <p:cNvPr id="11" name="Picture 10" descr="A jack - o - lantern lit up at night&#10;&#10;Description automatically generated with medium confidence">
            <a:extLst>
              <a:ext uri="{FF2B5EF4-FFF2-40B4-BE49-F238E27FC236}">
                <a16:creationId xmlns:a16="http://schemas.microsoft.com/office/drawing/2014/main" id="{C4420210-8256-6747-8B51-3562856E490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239370" y="5193313"/>
            <a:ext cx="2035521" cy="102030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62149D4-5681-C348-A5CB-16E20E581DA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8698791" y="4903675"/>
            <a:ext cx="1336735" cy="1675973"/>
          </a:xfrm>
          <a:prstGeom prst="rect">
            <a:avLst/>
          </a:prstGeom>
        </p:spPr>
      </p:pic>
      <p:pic>
        <p:nvPicPr>
          <p:cNvPr id="13" name="Picture 12" descr="Logo&#10;&#10;Description automatically generated">
            <a:extLst>
              <a:ext uri="{FF2B5EF4-FFF2-40B4-BE49-F238E27FC236}">
                <a16:creationId xmlns:a16="http://schemas.microsoft.com/office/drawing/2014/main" id="{DBF4CDEF-7872-514F-982B-A5FE52518EC5}"/>
              </a:ext>
            </a:extLst>
          </p:cNvPr>
          <p:cNvPicPr>
            <a:picLocks noChangeAspect="1"/>
          </p:cNvPicPr>
          <p:nvPr/>
        </p:nvPicPr>
        <p:blipFill>
          <a:blip r:embed="rId13" cstate="print">
            <a:extLst>
              <a:ext uri="{BEBA8EAE-BF5A-486C-A8C5-ECC9F3942E4B}">
                <a14:imgProps xmlns:a14="http://schemas.microsoft.com/office/drawing/2010/main">
                  <a14:imgLayer r:embed="rId1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53892" y="5060583"/>
            <a:ext cx="1215040" cy="1265456"/>
          </a:xfrm>
          <a:prstGeom prst="rect">
            <a:avLst/>
          </a:prstGeom>
        </p:spPr>
      </p:pic>
      <p:sp>
        <p:nvSpPr>
          <p:cNvPr id="14" name="Rounded Rectangle 13">
            <a:extLst>
              <a:ext uri="{FF2B5EF4-FFF2-40B4-BE49-F238E27FC236}">
                <a16:creationId xmlns:a16="http://schemas.microsoft.com/office/drawing/2014/main" id="{8103A641-FD9D-084C-88B5-1562C09A18A2}"/>
              </a:ext>
            </a:extLst>
          </p:cNvPr>
          <p:cNvSpPr/>
          <p:nvPr/>
        </p:nvSpPr>
        <p:spPr>
          <a:xfrm>
            <a:off x="1493818" y="429451"/>
            <a:ext cx="9204364" cy="1320800"/>
          </a:xfrm>
          <a:prstGeom prst="roundRect">
            <a:avLst/>
          </a:prstGeom>
          <a:solidFill>
            <a:schemeClr val="bg1">
              <a:lumMod val="9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Điền số thích hợp vào dấu chấm:</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Hình hộp chữ nhật có …mặt?</a:t>
            </a:r>
          </a:p>
        </p:txBody>
      </p:sp>
      <p:sp>
        <p:nvSpPr>
          <p:cNvPr id="15" name="Rounded Rectangle 14">
            <a:extLst>
              <a:ext uri="{FF2B5EF4-FFF2-40B4-BE49-F238E27FC236}">
                <a16:creationId xmlns:a16="http://schemas.microsoft.com/office/drawing/2014/main" id="{38963BA1-B34A-B54B-9A3E-7955B8E3F4F7}"/>
              </a:ext>
            </a:extLst>
          </p:cNvPr>
          <p:cNvSpPr/>
          <p:nvPr/>
        </p:nvSpPr>
        <p:spPr>
          <a:xfrm>
            <a:off x="254000" y="2174468"/>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2933"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6</a:t>
            </a:r>
            <a:endParaRPr kumimoji="0" lang="en-VN" sz="2933"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Rounded Rectangle 15">
            <a:extLst>
              <a:ext uri="{FF2B5EF4-FFF2-40B4-BE49-F238E27FC236}">
                <a16:creationId xmlns:a16="http://schemas.microsoft.com/office/drawing/2014/main" id="{C021CC51-C9E2-4F43-9860-42D2A64ADAE9}"/>
              </a:ext>
            </a:extLst>
          </p:cNvPr>
          <p:cNvSpPr/>
          <p:nvPr/>
        </p:nvSpPr>
        <p:spPr>
          <a:xfrm>
            <a:off x="3382494" y="2203691"/>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5</a:t>
            </a:r>
            <a:endParaRPr kumimoji="0" lang="en-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Rounded Rectangle 16">
            <a:extLst>
              <a:ext uri="{FF2B5EF4-FFF2-40B4-BE49-F238E27FC236}">
                <a16:creationId xmlns:a16="http://schemas.microsoft.com/office/drawing/2014/main" id="{871C0984-3EF0-0E4A-9195-FBE96445EBE2}"/>
              </a:ext>
            </a:extLst>
          </p:cNvPr>
          <p:cNvSpPr/>
          <p:nvPr/>
        </p:nvSpPr>
        <p:spPr>
          <a:xfrm>
            <a:off x="6508336" y="2195920"/>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4</a:t>
            </a:r>
            <a:endParaRPr kumimoji="0" lang="en-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Rounded Rectangle 17">
            <a:extLst>
              <a:ext uri="{FF2B5EF4-FFF2-40B4-BE49-F238E27FC236}">
                <a16:creationId xmlns:a16="http://schemas.microsoft.com/office/drawing/2014/main" id="{8F5F2073-7DE5-5B49-BF0F-A797283B5012}"/>
              </a:ext>
            </a:extLst>
          </p:cNvPr>
          <p:cNvSpPr/>
          <p:nvPr/>
        </p:nvSpPr>
        <p:spPr>
          <a:xfrm>
            <a:off x="9634176" y="2108200"/>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ambria" panose="02040503050406030204" pitchFamily="18" charset="0"/>
                <a:ea typeface="Cambria" panose="02040503050406030204" pitchFamily="18" charset="0"/>
              </a:rPr>
              <a:t>3</a:t>
            </a:r>
            <a:endParaRPr kumimoji="0" lang="en-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9" name="Picture 18" descr="A picture containing shape&#10;&#10;Description automatically generated">
            <a:extLst>
              <a:ext uri="{FF2B5EF4-FFF2-40B4-BE49-F238E27FC236}">
                <a16:creationId xmlns:a16="http://schemas.microsoft.com/office/drawing/2014/main" id="{73E2927C-353C-A844-835E-F970F5CC61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65450" y="4385621"/>
            <a:ext cx="1089894" cy="759946"/>
          </a:xfrm>
          <a:prstGeom prst="rect">
            <a:avLst/>
          </a:prstGeom>
        </p:spPr>
      </p:pic>
    </p:spTree>
    <p:extLst>
      <p:ext uri="{BB962C8B-B14F-4D97-AF65-F5344CB8AC3E}">
        <p14:creationId xmlns:p14="http://schemas.microsoft.com/office/powerpoint/2010/main" val="67222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withEffect">
                                  <p:stCondLst>
                                    <p:cond delay="0"/>
                                  </p:stCondLst>
                                  <p:childTnLst>
                                    <p:animClr clrSpc="rgb" dir="cw">
                                      <p:cBhvr>
                                        <p:cTn id="6" dur="1000" fill="hold"/>
                                        <p:tgtEl>
                                          <p:spTgt spid="15"/>
                                        </p:tgtEl>
                                        <p:attrNameLst>
                                          <p:attrName>fillcolor</p:attrName>
                                        </p:attrNameLst>
                                      </p:cBhvr>
                                      <p:to>
                                        <a:srgbClr val="1F880A"/>
                                      </p:to>
                                    </p:animClr>
                                    <p:set>
                                      <p:cBhvr>
                                        <p:cTn id="7" dur="1000" fill="hold"/>
                                        <p:tgtEl>
                                          <p:spTgt spid="15"/>
                                        </p:tgtEl>
                                        <p:attrNameLst>
                                          <p:attrName>fill.type</p:attrName>
                                        </p:attrNameLst>
                                      </p:cBhvr>
                                      <p:to>
                                        <p:strVal val="solid"/>
                                      </p:to>
                                    </p:set>
                                    <p:set>
                                      <p:cBhvr>
                                        <p:cTn id="8" dur="1000" fill="hold"/>
                                        <p:tgtEl>
                                          <p:spTgt spid="15"/>
                                        </p:tgtEl>
                                        <p:attrNameLst>
                                          <p:attrName>fill.on</p:attrName>
                                        </p:attrNameLst>
                                      </p:cBhvr>
                                      <p:to>
                                        <p:strVal val="true"/>
                                      </p:to>
                                    </p:set>
                                  </p:childTnLst>
                                </p:cTn>
                              </p:par>
                              <p:par>
                                <p:cTn id="9" presetID="10" presetClass="exit" presetSubtype="0" fill="hold" nodeType="withEffect">
                                  <p:stCondLst>
                                    <p:cond delay="0"/>
                                  </p:stCondLst>
                                  <p:childTnLst>
                                    <p:animEffect transition="out" filter="fade">
                                      <p:cBhvr>
                                        <p:cTn id="10" dur="500"/>
                                        <p:tgtEl>
                                          <p:spTgt spid="12"/>
                                        </p:tgtEl>
                                      </p:cBhvr>
                                    </p:animEffect>
                                    <p:set>
                                      <p:cBhvr>
                                        <p:cTn id="11" dur="1" fill="hold">
                                          <p:stCondLst>
                                            <p:cond delay="499"/>
                                          </p:stCondLst>
                                        </p:cTn>
                                        <p:tgtEl>
                                          <p:spTgt spid="12"/>
                                        </p:tgtEl>
                                        <p:attrNameLst>
                                          <p:attrName>style.visibility</p:attrName>
                                        </p:attrNameLst>
                                      </p:cBhvr>
                                      <p:to>
                                        <p:strVal val="hidden"/>
                                      </p:to>
                                    </p:set>
                                  </p:childTnLst>
                                </p:cTn>
                              </p:par>
                              <p:par>
                                <p:cTn id="12" presetID="53" presetClass="entr" presetSubtype="16"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subTnLst>
                                    <p:audio>
                                      <p:cMediaNode>
                                        <p:cTn display="0" masterRel="sameClick">
                                          <p:stCondLst>
                                            <p:cond evt="begin" delay="0">
                                              <p:tn val="12"/>
                                            </p:cond>
                                          </p:stCondLst>
                                          <p:endCondLst>
                                            <p:cond evt="onStopAudio" delay="0">
                                              <p:tgtEl>
                                                <p:sldTgt/>
                                              </p:tgtEl>
                                            </p:cond>
                                          </p:endCondLst>
                                        </p:cTn>
                                        <p:tgtEl>
                                          <p:sndTgt r:embed="rId2" name="tomm.wav"/>
                                        </p:tgtEl>
                                      </p:cMediaNode>
                                    </p:audio>
                                  </p:sub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1000" fill="hold"/>
                                        <p:tgtEl>
                                          <p:spTgt spid="16"/>
                                        </p:tgtEl>
                                        <p:attrNameLst>
                                          <p:attrName>fillcolor</p:attrName>
                                        </p:attrNameLst>
                                      </p:cBhvr>
                                      <p:to>
                                        <a:srgbClr val="C2241F"/>
                                      </p:to>
                                    </p:animClr>
                                    <p:set>
                                      <p:cBhvr>
                                        <p:cTn id="25" dur="1000" fill="hold"/>
                                        <p:tgtEl>
                                          <p:spTgt spid="16"/>
                                        </p:tgtEl>
                                        <p:attrNameLst>
                                          <p:attrName>fill.type</p:attrName>
                                        </p:attrNameLst>
                                      </p:cBhvr>
                                      <p:to>
                                        <p:strVal val="solid"/>
                                      </p:to>
                                    </p:set>
                                    <p:set>
                                      <p:cBhvr>
                                        <p:cTn id="26" dur="1000" fill="hold"/>
                                        <p:tgtEl>
                                          <p:spTgt spid="16"/>
                                        </p:tgtEl>
                                        <p:attrNameLst>
                                          <p:attrName>fill.on</p:attrName>
                                        </p:attrNameLst>
                                      </p:cBhvr>
                                      <p:to>
                                        <p:strVal val="true"/>
                                      </p:to>
                                    </p:set>
                                  </p:childTnLst>
                                </p:cTn>
                              </p:par>
                              <p:par>
                                <p:cTn id="27" presetID="53" presetClass="entr" presetSubtype="16"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subTnLst>
                                    <p:audio>
                                      <p:cMediaNode>
                                        <p:cTn display="0" masterRel="sameClick">
                                          <p:stCondLst>
                                            <p:cond evt="begin" delay="0">
                                              <p:tn val="27"/>
                                            </p:cond>
                                          </p:stCondLst>
                                          <p:endCondLst>
                                            <p:cond evt="onStopAudio" delay="0">
                                              <p:tgtEl>
                                                <p:sldTgt/>
                                              </p:tgtEl>
                                            </p:cond>
                                          </p:endCondLst>
                                        </p:cTn>
                                        <p:tgtEl>
                                          <p:sndTgt r:embed="rId3" name="توم.wav"/>
                                        </p:tgtEl>
                                      </p:cMediaNode>
                                    </p:audio>
                                  </p:subTnLst>
                                </p:cTn>
                              </p:par>
                              <p:par>
                                <p:cTn id="32" presetID="1" presetClass="exit" presetSubtype="0" fill="hold" nodeType="withEffect">
                                  <p:stCondLst>
                                    <p:cond delay="0"/>
                                  </p:stCondLst>
                                  <p:childTnLst>
                                    <p:set>
                                      <p:cBhvr>
                                        <p:cTn id="33" dur="1" fill="hold">
                                          <p:stCondLst>
                                            <p:cond delay="0"/>
                                          </p:stCondLst>
                                        </p:cTn>
                                        <p:tgtEl>
                                          <p:spTgt spid="12"/>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par>
                          <p:cTn id="36" fill="hold">
                            <p:stCondLst>
                              <p:cond delay="1000"/>
                            </p:stCondLst>
                            <p:childTnLst>
                              <p:par>
                                <p:cTn id="37" presetID="1" presetClass="exit" presetSubtype="0" fill="hold" nodeType="after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par>
                          <p:cTn id="39" fill="hold">
                            <p:stCondLst>
                              <p:cond delay="1000"/>
                            </p:stCondLst>
                            <p:childTnLst>
                              <p:par>
                                <p:cTn id="40" presetID="1" presetClass="entr" presetSubtype="0"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par>
                          <p:cTn id="42" fill="hold">
                            <p:stCondLst>
                              <p:cond delay="1000"/>
                            </p:stCondLst>
                            <p:childTnLst>
                              <p:par>
                                <p:cTn id="43" presetID="0" presetClass="path" presetSubtype="0" accel="50000" decel="50000" fill="hold" nodeType="afterEffect">
                                  <p:stCondLst>
                                    <p:cond delay="0"/>
                                  </p:stCondLst>
                                  <p:childTnLst>
                                    <p:animMotion origin="layout" path="M 0.01971 0.00663 L 0.33959 -0.00047 " pathEditMode="relative" rAng="0" ptsTypes="AA">
                                      <p:cBhvr>
                                        <p:cTn id="44" dur="1000" fill="hold"/>
                                        <p:tgtEl>
                                          <p:spTgt spid="10"/>
                                        </p:tgtEl>
                                        <p:attrNameLst>
                                          <p:attrName>ppt_x</p:attrName>
                                          <p:attrName>ppt_y</p:attrName>
                                        </p:attrNameLst>
                                      </p:cBhvr>
                                      <p:rCtr x="15990" y="-355"/>
                                    </p:animMotion>
                                  </p:childTnLst>
                                  <p:subTnLst>
                                    <p:audio>
                                      <p:cMediaNode>
                                        <p:cTn display="0" masterRel="sameClick">
                                          <p:stCondLst>
                                            <p:cond evt="begin" delay="0">
                                              <p:tn val="43"/>
                                            </p:cond>
                                          </p:stCondLst>
                                          <p:endCondLst>
                                            <p:cond evt="onStopAudio" delay="0">
                                              <p:tgtEl>
                                                <p:sldTgt/>
                                              </p:tgtEl>
                                            </p:cond>
                                          </p:endCondLst>
                                        </p:cTn>
                                        <p:tgtEl>
                                          <p:sndTgt r:embed="rId4" name="جيري.wav"/>
                                        </p:tgtEl>
                                      </p:cMediaNode>
                                    </p:audio>
                                  </p:subTnLst>
                                </p:cTn>
                              </p:par>
                            </p:childTnLst>
                          </p:cTn>
                        </p:par>
                      </p:childTnLst>
                    </p:cTn>
                  </p:par>
                </p:childTnLst>
              </p:cTn>
              <p:nextCondLst>
                <p:cond evt="onClick" delay="0">
                  <p:tgtEl>
                    <p:spTgt spid="16"/>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1000" fill="hold"/>
                                        <p:tgtEl>
                                          <p:spTgt spid="17"/>
                                        </p:tgtEl>
                                        <p:attrNameLst>
                                          <p:attrName>fillcolor</p:attrName>
                                        </p:attrNameLst>
                                      </p:cBhvr>
                                      <p:to>
                                        <a:srgbClr val="C2241F"/>
                                      </p:to>
                                    </p:animClr>
                                    <p:set>
                                      <p:cBhvr>
                                        <p:cTn id="50" dur="1000" fill="hold"/>
                                        <p:tgtEl>
                                          <p:spTgt spid="17"/>
                                        </p:tgtEl>
                                        <p:attrNameLst>
                                          <p:attrName>fill.type</p:attrName>
                                        </p:attrNameLst>
                                      </p:cBhvr>
                                      <p:to>
                                        <p:strVal val="solid"/>
                                      </p:to>
                                    </p:set>
                                    <p:set>
                                      <p:cBhvr>
                                        <p:cTn id="51" dur="1000" fill="hold"/>
                                        <p:tgtEl>
                                          <p:spTgt spid="17"/>
                                        </p:tgtEl>
                                        <p:attrNameLst>
                                          <p:attrName>fill.on</p:attrName>
                                        </p:attrNameLst>
                                      </p:cBhvr>
                                      <p:to>
                                        <p:strVal val="true"/>
                                      </p:to>
                                    </p:set>
                                  </p:childTnLst>
                                </p:cTn>
                              </p:par>
                              <p:par>
                                <p:cTn id="52" presetID="53" presetClass="entr" presetSubtype="16"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500" fill="hold"/>
                                        <p:tgtEl>
                                          <p:spTgt spid="7"/>
                                        </p:tgtEl>
                                        <p:attrNameLst>
                                          <p:attrName>ppt_w</p:attrName>
                                        </p:attrNameLst>
                                      </p:cBhvr>
                                      <p:tavLst>
                                        <p:tav tm="0">
                                          <p:val>
                                            <p:fltVal val="0"/>
                                          </p:val>
                                        </p:tav>
                                        <p:tav tm="100000">
                                          <p:val>
                                            <p:strVal val="#ppt_w"/>
                                          </p:val>
                                        </p:tav>
                                      </p:tavLst>
                                    </p:anim>
                                    <p:anim calcmode="lin" valueType="num">
                                      <p:cBhvr>
                                        <p:cTn id="55" dur="500" fill="hold"/>
                                        <p:tgtEl>
                                          <p:spTgt spid="7"/>
                                        </p:tgtEl>
                                        <p:attrNameLst>
                                          <p:attrName>ppt_h</p:attrName>
                                        </p:attrNameLst>
                                      </p:cBhvr>
                                      <p:tavLst>
                                        <p:tav tm="0">
                                          <p:val>
                                            <p:fltVal val="0"/>
                                          </p:val>
                                        </p:tav>
                                        <p:tav tm="100000">
                                          <p:val>
                                            <p:strVal val="#ppt_h"/>
                                          </p:val>
                                        </p:tav>
                                      </p:tavLst>
                                    </p:anim>
                                    <p:animEffect transition="in" filter="fade">
                                      <p:cBhvr>
                                        <p:cTn id="56" dur="500"/>
                                        <p:tgtEl>
                                          <p:spTgt spid="7"/>
                                        </p:tgtEl>
                                      </p:cBhvr>
                                    </p:animEffect>
                                  </p:childTnLst>
                                  <p:subTnLst>
                                    <p:audio>
                                      <p:cMediaNode>
                                        <p:cTn display="0" masterRel="sameClick">
                                          <p:stCondLst>
                                            <p:cond evt="begin" delay="0">
                                              <p:tn val="52"/>
                                            </p:cond>
                                          </p:stCondLst>
                                          <p:endCondLst>
                                            <p:cond evt="onStopAudio" delay="0">
                                              <p:tgtEl>
                                                <p:sldTgt/>
                                              </p:tgtEl>
                                            </p:cond>
                                          </p:endCondLst>
                                        </p:cTn>
                                        <p:tgtEl>
                                          <p:sndTgt r:embed="rId3" name="توم.wav"/>
                                        </p:tgtEl>
                                      </p:cMediaNode>
                                    </p:audio>
                                  </p:subTnLst>
                                </p:cTn>
                              </p:par>
                              <p:par>
                                <p:cTn id="57" presetID="1" presetClass="exit" presetSubtype="0" fill="hold" nodeType="withEffect">
                                  <p:stCondLst>
                                    <p:cond delay="0"/>
                                  </p:stCondLst>
                                  <p:childTnLst>
                                    <p:set>
                                      <p:cBhvr>
                                        <p:cTn id="58" dur="1" fill="hold">
                                          <p:stCondLst>
                                            <p:cond delay="0"/>
                                          </p:stCondLst>
                                        </p:cTn>
                                        <p:tgtEl>
                                          <p:spTgt spid="12"/>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childTnLst>
                          </p:cTn>
                        </p:par>
                        <p:par>
                          <p:cTn id="61" fill="hold">
                            <p:stCondLst>
                              <p:cond delay="1000"/>
                            </p:stCondLst>
                            <p:childTnLst>
                              <p:par>
                                <p:cTn id="62" presetID="1" presetClass="exit" presetSubtype="0" fill="hold" nodeType="afterEffect">
                                  <p:stCondLst>
                                    <p:cond delay="0"/>
                                  </p:stCondLst>
                                  <p:childTnLst>
                                    <p:set>
                                      <p:cBhvr>
                                        <p:cTn id="63" dur="1" fill="hold">
                                          <p:stCondLst>
                                            <p:cond delay="0"/>
                                          </p:stCondLst>
                                        </p:cTn>
                                        <p:tgtEl>
                                          <p:spTgt spid="11"/>
                                        </p:tgtEl>
                                        <p:attrNameLst>
                                          <p:attrName>style.visibility</p:attrName>
                                        </p:attrNameLst>
                                      </p:cBhvr>
                                      <p:to>
                                        <p:strVal val="hidden"/>
                                      </p:to>
                                    </p:set>
                                  </p:childTnLst>
                                </p:cTn>
                              </p:par>
                            </p:childTnLst>
                          </p:cTn>
                        </p:par>
                        <p:par>
                          <p:cTn id="64" fill="hold">
                            <p:stCondLst>
                              <p:cond delay="1000"/>
                            </p:stCondLst>
                            <p:childTnLst>
                              <p:par>
                                <p:cTn id="65" presetID="1" presetClass="entr" presetSubtype="0" fill="hold" nodeType="after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childTnLst>
                          </p:cTn>
                        </p:par>
                        <p:par>
                          <p:cTn id="67" fill="hold">
                            <p:stCondLst>
                              <p:cond delay="1000"/>
                            </p:stCondLst>
                            <p:childTnLst>
                              <p:par>
                                <p:cTn id="68" presetID="0" presetClass="path" presetSubtype="0" accel="50000" decel="50000" fill="hold" nodeType="afterEffect">
                                  <p:stCondLst>
                                    <p:cond delay="0"/>
                                  </p:stCondLst>
                                  <p:childTnLst>
                                    <p:animMotion origin="layout" path="M 0.01971 0.00555 L 0.33125 -0.00047 " pathEditMode="relative" rAng="0" ptsTypes="AA">
                                      <p:cBhvr>
                                        <p:cTn id="69" dur="1000" fill="hold"/>
                                        <p:tgtEl>
                                          <p:spTgt spid="10"/>
                                        </p:tgtEl>
                                        <p:attrNameLst>
                                          <p:attrName>ppt_x</p:attrName>
                                          <p:attrName>ppt_y</p:attrName>
                                        </p:attrNameLst>
                                      </p:cBhvr>
                                      <p:rCtr x="15573" y="-309"/>
                                    </p:animMotion>
                                  </p:childTnLst>
                                  <p:subTnLst>
                                    <p:audio>
                                      <p:cMediaNode>
                                        <p:cTn display="0" masterRel="sameClick">
                                          <p:stCondLst>
                                            <p:cond evt="begin" delay="0">
                                              <p:tn val="68"/>
                                            </p:cond>
                                          </p:stCondLst>
                                          <p:endCondLst>
                                            <p:cond evt="onStopAudio" delay="0">
                                              <p:tgtEl>
                                                <p:sldTgt/>
                                              </p:tgtEl>
                                            </p:cond>
                                          </p:endCondLst>
                                        </p:cTn>
                                        <p:tgtEl>
                                          <p:sndTgt r:embed="rId4" name="جيري.wav"/>
                                        </p:tgtEl>
                                      </p:cMediaNode>
                                    </p:audio>
                                  </p:subTnLst>
                                </p:cTn>
                              </p:par>
                            </p:childTnLst>
                          </p:cTn>
                        </p:par>
                      </p:childTnLst>
                    </p:cTn>
                  </p:par>
                </p:childTnLst>
              </p:cTn>
              <p:nextCondLst>
                <p:cond evt="onClick" delay="0">
                  <p:tgtEl>
                    <p:spTgt spid="17"/>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1000" fill="hold"/>
                                        <p:tgtEl>
                                          <p:spTgt spid="18"/>
                                        </p:tgtEl>
                                        <p:attrNameLst>
                                          <p:attrName>fillcolor</p:attrName>
                                        </p:attrNameLst>
                                      </p:cBhvr>
                                      <p:to>
                                        <a:srgbClr val="C2241F"/>
                                      </p:to>
                                    </p:animClr>
                                    <p:set>
                                      <p:cBhvr>
                                        <p:cTn id="75" dur="1000" fill="hold"/>
                                        <p:tgtEl>
                                          <p:spTgt spid="18"/>
                                        </p:tgtEl>
                                        <p:attrNameLst>
                                          <p:attrName>fill.type</p:attrName>
                                        </p:attrNameLst>
                                      </p:cBhvr>
                                      <p:to>
                                        <p:strVal val="solid"/>
                                      </p:to>
                                    </p:set>
                                    <p:set>
                                      <p:cBhvr>
                                        <p:cTn id="76" dur="1000" fill="hold"/>
                                        <p:tgtEl>
                                          <p:spTgt spid="18"/>
                                        </p:tgtEl>
                                        <p:attrNameLst>
                                          <p:attrName>fill.on</p:attrName>
                                        </p:attrNameLst>
                                      </p:cBhvr>
                                      <p:to>
                                        <p:strVal val="true"/>
                                      </p:to>
                                    </p:set>
                                  </p:childTnLst>
                                </p:cTn>
                              </p:par>
                              <p:par>
                                <p:cTn id="77" presetID="53" presetClass="entr" presetSubtype="16" fill="hold" nodeType="with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Effect transition="in" filter="fade">
                                      <p:cBhvr>
                                        <p:cTn id="81" dur="500"/>
                                        <p:tgtEl>
                                          <p:spTgt spid="19"/>
                                        </p:tgtEl>
                                      </p:cBhvr>
                                    </p:animEffect>
                                  </p:childTnLst>
                                  <p:subTnLst>
                                    <p:audio>
                                      <p:cMediaNode>
                                        <p:cTn display="0" masterRel="sameClick">
                                          <p:stCondLst>
                                            <p:cond evt="begin" delay="0">
                                              <p:tn val="77"/>
                                            </p:cond>
                                          </p:stCondLst>
                                          <p:endCondLst>
                                            <p:cond evt="onStopAudio" delay="0">
                                              <p:tgtEl>
                                                <p:sldTgt/>
                                              </p:tgtEl>
                                            </p:cond>
                                          </p:endCondLst>
                                        </p:cTn>
                                        <p:tgtEl>
                                          <p:sndTgt r:embed="rId3" name="توم.wav"/>
                                        </p:tgtEl>
                                      </p:cMediaNode>
                                    </p:audio>
                                  </p:subTnLst>
                                </p:cTn>
                              </p:par>
                              <p:par>
                                <p:cTn id="82" presetID="1" presetClass="exit" presetSubtype="0" fill="hold" nodeType="withEffect">
                                  <p:stCondLst>
                                    <p:cond delay="0"/>
                                  </p:stCondLst>
                                  <p:childTnLst>
                                    <p:set>
                                      <p:cBhvr>
                                        <p:cTn id="83" dur="1" fill="hold">
                                          <p:stCondLst>
                                            <p:cond delay="0"/>
                                          </p:stCondLst>
                                        </p:cTn>
                                        <p:tgtEl>
                                          <p:spTgt spid="12"/>
                                        </p:tgtEl>
                                        <p:attrNameLst>
                                          <p:attrName>style.visibility</p:attrName>
                                        </p:attrNameLst>
                                      </p:cBhvr>
                                      <p:to>
                                        <p:strVal val="hidden"/>
                                      </p:to>
                                    </p:set>
                                  </p:childTnLst>
                                </p:cTn>
                              </p:par>
                              <p:par>
                                <p:cTn id="84" presetID="1" presetClass="entr" presetSubtype="0" fill="hold" nodeType="withEffect">
                                  <p:stCondLst>
                                    <p:cond delay="0"/>
                                  </p:stCondLst>
                                  <p:childTnLst>
                                    <p:set>
                                      <p:cBhvr>
                                        <p:cTn id="85" dur="1" fill="hold">
                                          <p:stCondLst>
                                            <p:cond delay="0"/>
                                          </p:stCondLst>
                                        </p:cTn>
                                        <p:tgtEl>
                                          <p:spTgt spid="11"/>
                                        </p:tgtEl>
                                        <p:attrNameLst>
                                          <p:attrName>style.visibility</p:attrName>
                                        </p:attrNameLst>
                                      </p:cBhvr>
                                      <p:to>
                                        <p:strVal val="visible"/>
                                      </p:to>
                                    </p:set>
                                  </p:childTnLst>
                                </p:cTn>
                              </p:par>
                            </p:childTnLst>
                          </p:cTn>
                        </p:par>
                        <p:par>
                          <p:cTn id="86" fill="hold">
                            <p:stCondLst>
                              <p:cond delay="1000"/>
                            </p:stCondLst>
                            <p:childTnLst>
                              <p:par>
                                <p:cTn id="87" presetID="1" presetClass="exit" presetSubtype="0" fill="hold" nodeType="afterEffect">
                                  <p:stCondLst>
                                    <p:cond delay="0"/>
                                  </p:stCondLst>
                                  <p:childTnLst>
                                    <p:set>
                                      <p:cBhvr>
                                        <p:cTn id="88" dur="1" fill="hold">
                                          <p:stCondLst>
                                            <p:cond delay="0"/>
                                          </p:stCondLst>
                                        </p:cTn>
                                        <p:tgtEl>
                                          <p:spTgt spid="11"/>
                                        </p:tgtEl>
                                        <p:attrNameLst>
                                          <p:attrName>style.visibility</p:attrName>
                                        </p:attrNameLst>
                                      </p:cBhvr>
                                      <p:to>
                                        <p:strVal val="hidden"/>
                                      </p:to>
                                    </p:set>
                                  </p:childTnLst>
                                </p:cTn>
                              </p:par>
                            </p:childTnLst>
                          </p:cTn>
                        </p:par>
                        <p:par>
                          <p:cTn id="89" fill="hold">
                            <p:stCondLst>
                              <p:cond delay="1000"/>
                            </p:stCondLst>
                            <p:childTnLst>
                              <p:par>
                                <p:cTn id="90" presetID="1" presetClass="entr" presetSubtype="0" fill="hold" nodeType="afterEffect">
                                  <p:stCondLst>
                                    <p:cond delay="0"/>
                                  </p:stCondLst>
                                  <p:childTnLst>
                                    <p:set>
                                      <p:cBhvr>
                                        <p:cTn id="91" dur="1" fill="hold">
                                          <p:stCondLst>
                                            <p:cond delay="0"/>
                                          </p:stCondLst>
                                        </p:cTn>
                                        <p:tgtEl>
                                          <p:spTgt spid="10"/>
                                        </p:tgtEl>
                                        <p:attrNameLst>
                                          <p:attrName>style.visibility</p:attrName>
                                        </p:attrNameLst>
                                      </p:cBhvr>
                                      <p:to>
                                        <p:strVal val="visible"/>
                                      </p:to>
                                    </p:set>
                                  </p:childTnLst>
                                </p:cTn>
                              </p:par>
                            </p:childTnLst>
                          </p:cTn>
                        </p:par>
                        <p:par>
                          <p:cTn id="92" fill="hold">
                            <p:stCondLst>
                              <p:cond delay="1000"/>
                            </p:stCondLst>
                            <p:childTnLst>
                              <p:par>
                                <p:cTn id="93" presetID="0" presetClass="path" presetSubtype="0" accel="50000" decel="50000" fill="hold" nodeType="afterEffect">
                                  <p:stCondLst>
                                    <p:cond delay="0"/>
                                  </p:stCondLst>
                                  <p:childTnLst>
                                    <p:animMotion origin="layout" path="M 0.02292 0.00278 L 0.34375 0.00278 " pathEditMode="relative" rAng="0" ptsTypes="AA">
                                      <p:cBhvr>
                                        <p:cTn id="94" dur="1000" fill="hold"/>
                                        <p:tgtEl>
                                          <p:spTgt spid="10"/>
                                        </p:tgtEl>
                                        <p:attrNameLst>
                                          <p:attrName>ppt_x</p:attrName>
                                          <p:attrName>ppt_y</p:attrName>
                                        </p:attrNameLst>
                                      </p:cBhvr>
                                      <p:rCtr x="16042" y="0"/>
                                    </p:animMotion>
                                  </p:childTnLst>
                                  <p:subTnLst>
                                    <p:audio>
                                      <p:cMediaNode>
                                        <p:cTn display="0" masterRel="sameClick">
                                          <p:stCondLst>
                                            <p:cond evt="begin" delay="0">
                                              <p:tn val="93"/>
                                            </p:cond>
                                          </p:stCondLst>
                                          <p:endCondLst>
                                            <p:cond evt="onStopAudio" delay="0">
                                              <p:tgtEl>
                                                <p:sldTgt/>
                                              </p:tgtEl>
                                            </p:cond>
                                          </p:endCondLst>
                                        </p:cTn>
                                        <p:tgtEl>
                                          <p:sndTgt r:embed="rId4" name="جيري.wav"/>
                                        </p:tgtEl>
                                      </p:cMediaNode>
                                    </p:audio>
                                  </p:subTnLst>
                                </p:cTn>
                              </p:par>
                            </p:childTnLst>
                          </p:cTn>
                        </p:par>
                      </p:childTnLst>
                    </p:cTn>
                  </p:par>
                </p:childTnLst>
              </p:cTn>
              <p:nextCondLst>
                <p:cond evt="onClick" delay="0">
                  <p:tgtEl>
                    <p:spTgt spid="1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62135"/>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5">
              <a:extLst>
                <a:ext uri="{96DAC541-7B7A-43D3-8B79-37D633B846F1}">
                  <asvg:svgBlip xmlns:asvg="http://schemas.microsoft.com/office/drawing/2016/SVG/main" r:embed="rId6"/>
                </a:ext>
              </a:extLst>
            </a:blip>
            <a:stretch>
              <a:fillRect b="-1842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VN" sz="1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Freeform 3"/>
          <p:cNvSpPr/>
          <p:nvPr/>
        </p:nvSpPr>
        <p:spPr>
          <a:xfrm>
            <a:off x="609600" y="3767389"/>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Freeform 4"/>
          <p:cNvSpPr/>
          <p:nvPr/>
        </p:nvSpPr>
        <p:spPr>
          <a:xfrm>
            <a:off x="3738094" y="3766630"/>
            <a:ext cx="1595491" cy="1789229"/>
          </a:xfrm>
          <a:custGeom>
            <a:avLst/>
            <a:gdLst/>
            <a:ahLst/>
            <a:cxnLst/>
            <a:rect l="l" t="t" r="r" b="b"/>
            <a:pathLst>
              <a:path w="2393236" h="2683843">
                <a:moveTo>
                  <a:pt x="0" y="0"/>
                </a:moveTo>
                <a:lnTo>
                  <a:pt x="2393237" y="0"/>
                </a:lnTo>
                <a:lnTo>
                  <a:pt x="2393237"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Freeform 5"/>
          <p:cNvSpPr/>
          <p:nvPr/>
        </p:nvSpPr>
        <p:spPr>
          <a:xfrm>
            <a:off x="6863935" y="3766630"/>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Freeform 6"/>
          <p:cNvSpPr/>
          <p:nvPr/>
        </p:nvSpPr>
        <p:spPr>
          <a:xfrm>
            <a:off x="9989776" y="3766630"/>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descr="A picture containing shape&#10;&#10;Description automatically generated">
            <a:extLst>
              <a:ext uri="{FF2B5EF4-FFF2-40B4-BE49-F238E27FC236}">
                <a16:creationId xmlns:a16="http://schemas.microsoft.com/office/drawing/2014/main" id="{7090B5D9-0406-3D46-AD69-193CAA33A0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6186" y="4375207"/>
            <a:ext cx="1089894" cy="759946"/>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F74A94E6-5661-4C42-9C8A-336DE01C06B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48250" y="4433367"/>
            <a:ext cx="1089894" cy="759946"/>
          </a:xfrm>
          <a:prstGeom prst="rect">
            <a:avLst/>
          </a:prstGeom>
        </p:spPr>
      </p:pic>
      <p:pic>
        <p:nvPicPr>
          <p:cNvPr id="9" name="Picture 8" descr="A close - up of a game controller&#10;&#10;Description automatically generated with medium confidence">
            <a:extLst>
              <a:ext uri="{FF2B5EF4-FFF2-40B4-BE49-F238E27FC236}">
                <a16:creationId xmlns:a16="http://schemas.microsoft.com/office/drawing/2014/main" id="{C92B0AE5-9386-604E-9211-F0723CDEF8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96398" y="4299952"/>
            <a:ext cx="1201919" cy="993895"/>
          </a:xfrm>
          <a:prstGeom prst="rect">
            <a:avLst/>
          </a:prstGeom>
        </p:spPr>
      </p:pic>
      <p:pic>
        <p:nvPicPr>
          <p:cNvPr id="10" name="Picture 9" descr="A jack - o - lantern lit up at night&#10;&#10;Description automatically generated with medium confidence">
            <a:extLst>
              <a:ext uri="{FF2B5EF4-FFF2-40B4-BE49-F238E27FC236}">
                <a16:creationId xmlns:a16="http://schemas.microsoft.com/office/drawing/2014/main" id="{2FCE3856-6DCE-8746-8D8A-BE4D6B7B9A5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00005" y="5338020"/>
            <a:ext cx="2035521" cy="1020305"/>
          </a:xfrm>
          <a:prstGeom prst="rect">
            <a:avLst/>
          </a:prstGeom>
        </p:spPr>
      </p:pic>
      <p:pic>
        <p:nvPicPr>
          <p:cNvPr id="11" name="Picture 10" descr="A jack - o - lantern lit up at night&#10;&#10;Description automatically generated with medium confidence">
            <a:extLst>
              <a:ext uri="{FF2B5EF4-FFF2-40B4-BE49-F238E27FC236}">
                <a16:creationId xmlns:a16="http://schemas.microsoft.com/office/drawing/2014/main" id="{C4420210-8256-6747-8B51-3562856E490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239370" y="5193313"/>
            <a:ext cx="2035521" cy="102030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62149D4-5681-C348-A5CB-16E20E581DA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8698791" y="4903675"/>
            <a:ext cx="1336735" cy="1675973"/>
          </a:xfrm>
          <a:prstGeom prst="rect">
            <a:avLst/>
          </a:prstGeom>
        </p:spPr>
      </p:pic>
      <p:pic>
        <p:nvPicPr>
          <p:cNvPr id="13" name="Picture 12" descr="Logo&#10;&#10;Description automatically generated">
            <a:extLst>
              <a:ext uri="{FF2B5EF4-FFF2-40B4-BE49-F238E27FC236}">
                <a16:creationId xmlns:a16="http://schemas.microsoft.com/office/drawing/2014/main" id="{DBF4CDEF-7872-514F-982B-A5FE52518EC5}"/>
              </a:ext>
            </a:extLst>
          </p:cNvPr>
          <p:cNvPicPr>
            <a:picLocks noChangeAspect="1"/>
          </p:cNvPicPr>
          <p:nvPr/>
        </p:nvPicPr>
        <p:blipFill>
          <a:blip r:embed="rId13" cstate="print">
            <a:extLst>
              <a:ext uri="{BEBA8EAE-BF5A-486C-A8C5-ECC9F3942E4B}">
                <a14:imgProps xmlns:a14="http://schemas.microsoft.com/office/drawing/2010/main">
                  <a14:imgLayer r:embed="rId1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13633" y="4991078"/>
            <a:ext cx="1215040" cy="1265456"/>
          </a:xfrm>
          <a:prstGeom prst="rect">
            <a:avLst/>
          </a:prstGeom>
        </p:spPr>
      </p:pic>
      <p:sp>
        <p:nvSpPr>
          <p:cNvPr id="14" name="Rounded Rectangle 13">
            <a:extLst>
              <a:ext uri="{FF2B5EF4-FFF2-40B4-BE49-F238E27FC236}">
                <a16:creationId xmlns:a16="http://schemas.microsoft.com/office/drawing/2014/main" id="{8103A641-FD9D-084C-88B5-1562C09A18A2}"/>
              </a:ext>
            </a:extLst>
          </p:cNvPr>
          <p:cNvSpPr/>
          <p:nvPr/>
        </p:nvSpPr>
        <p:spPr>
          <a:xfrm>
            <a:off x="1493818" y="429451"/>
            <a:ext cx="9204364" cy="1320800"/>
          </a:xfrm>
          <a:prstGeom prst="roundRect">
            <a:avLst/>
          </a:prstGeom>
          <a:solidFill>
            <a:schemeClr val="bg1">
              <a:lumMod val="9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S xung quanh củ hình hộp chữ nhật có kích thước:</a:t>
            </a:r>
            <a:endParaRPr kumimoji="0" lang="en-US"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a = 5 cm , b</a:t>
            </a:r>
            <a:r>
              <a:rPr kumimoji="0" lang="en-US"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a:t>
            </a: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3</a:t>
            </a:r>
            <a:r>
              <a:rPr kumimoji="0" lang="en-US"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a:t>
            </a: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cm, c</a:t>
            </a:r>
            <a:r>
              <a:rPr kumimoji="0" lang="en-US"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a:t>
            </a: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2</a:t>
            </a:r>
            <a:r>
              <a:rPr kumimoji="0" lang="en-US"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a:t>
            </a: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cm</a:t>
            </a:r>
          </a:p>
        </p:txBody>
      </p:sp>
      <p:sp>
        <p:nvSpPr>
          <p:cNvPr id="15" name="Rounded Rectangle 14">
            <a:extLst>
              <a:ext uri="{FF2B5EF4-FFF2-40B4-BE49-F238E27FC236}">
                <a16:creationId xmlns:a16="http://schemas.microsoft.com/office/drawing/2014/main" id="{38963BA1-B34A-B54B-9A3E-7955B8E3F4F7}"/>
              </a:ext>
            </a:extLst>
          </p:cNvPr>
          <p:cNvSpPr/>
          <p:nvPr/>
        </p:nvSpPr>
        <p:spPr>
          <a:xfrm>
            <a:off x="254000" y="2174468"/>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a:latin typeface="Cambria" panose="02040503050406030204" pitchFamily="18" charset="0"/>
                <a:ea typeface="Cambria" panose="02040503050406030204" pitchFamily="18" charset="0"/>
              </a:rPr>
              <a:t>34 cm</a:t>
            </a:r>
            <a:r>
              <a:rPr lang="nl-NL" sz="2800" baseline="30000" dirty="0">
                <a:latin typeface="Cambria" panose="02040503050406030204" pitchFamily="18" charset="0"/>
                <a:ea typeface="Cambria" panose="02040503050406030204" pitchFamily="18" charset="0"/>
              </a:rPr>
              <a:t>2</a:t>
            </a:r>
            <a:endParaRPr lang="en-US" sz="2800" dirty="0">
              <a:latin typeface="Cambria" panose="02040503050406030204" pitchFamily="18" charset="0"/>
              <a:ea typeface="Cambria" panose="02040503050406030204" pitchFamily="18" charset="0"/>
            </a:endParaRPr>
          </a:p>
        </p:txBody>
      </p:sp>
      <p:sp>
        <p:nvSpPr>
          <p:cNvPr id="16" name="Rounded Rectangle 15">
            <a:extLst>
              <a:ext uri="{FF2B5EF4-FFF2-40B4-BE49-F238E27FC236}">
                <a16:creationId xmlns:a16="http://schemas.microsoft.com/office/drawing/2014/main" id="{C021CC51-C9E2-4F43-9860-42D2A64ADAE9}"/>
              </a:ext>
            </a:extLst>
          </p:cNvPr>
          <p:cNvSpPr/>
          <p:nvPr/>
        </p:nvSpPr>
        <p:spPr>
          <a:xfrm>
            <a:off x="3382494" y="2203691"/>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latin typeface="Cambria" panose="02040503050406030204" pitchFamily="18" charset="0"/>
                <a:ea typeface="Cambria" panose="02040503050406030204" pitchFamily="18" charset="0"/>
              </a:rPr>
              <a:t>30 cm</a:t>
            </a:r>
            <a:r>
              <a:rPr lang="nl-NL" sz="3200" baseline="30000" dirty="0">
                <a:latin typeface="Cambria" panose="02040503050406030204" pitchFamily="18" charset="0"/>
                <a:ea typeface="Cambria" panose="02040503050406030204" pitchFamily="18" charset="0"/>
              </a:rPr>
              <a:t>2</a:t>
            </a:r>
            <a:endParaRPr lang="en-US" sz="3200" dirty="0">
              <a:latin typeface="Cambria" panose="02040503050406030204" pitchFamily="18" charset="0"/>
              <a:ea typeface="Cambria" panose="02040503050406030204" pitchFamily="18" charset="0"/>
            </a:endParaRPr>
          </a:p>
        </p:txBody>
      </p:sp>
      <p:sp>
        <p:nvSpPr>
          <p:cNvPr id="17" name="Rounded Rectangle 16">
            <a:extLst>
              <a:ext uri="{FF2B5EF4-FFF2-40B4-BE49-F238E27FC236}">
                <a16:creationId xmlns:a16="http://schemas.microsoft.com/office/drawing/2014/main" id="{871C0984-3EF0-0E4A-9195-FBE96445EBE2}"/>
              </a:ext>
            </a:extLst>
          </p:cNvPr>
          <p:cNvSpPr/>
          <p:nvPr/>
        </p:nvSpPr>
        <p:spPr>
          <a:xfrm>
            <a:off x="6508336" y="2195920"/>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latin typeface="Cambria" panose="02040503050406030204" pitchFamily="18" charset="0"/>
                <a:ea typeface="Cambria" panose="02040503050406030204" pitchFamily="18" charset="0"/>
              </a:rPr>
              <a:t>32 cm</a:t>
            </a:r>
            <a:r>
              <a:rPr lang="nl-NL" sz="3200" baseline="30000" dirty="0">
                <a:latin typeface="Cambria" panose="02040503050406030204" pitchFamily="18" charset="0"/>
                <a:ea typeface="Cambria" panose="02040503050406030204" pitchFamily="18" charset="0"/>
              </a:rPr>
              <a:t>2</a:t>
            </a:r>
            <a:endParaRPr lang="en-US" sz="3200" dirty="0">
              <a:latin typeface="Cambria" panose="02040503050406030204" pitchFamily="18" charset="0"/>
              <a:ea typeface="Cambria" panose="02040503050406030204" pitchFamily="18" charset="0"/>
            </a:endParaRPr>
          </a:p>
        </p:txBody>
      </p:sp>
      <p:sp>
        <p:nvSpPr>
          <p:cNvPr id="18" name="Rounded Rectangle 17">
            <a:extLst>
              <a:ext uri="{FF2B5EF4-FFF2-40B4-BE49-F238E27FC236}">
                <a16:creationId xmlns:a16="http://schemas.microsoft.com/office/drawing/2014/main" id="{8F5F2073-7DE5-5B49-BF0F-A797283B5012}"/>
              </a:ext>
            </a:extLst>
          </p:cNvPr>
          <p:cNvSpPr/>
          <p:nvPr/>
        </p:nvSpPr>
        <p:spPr>
          <a:xfrm>
            <a:off x="9634176" y="2108200"/>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latin typeface="Cambria" panose="02040503050406030204" pitchFamily="18" charset="0"/>
                <a:ea typeface="Cambria" panose="02040503050406030204" pitchFamily="18" charset="0"/>
              </a:rPr>
              <a:t>36 cm</a:t>
            </a:r>
            <a:r>
              <a:rPr lang="nl-NL" sz="3200" baseline="30000" dirty="0">
                <a:latin typeface="Cambria" panose="02040503050406030204" pitchFamily="18" charset="0"/>
                <a:ea typeface="Cambria" panose="02040503050406030204" pitchFamily="18" charset="0"/>
              </a:rPr>
              <a:t>2</a:t>
            </a:r>
            <a:endParaRPr lang="en-US" sz="3200" dirty="0">
              <a:latin typeface="Cambria" panose="02040503050406030204" pitchFamily="18" charset="0"/>
              <a:ea typeface="Cambria" panose="02040503050406030204" pitchFamily="18" charset="0"/>
            </a:endParaRPr>
          </a:p>
        </p:txBody>
      </p:sp>
      <p:pic>
        <p:nvPicPr>
          <p:cNvPr id="19" name="Picture 18" descr="A picture containing shape&#10;&#10;Description automatically generated">
            <a:extLst>
              <a:ext uri="{FF2B5EF4-FFF2-40B4-BE49-F238E27FC236}">
                <a16:creationId xmlns:a16="http://schemas.microsoft.com/office/drawing/2014/main" id="{73E2927C-353C-A844-835E-F970F5CC61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65450" y="4385621"/>
            <a:ext cx="1089894" cy="759946"/>
          </a:xfrm>
          <a:prstGeom prst="rect">
            <a:avLst/>
          </a:prstGeom>
        </p:spPr>
      </p:pic>
    </p:spTree>
    <p:extLst>
      <p:ext uri="{BB962C8B-B14F-4D97-AF65-F5344CB8AC3E}">
        <p14:creationId xmlns:p14="http://schemas.microsoft.com/office/powerpoint/2010/main" val="400534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withEffect">
                                  <p:stCondLst>
                                    <p:cond delay="0"/>
                                  </p:stCondLst>
                                  <p:childTnLst>
                                    <p:animClr clrSpc="rgb" dir="cw">
                                      <p:cBhvr>
                                        <p:cTn id="6" dur="1000" fill="hold"/>
                                        <p:tgtEl>
                                          <p:spTgt spid="15"/>
                                        </p:tgtEl>
                                        <p:attrNameLst>
                                          <p:attrName>fillcolor</p:attrName>
                                        </p:attrNameLst>
                                      </p:cBhvr>
                                      <p:to>
                                        <a:srgbClr val="C2241F"/>
                                      </p:to>
                                    </p:animClr>
                                    <p:set>
                                      <p:cBhvr>
                                        <p:cTn id="7" dur="1000" fill="hold"/>
                                        <p:tgtEl>
                                          <p:spTgt spid="15"/>
                                        </p:tgtEl>
                                        <p:attrNameLst>
                                          <p:attrName>fill.type</p:attrName>
                                        </p:attrNameLst>
                                      </p:cBhvr>
                                      <p:to>
                                        <p:strVal val="solid"/>
                                      </p:to>
                                    </p:set>
                                    <p:set>
                                      <p:cBhvr>
                                        <p:cTn id="8" dur="1000" fill="hold"/>
                                        <p:tgtEl>
                                          <p:spTgt spid="15"/>
                                        </p:tgtEl>
                                        <p:attrNameLst>
                                          <p:attrName>fill.on</p:attrName>
                                        </p:attrNameLst>
                                      </p:cBhvr>
                                      <p:to>
                                        <p:strVal val="true"/>
                                      </p:to>
                                    </p:set>
                                  </p:childTnLst>
                                </p:cTn>
                              </p:par>
                              <p:par>
                                <p:cTn id="9" presetID="5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subTnLst>
                                    <p:audio>
                                      <p:cMediaNode>
                                        <p:cTn display="0" masterRel="sameClick">
                                          <p:stCondLst>
                                            <p:cond evt="begin" delay="0">
                                              <p:tn val="9"/>
                                            </p:cond>
                                          </p:stCondLst>
                                          <p:endCondLst>
                                            <p:cond evt="onStopAudio" delay="0">
                                              <p:tgtEl>
                                                <p:sldTgt/>
                                              </p:tgtEl>
                                            </p:cond>
                                          </p:endCondLst>
                                        </p:cTn>
                                        <p:tgtEl>
                                          <p:sndTgt r:embed="rId2" name="توم.wav"/>
                                        </p:tgtEl>
                                      </p:cMediaNode>
                                    </p:audio>
                                  </p:subTnLst>
                                </p:cTn>
                              </p:par>
                              <p:par>
                                <p:cTn id="14" presetID="1" presetClass="exit" presetSubtype="0" fill="hold" nodeType="withEffect">
                                  <p:stCondLst>
                                    <p:cond delay="0"/>
                                  </p:stCondLst>
                                  <p:childTnLst>
                                    <p:set>
                                      <p:cBhvr>
                                        <p:cTn id="15" dur="1" fill="hold">
                                          <p:stCondLst>
                                            <p:cond delay="0"/>
                                          </p:stCondLst>
                                        </p:cTn>
                                        <p:tgtEl>
                                          <p:spTgt spid="12"/>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1000"/>
                            </p:stCondLst>
                            <p:childTnLst>
                              <p:par>
                                <p:cTn id="19" presetID="1" presetClass="exit" presetSubtype="0" fill="hold" nodeType="after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par>
                          <p:cTn id="24" fill="hold">
                            <p:stCondLst>
                              <p:cond delay="1000"/>
                            </p:stCondLst>
                            <p:childTnLst>
                              <p:par>
                                <p:cTn id="25" presetID="0" presetClass="path" presetSubtype="0" accel="50000" decel="50000" fill="hold" nodeType="afterEffect">
                                  <p:stCondLst>
                                    <p:cond delay="0"/>
                                  </p:stCondLst>
                                  <p:childTnLst>
                                    <p:animMotion origin="layout" path="M 0.01971 0.00555 L 0.33125 -0.00047 " pathEditMode="relative" rAng="0" ptsTypes="AA">
                                      <p:cBhvr>
                                        <p:cTn id="26" dur="1000" fill="hold"/>
                                        <p:tgtEl>
                                          <p:spTgt spid="10"/>
                                        </p:tgtEl>
                                        <p:attrNameLst>
                                          <p:attrName>ppt_x</p:attrName>
                                          <p:attrName>ppt_y</p:attrName>
                                        </p:attrNameLst>
                                      </p:cBhvr>
                                      <p:rCtr x="15573" y="-309"/>
                                    </p:animMotion>
                                  </p:childTnLst>
                                  <p:subTnLst>
                                    <p:audio>
                                      <p:cMediaNode>
                                        <p:cTn display="0" masterRel="sameClick">
                                          <p:stCondLst>
                                            <p:cond evt="begin" delay="0">
                                              <p:tn val="25"/>
                                            </p:cond>
                                          </p:stCondLst>
                                          <p:endCondLst>
                                            <p:cond evt="onStopAudio" delay="0">
                                              <p:tgtEl>
                                                <p:sldTgt/>
                                              </p:tgtEl>
                                            </p:cond>
                                          </p:endCondLst>
                                        </p:cTn>
                                        <p:tgtEl>
                                          <p:sndTgt r:embed="rId3" name="جيري.wav"/>
                                        </p:tgtEl>
                                      </p:cMediaNode>
                                    </p:audio>
                                  </p:subTnLst>
                                </p:cTn>
                              </p:par>
                            </p:childTnLst>
                          </p:cTn>
                        </p:par>
                      </p:childTnLst>
                    </p:cTn>
                  </p:par>
                </p:childTnLst>
              </p:cTn>
              <p:nextCondLst>
                <p:cond evt="onClick" delay="0">
                  <p:tgtEl>
                    <p:spTgt spid="15"/>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withEffect">
                                  <p:stCondLst>
                                    <p:cond delay="0"/>
                                  </p:stCondLst>
                                  <p:childTnLst>
                                    <p:animClr clrSpc="rgb" dir="cw">
                                      <p:cBhvr>
                                        <p:cTn id="31" dur="1000" fill="hold"/>
                                        <p:tgtEl>
                                          <p:spTgt spid="16"/>
                                        </p:tgtEl>
                                        <p:attrNameLst>
                                          <p:attrName>fillcolor</p:attrName>
                                        </p:attrNameLst>
                                      </p:cBhvr>
                                      <p:to>
                                        <a:srgbClr val="C2241F"/>
                                      </p:to>
                                    </p:animClr>
                                    <p:set>
                                      <p:cBhvr>
                                        <p:cTn id="32" dur="1000" fill="hold"/>
                                        <p:tgtEl>
                                          <p:spTgt spid="16"/>
                                        </p:tgtEl>
                                        <p:attrNameLst>
                                          <p:attrName>fill.type</p:attrName>
                                        </p:attrNameLst>
                                      </p:cBhvr>
                                      <p:to>
                                        <p:strVal val="solid"/>
                                      </p:to>
                                    </p:set>
                                    <p:set>
                                      <p:cBhvr>
                                        <p:cTn id="33" dur="1000" fill="hold"/>
                                        <p:tgtEl>
                                          <p:spTgt spid="16"/>
                                        </p:tgtEl>
                                        <p:attrNameLst>
                                          <p:attrName>fill.on</p:attrName>
                                        </p:attrNameLst>
                                      </p:cBhvr>
                                      <p:to>
                                        <p:strVal val="true"/>
                                      </p:to>
                                    </p:set>
                                  </p:childTnLst>
                                </p:cTn>
                              </p:par>
                              <p:par>
                                <p:cTn id="34" presetID="53" presetClass="entr" presetSubtype="16"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2" name="توم.wav"/>
                                        </p:tgtEl>
                                      </p:cMediaNode>
                                    </p:audio>
                                  </p:subTnLst>
                                </p:cTn>
                              </p:par>
                              <p:par>
                                <p:cTn id="39" presetID="1" presetClass="exit" presetSubtype="0" fill="hold"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par>
                          <p:cTn id="43" fill="hold">
                            <p:stCondLst>
                              <p:cond delay="1000"/>
                            </p:stCondLst>
                            <p:childTnLst>
                              <p:par>
                                <p:cTn id="44" presetID="1" presetClass="exit" presetSubtype="0" fill="hold" nodeType="afterEffect">
                                  <p:stCondLst>
                                    <p:cond delay="0"/>
                                  </p:stCondLst>
                                  <p:childTnLst>
                                    <p:set>
                                      <p:cBhvr>
                                        <p:cTn id="45" dur="1" fill="hold">
                                          <p:stCondLst>
                                            <p:cond delay="0"/>
                                          </p:stCondLst>
                                        </p:cTn>
                                        <p:tgtEl>
                                          <p:spTgt spid="11"/>
                                        </p:tgtEl>
                                        <p:attrNameLst>
                                          <p:attrName>style.visibility</p:attrName>
                                        </p:attrNameLst>
                                      </p:cBhvr>
                                      <p:to>
                                        <p:strVal val="hidden"/>
                                      </p:to>
                                    </p:set>
                                  </p:childTnLst>
                                </p:cTn>
                              </p:par>
                            </p:childTnLst>
                          </p:cTn>
                        </p:par>
                        <p:par>
                          <p:cTn id="46" fill="hold">
                            <p:stCondLst>
                              <p:cond delay="1000"/>
                            </p:stCondLst>
                            <p:childTnLst>
                              <p:par>
                                <p:cTn id="47" presetID="1"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par>
                          <p:cTn id="49" fill="hold">
                            <p:stCondLst>
                              <p:cond delay="1000"/>
                            </p:stCondLst>
                            <p:childTnLst>
                              <p:par>
                                <p:cTn id="50" presetID="0" presetClass="path" presetSubtype="0" accel="50000" decel="50000" fill="hold" nodeType="afterEffect">
                                  <p:stCondLst>
                                    <p:cond delay="0"/>
                                  </p:stCondLst>
                                  <p:childTnLst>
                                    <p:animMotion origin="layout" path="M 0.01971 0.00663 L 0.33959 -0.00047 " pathEditMode="relative" rAng="0" ptsTypes="AA">
                                      <p:cBhvr>
                                        <p:cTn id="51" dur="1000" fill="hold"/>
                                        <p:tgtEl>
                                          <p:spTgt spid="10"/>
                                        </p:tgtEl>
                                        <p:attrNameLst>
                                          <p:attrName>ppt_x</p:attrName>
                                          <p:attrName>ppt_y</p:attrName>
                                        </p:attrNameLst>
                                      </p:cBhvr>
                                      <p:rCtr x="15990" y="-355"/>
                                    </p:animMotion>
                                  </p:childTnLst>
                                  <p:subTnLst>
                                    <p:audio>
                                      <p:cMediaNode>
                                        <p:cTn display="0" masterRel="sameClick">
                                          <p:stCondLst>
                                            <p:cond evt="begin" delay="0">
                                              <p:tn val="50"/>
                                            </p:cond>
                                          </p:stCondLst>
                                          <p:endCondLst>
                                            <p:cond evt="onStopAudio" delay="0">
                                              <p:tgtEl>
                                                <p:sldTgt/>
                                              </p:tgtEl>
                                            </p:cond>
                                          </p:endCondLst>
                                        </p:cTn>
                                        <p:tgtEl>
                                          <p:sndTgt r:embed="rId3" name="جيري.wav"/>
                                        </p:tgtEl>
                                      </p:cMediaNode>
                                    </p:audio>
                                  </p:subTnLst>
                                </p:cTn>
                              </p:par>
                            </p:childTnLst>
                          </p:cTn>
                        </p:par>
                      </p:childTnLst>
                    </p:cTn>
                  </p:par>
                </p:childTnLst>
              </p:cTn>
              <p:nextCondLst>
                <p:cond evt="onClick" delay="0">
                  <p:tgtEl>
                    <p:spTgt spid="16"/>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1000" fill="hold"/>
                                        <p:tgtEl>
                                          <p:spTgt spid="17"/>
                                        </p:tgtEl>
                                        <p:attrNameLst>
                                          <p:attrName>fillcolor</p:attrName>
                                        </p:attrNameLst>
                                      </p:cBhvr>
                                      <p:to>
                                        <a:srgbClr val="1F880A"/>
                                      </p:to>
                                    </p:animClr>
                                    <p:set>
                                      <p:cBhvr>
                                        <p:cTn id="57" dur="1000" fill="hold"/>
                                        <p:tgtEl>
                                          <p:spTgt spid="17"/>
                                        </p:tgtEl>
                                        <p:attrNameLst>
                                          <p:attrName>fill.type</p:attrName>
                                        </p:attrNameLst>
                                      </p:cBhvr>
                                      <p:to>
                                        <p:strVal val="solid"/>
                                      </p:to>
                                    </p:set>
                                    <p:set>
                                      <p:cBhvr>
                                        <p:cTn id="58" dur="1000" fill="hold"/>
                                        <p:tgtEl>
                                          <p:spTgt spid="17"/>
                                        </p:tgtEl>
                                        <p:attrNameLst>
                                          <p:attrName>fill.on</p:attrName>
                                        </p:attrNameLst>
                                      </p:cBhvr>
                                      <p:to>
                                        <p:strVal val="true"/>
                                      </p:to>
                                    </p:set>
                                  </p:childTnLst>
                                </p:cTn>
                              </p:par>
                              <p:par>
                                <p:cTn id="59" presetID="10" presetClass="exit" presetSubtype="0" fill="hold" nodeType="withEffect">
                                  <p:stCondLst>
                                    <p:cond delay="0"/>
                                  </p:stCondLst>
                                  <p:childTnLst>
                                    <p:animEffect transition="out" filter="fade">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53" presetClass="entr" presetSubtype="16" fill="hold" nodeType="with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500" fill="hold"/>
                                        <p:tgtEl>
                                          <p:spTgt spid="9"/>
                                        </p:tgtEl>
                                        <p:attrNameLst>
                                          <p:attrName>ppt_w</p:attrName>
                                        </p:attrNameLst>
                                      </p:cBhvr>
                                      <p:tavLst>
                                        <p:tav tm="0">
                                          <p:val>
                                            <p:fltVal val="0"/>
                                          </p:val>
                                        </p:tav>
                                        <p:tav tm="100000">
                                          <p:val>
                                            <p:strVal val="#ppt_w"/>
                                          </p:val>
                                        </p:tav>
                                      </p:tavLst>
                                    </p:anim>
                                    <p:anim calcmode="lin" valueType="num">
                                      <p:cBhvr>
                                        <p:cTn id="65" dur="500" fill="hold"/>
                                        <p:tgtEl>
                                          <p:spTgt spid="9"/>
                                        </p:tgtEl>
                                        <p:attrNameLst>
                                          <p:attrName>ppt_h</p:attrName>
                                        </p:attrNameLst>
                                      </p:cBhvr>
                                      <p:tavLst>
                                        <p:tav tm="0">
                                          <p:val>
                                            <p:fltVal val="0"/>
                                          </p:val>
                                        </p:tav>
                                        <p:tav tm="100000">
                                          <p:val>
                                            <p:strVal val="#ppt_h"/>
                                          </p:val>
                                        </p:tav>
                                      </p:tavLst>
                                    </p:anim>
                                    <p:animEffect transition="in" filter="fade">
                                      <p:cBhvr>
                                        <p:cTn id="66" dur="500"/>
                                        <p:tgtEl>
                                          <p:spTgt spid="9"/>
                                        </p:tgtEl>
                                      </p:cBhvr>
                                    </p:animEffect>
                                  </p:childTnLst>
                                  <p:subTnLst>
                                    <p:audio>
                                      <p:cMediaNode>
                                        <p:cTn display="0" masterRel="sameClick">
                                          <p:stCondLst>
                                            <p:cond evt="begin" delay="0">
                                              <p:tn val="62"/>
                                            </p:cond>
                                          </p:stCondLst>
                                          <p:endCondLst>
                                            <p:cond evt="onStopAudio" delay="0">
                                              <p:tgtEl>
                                                <p:sldTgt/>
                                              </p:tgtEl>
                                            </p:cond>
                                          </p:endCondLst>
                                        </p:cTn>
                                        <p:tgtEl>
                                          <p:sndTgt r:embed="rId4" name="tomm.wav"/>
                                        </p:tgtEl>
                                      </p:cMediaNode>
                                    </p:audio>
                                  </p:subTnLst>
                                </p:cTn>
                              </p:par>
                              <p:par>
                                <p:cTn id="67" presetID="10" presetClass="entr" presetSubtype="0" fill="hold"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500"/>
                                        <p:tgtEl>
                                          <p:spTgt spid="13"/>
                                        </p:tgtEl>
                                      </p:cBhvr>
                                    </p:animEffect>
                                  </p:childTnLst>
                                </p:cTn>
                              </p:par>
                            </p:childTnLst>
                          </p:cTn>
                        </p:par>
                      </p:childTnLst>
                    </p:cTn>
                  </p:par>
                </p:childTnLst>
              </p:cTn>
              <p:nextCondLst>
                <p:cond evt="onClick" delay="0">
                  <p:tgtEl>
                    <p:spTgt spid="17"/>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1000" fill="hold"/>
                                        <p:tgtEl>
                                          <p:spTgt spid="18"/>
                                        </p:tgtEl>
                                        <p:attrNameLst>
                                          <p:attrName>fillcolor</p:attrName>
                                        </p:attrNameLst>
                                      </p:cBhvr>
                                      <p:to>
                                        <a:srgbClr val="C2241F"/>
                                      </p:to>
                                    </p:animClr>
                                    <p:set>
                                      <p:cBhvr>
                                        <p:cTn id="75" dur="1000" fill="hold"/>
                                        <p:tgtEl>
                                          <p:spTgt spid="18"/>
                                        </p:tgtEl>
                                        <p:attrNameLst>
                                          <p:attrName>fill.type</p:attrName>
                                        </p:attrNameLst>
                                      </p:cBhvr>
                                      <p:to>
                                        <p:strVal val="solid"/>
                                      </p:to>
                                    </p:set>
                                    <p:set>
                                      <p:cBhvr>
                                        <p:cTn id="76" dur="1000" fill="hold"/>
                                        <p:tgtEl>
                                          <p:spTgt spid="18"/>
                                        </p:tgtEl>
                                        <p:attrNameLst>
                                          <p:attrName>fill.on</p:attrName>
                                        </p:attrNameLst>
                                      </p:cBhvr>
                                      <p:to>
                                        <p:strVal val="true"/>
                                      </p:to>
                                    </p:set>
                                  </p:childTnLst>
                                </p:cTn>
                              </p:par>
                              <p:par>
                                <p:cTn id="77" presetID="53" presetClass="entr" presetSubtype="16" fill="hold" nodeType="with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Effect transition="in" filter="fade">
                                      <p:cBhvr>
                                        <p:cTn id="81" dur="500"/>
                                        <p:tgtEl>
                                          <p:spTgt spid="19"/>
                                        </p:tgtEl>
                                      </p:cBhvr>
                                    </p:animEffect>
                                  </p:childTnLst>
                                  <p:subTnLst>
                                    <p:audio>
                                      <p:cMediaNode>
                                        <p:cTn display="0" masterRel="sameClick">
                                          <p:stCondLst>
                                            <p:cond evt="begin" delay="0">
                                              <p:tn val="77"/>
                                            </p:cond>
                                          </p:stCondLst>
                                          <p:endCondLst>
                                            <p:cond evt="onStopAudio" delay="0">
                                              <p:tgtEl>
                                                <p:sldTgt/>
                                              </p:tgtEl>
                                            </p:cond>
                                          </p:endCondLst>
                                        </p:cTn>
                                        <p:tgtEl>
                                          <p:sndTgt r:embed="rId2" name="توم.wav"/>
                                        </p:tgtEl>
                                      </p:cMediaNode>
                                    </p:audio>
                                  </p:subTnLst>
                                </p:cTn>
                              </p:par>
                              <p:par>
                                <p:cTn id="82" presetID="1" presetClass="exit" presetSubtype="0" fill="hold" nodeType="withEffect">
                                  <p:stCondLst>
                                    <p:cond delay="0"/>
                                  </p:stCondLst>
                                  <p:childTnLst>
                                    <p:set>
                                      <p:cBhvr>
                                        <p:cTn id="83" dur="1" fill="hold">
                                          <p:stCondLst>
                                            <p:cond delay="0"/>
                                          </p:stCondLst>
                                        </p:cTn>
                                        <p:tgtEl>
                                          <p:spTgt spid="12"/>
                                        </p:tgtEl>
                                        <p:attrNameLst>
                                          <p:attrName>style.visibility</p:attrName>
                                        </p:attrNameLst>
                                      </p:cBhvr>
                                      <p:to>
                                        <p:strVal val="hidden"/>
                                      </p:to>
                                    </p:set>
                                  </p:childTnLst>
                                </p:cTn>
                              </p:par>
                              <p:par>
                                <p:cTn id="84" presetID="1" presetClass="entr" presetSubtype="0" fill="hold" nodeType="withEffect">
                                  <p:stCondLst>
                                    <p:cond delay="0"/>
                                  </p:stCondLst>
                                  <p:childTnLst>
                                    <p:set>
                                      <p:cBhvr>
                                        <p:cTn id="85" dur="1" fill="hold">
                                          <p:stCondLst>
                                            <p:cond delay="0"/>
                                          </p:stCondLst>
                                        </p:cTn>
                                        <p:tgtEl>
                                          <p:spTgt spid="11"/>
                                        </p:tgtEl>
                                        <p:attrNameLst>
                                          <p:attrName>style.visibility</p:attrName>
                                        </p:attrNameLst>
                                      </p:cBhvr>
                                      <p:to>
                                        <p:strVal val="visible"/>
                                      </p:to>
                                    </p:set>
                                  </p:childTnLst>
                                </p:cTn>
                              </p:par>
                            </p:childTnLst>
                          </p:cTn>
                        </p:par>
                        <p:par>
                          <p:cTn id="86" fill="hold">
                            <p:stCondLst>
                              <p:cond delay="1000"/>
                            </p:stCondLst>
                            <p:childTnLst>
                              <p:par>
                                <p:cTn id="87" presetID="1" presetClass="exit" presetSubtype="0" fill="hold" nodeType="afterEffect">
                                  <p:stCondLst>
                                    <p:cond delay="0"/>
                                  </p:stCondLst>
                                  <p:childTnLst>
                                    <p:set>
                                      <p:cBhvr>
                                        <p:cTn id="88" dur="1" fill="hold">
                                          <p:stCondLst>
                                            <p:cond delay="0"/>
                                          </p:stCondLst>
                                        </p:cTn>
                                        <p:tgtEl>
                                          <p:spTgt spid="11"/>
                                        </p:tgtEl>
                                        <p:attrNameLst>
                                          <p:attrName>style.visibility</p:attrName>
                                        </p:attrNameLst>
                                      </p:cBhvr>
                                      <p:to>
                                        <p:strVal val="hidden"/>
                                      </p:to>
                                    </p:set>
                                  </p:childTnLst>
                                </p:cTn>
                              </p:par>
                            </p:childTnLst>
                          </p:cTn>
                        </p:par>
                        <p:par>
                          <p:cTn id="89" fill="hold">
                            <p:stCondLst>
                              <p:cond delay="1000"/>
                            </p:stCondLst>
                            <p:childTnLst>
                              <p:par>
                                <p:cTn id="90" presetID="1" presetClass="entr" presetSubtype="0" fill="hold" nodeType="afterEffect">
                                  <p:stCondLst>
                                    <p:cond delay="0"/>
                                  </p:stCondLst>
                                  <p:childTnLst>
                                    <p:set>
                                      <p:cBhvr>
                                        <p:cTn id="91" dur="1" fill="hold">
                                          <p:stCondLst>
                                            <p:cond delay="0"/>
                                          </p:stCondLst>
                                        </p:cTn>
                                        <p:tgtEl>
                                          <p:spTgt spid="10"/>
                                        </p:tgtEl>
                                        <p:attrNameLst>
                                          <p:attrName>style.visibility</p:attrName>
                                        </p:attrNameLst>
                                      </p:cBhvr>
                                      <p:to>
                                        <p:strVal val="visible"/>
                                      </p:to>
                                    </p:set>
                                  </p:childTnLst>
                                </p:cTn>
                              </p:par>
                            </p:childTnLst>
                          </p:cTn>
                        </p:par>
                        <p:par>
                          <p:cTn id="92" fill="hold">
                            <p:stCondLst>
                              <p:cond delay="1000"/>
                            </p:stCondLst>
                            <p:childTnLst>
                              <p:par>
                                <p:cTn id="93" presetID="0" presetClass="path" presetSubtype="0" accel="50000" decel="50000" fill="hold" nodeType="afterEffect">
                                  <p:stCondLst>
                                    <p:cond delay="0"/>
                                  </p:stCondLst>
                                  <p:childTnLst>
                                    <p:animMotion origin="layout" path="M 0.02292 0.00278 L 0.34375 0.00278 " pathEditMode="relative" rAng="0" ptsTypes="AA">
                                      <p:cBhvr>
                                        <p:cTn id="94" dur="1000" fill="hold"/>
                                        <p:tgtEl>
                                          <p:spTgt spid="10"/>
                                        </p:tgtEl>
                                        <p:attrNameLst>
                                          <p:attrName>ppt_x</p:attrName>
                                          <p:attrName>ppt_y</p:attrName>
                                        </p:attrNameLst>
                                      </p:cBhvr>
                                      <p:rCtr x="16042" y="0"/>
                                    </p:animMotion>
                                  </p:childTnLst>
                                  <p:subTnLst>
                                    <p:audio>
                                      <p:cMediaNode>
                                        <p:cTn display="0" masterRel="sameClick">
                                          <p:stCondLst>
                                            <p:cond evt="begin" delay="0">
                                              <p:tn val="93"/>
                                            </p:cond>
                                          </p:stCondLst>
                                          <p:endCondLst>
                                            <p:cond evt="onStopAudio" delay="0">
                                              <p:tgtEl>
                                                <p:sldTgt/>
                                              </p:tgtEl>
                                            </p:cond>
                                          </p:endCondLst>
                                        </p:cTn>
                                        <p:tgtEl>
                                          <p:sndTgt r:embed="rId3" name="جيري.wav"/>
                                        </p:tgtEl>
                                      </p:cMediaNode>
                                    </p:audio>
                                  </p:subTnLst>
                                </p:cTn>
                              </p:par>
                            </p:childTnLst>
                          </p:cTn>
                        </p:par>
                      </p:childTnLst>
                    </p:cTn>
                  </p:par>
                </p:childTnLst>
              </p:cTn>
              <p:nextCondLst>
                <p:cond evt="onClick" delay="0">
                  <p:tgtEl>
                    <p:spTgt spid="1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62135"/>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5">
              <a:extLst>
                <a:ext uri="{96DAC541-7B7A-43D3-8B79-37D633B846F1}">
                  <asvg:svgBlip xmlns:asvg="http://schemas.microsoft.com/office/drawing/2016/SVG/main" r:embed="rId6"/>
                </a:ext>
              </a:extLst>
            </a:blip>
            <a:stretch>
              <a:fillRect b="-1842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VN" sz="1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Freeform 3"/>
          <p:cNvSpPr/>
          <p:nvPr/>
        </p:nvSpPr>
        <p:spPr>
          <a:xfrm>
            <a:off x="609600" y="3767389"/>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Freeform 4"/>
          <p:cNvSpPr/>
          <p:nvPr/>
        </p:nvSpPr>
        <p:spPr>
          <a:xfrm>
            <a:off x="3738094" y="3766630"/>
            <a:ext cx="1595491" cy="1789229"/>
          </a:xfrm>
          <a:custGeom>
            <a:avLst/>
            <a:gdLst/>
            <a:ahLst/>
            <a:cxnLst/>
            <a:rect l="l" t="t" r="r" b="b"/>
            <a:pathLst>
              <a:path w="2393236" h="2683843">
                <a:moveTo>
                  <a:pt x="0" y="0"/>
                </a:moveTo>
                <a:lnTo>
                  <a:pt x="2393237" y="0"/>
                </a:lnTo>
                <a:lnTo>
                  <a:pt x="2393237"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descr="A picture containing shape&#10;&#10;Description automatically generated">
            <a:extLst>
              <a:ext uri="{FF2B5EF4-FFF2-40B4-BE49-F238E27FC236}">
                <a16:creationId xmlns:a16="http://schemas.microsoft.com/office/drawing/2014/main" id="{7090B5D9-0406-3D46-AD69-193CAA33A0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6186" y="4375207"/>
            <a:ext cx="1089894" cy="759946"/>
          </a:xfrm>
          <a:prstGeom prst="rect">
            <a:avLst/>
          </a:prstGeom>
        </p:spPr>
      </p:pic>
      <p:pic>
        <p:nvPicPr>
          <p:cNvPr id="9" name="Picture 8" descr="A close - up of a game controller&#10;&#10;Description automatically generated with medium confidence">
            <a:extLst>
              <a:ext uri="{FF2B5EF4-FFF2-40B4-BE49-F238E27FC236}">
                <a16:creationId xmlns:a16="http://schemas.microsoft.com/office/drawing/2014/main" id="{C92B0AE5-9386-604E-9211-F0723CDEF8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21768" y="4268646"/>
            <a:ext cx="1201919" cy="993895"/>
          </a:xfrm>
          <a:prstGeom prst="rect">
            <a:avLst/>
          </a:prstGeom>
        </p:spPr>
      </p:pic>
      <p:pic>
        <p:nvPicPr>
          <p:cNvPr id="10" name="Picture 9" descr="A jack - o - lantern lit up at night&#10;&#10;Description automatically generated with medium confidence">
            <a:extLst>
              <a:ext uri="{FF2B5EF4-FFF2-40B4-BE49-F238E27FC236}">
                <a16:creationId xmlns:a16="http://schemas.microsoft.com/office/drawing/2014/main" id="{2FCE3856-6DCE-8746-8D8A-BE4D6B7B9A5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00005" y="5338020"/>
            <a:ext cx="2035521" cy="1020305"/>
          </a:xfrm>
          <a:prstGeom prst="rect">
            <a:avLst/>
          </a:prstGeom>
        </p:spPr>
      </p:pic>
      <p:pic>
        <p:nvPicPr>
          <p:cNvPr id="11" name="Picture 10" descr="A jack - o - lantern lit up at night&#10;&#10;Description automatically generated with medium confidence">
            <a:extLst>
              <a:ext uri="{FF2B5EF4-FFF2-40B4-BE49-F238E27FC236}">
                <a16:creationId xmlns:a16="http://schemas.microsoft.com/office/drawing/2014/main" id="{C4420210-8256-6747-8B51-3562856E490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239370" y="5193313"/>
            <a:ext cx="2035521" cy="102030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62149D4-5681-C348-A5CB-16E20E581DA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8698791" y="4903675"/>
            <a:ext cx="1336735" cy="1675973"/>
          </a:xfrm>
          <a:prstGeom prst="rect">
            <a:avLst/>
          </a:prstGeom>
        </p:spPr>
      </p:pic>
      <p:pic>
        <p:nvPicPr>
          <p:cNvPr id="13" name="Picture 12" descr="Logo&#10;&#10;Description automatically generated">
            <a:extLst>
              <a:ext uri="{FF2B5EF4-FFF2-40B4-BE49-F238E27FC236}">
                <a16:creationId xmlns:a16="http://schemas.microsoft.com/office/drawing/2014/main" id="{DBF4CDEF-7872-514F-982B-A5FE52518EC5}"/>
              </a:ext>
            </a:extLst>
          </p:cNvPr>
          <p:cNvPicPr>
            <a:picLocks noChangeAspect="1"/>
          </p:cNvPicPr>
          <p:nvPr/>
        </p:nvPicPr>
        <p:blipFill>
          <a:blip r:embed="rId13" cstate="print">
            <a:extLst>
              <a:ext uri="{BEBA8EAE-BF5A-486C-A8C5-ECC9F3942E4B}">
                <a14:imgProps xmlns:a14="http://schemas.microsoft.com/office/drawing/2010/main">
                  <a14:imgLayer r:embed="rId1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253459" y="4960732"/>
            <a:ext cx="1215040" cy="1265456"/>
          </a:xfrm>
          <a:prstGeom prst="rect">
            <a:avLst/>
          </a:prstGeom>
        </p:spPr>
      </p:pic>
      <p:sp>
        <p:nvSpPr>
          <p:cNvPr id="14" name="Rounded Rectangle 13">
            <a:extLst>
              <a:ext uri="{FF2B5EF4-FFF2-40B4-BE49-F238E27FC236}">
                <a16:creationId xmlns:a16="http://schemas.microsoft.com/office/drawing/2014/main" id="{8103A641-FD9D-084C-88B5-1562C09A18A2}"/>
              </a:ext>
            </a:extLst>
          </p:cNvPr>
          <p:cNvSpPr/>
          <p:nvPr/>
        </p:nvSpPr>
        <p:spPr>
          <a:xfrm>
            <a:off x="1493818" y="429451"/>
            <a:ext cx="9204364" cy="1320800"/>
          </a:xfrm>
          <a:prstGeom prst="roundRect">
            <a:avLst/>
          </a:prstGeom>
          <a:solidFill>
            <a:schemeClr val="bg1">
              <a:lumMod val="9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Thể tích hình lập phương có c</a:t>
            </a:r>
            <a:r>
              <a:rPr lang="en-US" sz="2933" b="1" dirty="0">
                <a:solidFill>
                  <a:srgbClr val="C0504D">
                    <a:lumMod val="50000"/>
                  </a:srgbClr>
                </a:solidFill>
                <a:latin typeface="Cambria" panose="02040503050406030204" pitchFamily="18" charset="0"/>
                <a:ea typeface="Cambria" panose="02040503050406030204" pitchFamily="18" charset="0"/>
              </a:rPr>
              <a:t>ạ</a:t>
            </a: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nh 6 cm?</a:t>
            </a:r>
          </a:p>
        </p:txBody>
      </p:sp>
      <p:sp>
        <p:nvSpPr>
          <p:cNvPr id="15" name="Rounded Rectangle 14">
            <a:extLst>
              <a:ext uri="{FF2B5EF4-FFF2-40B4-BE49-F238E27FC236}">
                <a16:creationId xmlns:a16="http://schemas.microsoft.com/office/drawing/2014/main" id="{38963BA1-B34A-B54B-9A3E-7955B8E3F4F7}"/>
              </a:ext>
            </a:extLst>
          </p:cNvPr>
          <p:cNvSpPr/>
          <p:nvPr/>
        </p:nvSpPr>
        <p:spPr>
          <a:xfrm>
            <a:off x="254000" y="2174468"/>
            <a:ext cx="2275840" cy="1592161"/>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dirty="0">
                <a:latin typeface="Cambria" panose="02040503050406030204" pitchFamily="18" charset="0"/>
                <a:ea typeface="Cambria" panose="02040503050406030204" pitchFamily="18" charset="0"/>
              </a:rPr>
              <a:t>226 cm</a:t>
            </a:r>
            <a:r>
              <a:rPr lang="nl-NL" sz="4000" baseline="30000" dirty="0">
                <a:latin typeface="Cambria" panose="02040503050406030204" pitchFamily="18" charset="0"/>
                <a:ea typeface="Cambria" panose="02040503050406030204" pitchFamily="18" charset="0"/>
              </a:rPr>
              <a:t>3</a:t>
            </a:r>
            <a:endParaRPr lang="en-US" sz="4000" dirty="0">
              <a:latin typeface="Cambria" panose="02040503050406030204" pitchFamily="18" charset="0"/>
              <a:ea typeface="Cambria" panose="02040503050406030204" pitchFamily="18" charset="0"/>
            </a:endParaRPr>
          </a:p>
        </p:txBody>
      </p:sp>
      <p:sp>
        <p:nvSpPr>
          <p:cNvPr id="16" name="Rounded Rectangle 15">
            <a:extLst>
              <a:ext uri="{FF2B5EF4-FFF2-40B4-BE49-F238E27FC236}">
                <a16:creationId xmlns:a16="http://schemas.microsoft.com/office/drawing/2014/main" id="{C021CC51-C9E2-4F43-9860-42D2A64ADAE9}"/>
              </a:ext>
            </a:extLst>
          </p:cNvPr>
          <p:cNvSpPr/>
          <p:nvPr/>
        </p:nvSpPr>
        <p:spPr>
          <a:xfrm>
            <a:off x="3393440" y="2021768"/>
            <a:ext cx="2621280" cy="1572142"/>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800" dirty="0">
                <a:latin typeface="Cambria" panose="02040503050406030204" pitchFamily="18" charset="0"/>
                <a:ea typeface="Cambria" panose="02040503050406030204" pitchFamily="18" charset="0"/>
              </a:rPr>
              <a:t>216 cm</a:t>
            </a:r>
            <a:r>
              <a:rPr lang="nl-NL" sz="4800" baseline="30000" dirty="0">
                <a:latin typeface="Cambria" panose="02040503050406030204" pitchFamily="18" charset="0"/>
                <a:ea typeface="Cambria" panose="02040503050406030204" pitchFamily="18" charset="0"/>
              </a:rPr>
              <a:t>3</a:t>
            </a:r>
            <a:endParaRPr lang="en-US" sz="4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2462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withEffect">
                                  <p:stCondLst>
                                    <p:cond delay="0"/>
                                  </p:stCondLst>
                                  <p:childTnLst>
                                    <p:animClr clrSpc="rgb" dir="cw">
                                      <p:cBhvr>
                                        <p:cTn id="6" dur="1000" fill="hold"/>
                                        <p:tgtEl>
                                          <p:spTgt spid="15"/>
                                        </p:tgtEl>
                                        <p:attrNameLst>
                                          <p:attrName>fillcolor</p:attrName>
                                        </p:attrNameLst>
                                      </p:cBhvr>
                                      <p:to>
                                        <a:srgbClr val="C2241F"/>
                                      </p:to>
                                    </p:animClr>
                                    <p:set>
                                      <p:cBhvr>
                                        <p:cTn id="7" dur="1000" fill="hold"/>
                                        <p:tgtEl>
                                          <p:spTgt spid="15"/>
                                        </p:tgtEl>
                                        <p:attrNameLst>
                                          <p:attrName>fill.type</p:attrName>
                                        </p:attrNameLst>
                                      </p:cBhvr>
                                      <p:to>
                                        <p:strVal val="solid"/>
                                      </p:to>
                                    </p:set>
                                    <p:set>
                                      <p:cBhvr>
                                        <p:cTn id="8" dur="1000" fill="hold"/>
                                        <p:tgtEl>
                                          <p:spTgt spid="15"/>
                                        </p:tgtEl>
                                        <p:attrNameLst>
                                          <p:attrName>fill.on</p:attrName>
                                        </p:attrNameLst>
                                      </p:cBhvr>
                                      <p:to>
                                        <p:strVal val="true"/>
                                      </p:to>
                                    </p:set>
                                  </p:childTnLst>
                                </p:cTn>
                              </p:par>
                              <p:par>
                                <p:cTn id="9" presetID="5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subTnLst>
                                    <p:audio>
                                      <p:cMediaNode>
                                        <p:cTn display="0" masterRel="sameClick">
                                          <p:stCondLst>
                                            <p:cond evt="begin" delay="0">
                                              <p:tn val="9"/>
                                            </p:cond>
                                          </p:stCondLst>
                                          <p:endCondLst>
                                            <p:cond evt="onStopAudio" delay="0">
                                              <p:tgtEl>
                                                <p:sldTgt/>
                                              </p:tgtEl>
                                            </p:cond>
                                          </p:endCondLst>
                                        </p:cTn>
                                        <p:tgtEl>
                                          <p:sndTgt r:embed="rId2" name="توم.wav"/>
                                        </p:tgtEl>
                                      </p:cMediaNode>
                                    </p:audio>
                                  </p:subTnLst>
                                </p:cTn>
                              </p:par>
                              <p:par>
                                <p:cTn id="14" presetID="1" presetClass="exit" presetSubtype="0" fill="hold" nodeType="withEffect">
                                  <p:stCondLst>
                                    <p:cond delay="0"/>
                                  </p:stCondLst>
                                  <p:childTnLst>
                                    <p:set>
                                      <p:cBhvr>
                                        <p:cTn id="15" dur="1" fill="hold">
                                          <p:stCondLst>
                                            <p:cond delay="0"/>
                                          </p:stCondLst>
                                        </p:cTn>
                                        <p:tgtEl>
                                          <p:spTgt spid="12"/>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1000"/>
                            </p:stCondLst>
                            <p:childTnLst>
                              <p:par>
                                <p:cTn id="19" presetID="1" presetClass="exit" presetSubtype="0" fill="hold" nodeType="after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par>
                          <p:cTn id="24" fill="hold">
                            <p:stCondLst>
                              <p:cond delay="1000"/>
                            </p:stCondLst>
                            <p:childTnLst>
                              <p:par>
                                <p:cTn id="25" presetID="0" presetClass="path" presetSubtype="0" accel="50000" decel="50000" fill="hold" nodeType="afterEffect">
                                  <p:stCondLst>
                                    <p:cond delay="0"/>
                                  </p:stCondLst>
                                  <p:childTnLst>
                                    <p:animMotion origin="layout" path="M 0.01971 0.00555 L 0.33125 -0.00047 " pathEditMode="relative" rAng="0" ptsTypes="AA">
                                      <p:cBhvr>
                                        <p:cTn id="26" dur="1000" fill="hold"/>
                                        <p:tgtEl>
                                          <p:spTgt spid="10"/>
                                        </p:tgtEl>
                                        <p:attrNameLst>
                                          <p:attrName>ppt_x</p:attrName>
                                          <p:attrName>ppt_y</p:attrName>
                                        </p:attrNameLst>
                                      </p:cBhvr>
                                      <p:rCtr x="15573" y="-309"/>
                                    </p:animMotion>
                                  </p:childTnLst>
                                  <p:subTnLst>
                                    <p:audio>
                                      <p:cMediaNode>
                                        <p:cTn display="0" masterRel="sameClick">
                                          <p:stCondLst>
                                            <p:cond evt="begin" delay="0">
                                              <p:tn val="25"/>
                                            </p:cond>
                                          </p:stCondLst>
                                          <p:endCondLst>
                                            <p:cond evt="onStopAudio" delay="0">
                                              <p:tgtEl>
                                                <p:sldTgt/>
                                              </p:tgtEl>
                                            </p:cond>
                                          </p:endCondLst>
                                        </p:cTn>
                                        <p:tgtEl>
                                          <p:sndTgt r:embed="rId3" name="جيري.wav"/>
                                        </p:tgtEl>
                                      </p:cMediaNode>
                                    </p:audio>
                                  </p:subTnLst>
                                </p:cTn>
                              </p:par>
                            </p:childTnLst>
                          </p:cTn>
                        </p:par>
                      </p:childTnLst>
                    </p:cTn>
                  </p:par>
                </p:childTnLst>
              </p:cTn>
              <p:nextCondLst>
                <p:cond evt="onClick" delay="0">
                  <p:tgtEl>
                    <p:spTgt spid="15"/>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withEffect">
                                  <p:stCondLst>
                                    <p:cond delay="0"/>
                                  </p:stCondLst>
                                  <p:childTnLst>
                                    <p:animClr clrSpc="rgb" dir="cw">
                                      <p:cBhvr>
                                        <p:cTn id="31" dur="1000" fill="hold"/>
                                        <p:tgtEl>
                                          <p:spTgt spid="16"/>
                                        </p:tgtEl>
                                        <p:attrNameLst>
                                          <p:attrName>fillcolor</p:attrName>
                                        </p:attrNameLst>
                                      </p:cBhvr>
                                      <p:to>
                                        <a:srgbClr val="1F880A"/>
                                      </p:to>
                                    </p:animClr>
                                    <p:set>
                                      <p:cBhvr>
                                        <p:cTn id="32" dur="1000" fill="hold"/>
                                        <p:tgtEl>
                                          <p:spTgt spid="16"/>
                                        </p:tgtEl>
                                        <p:attrNameLst>
                                          <p:attrName>fill.type</p:attrName>
                                        </p:attrNameLst>
                                      </p:cBhvr>
                                      <p:to>
                                        <p:strVal val="solid"/>
                                      </p:to>
                                    </p:set>
                                    <p:set>
                                      <p:cBhvr>
                                        <p:cTn id="33" dur="1000" fill="hold"/>
                                        <p:tgtEl>
                                          <p:spTgt spid="16"/>
                                        </p:tgtEl>
                                        <p:attrNameLst>
                                          <p:attrName>fill.on</p:attrName>
                                        </p:attrNameLst>
                                      </p:cBhvr>
                                      <p:to>
                                        <p:strVal val="true"/>
                                      </p:to>
                                    </p:set>
                                  </p:childTnLst>
                                </p:cTn>
                              </p:par>
                              <p:par>
                                <p:cTn id="34" presetID="10" presetClass="exit" presetSubtype="0" fill="hold" nodeType="withEffect">
                                  <p:stCondLst>
                                    <p:cond delay="0"/>
                                  </p:stCondLst>
                                  <p:childTnLst>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par>
                                <p:cTn id="37" presetID="53" presetClass="entr" presetSubtype="16"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childTnLst>
                                  <p:subTnLst>
                                    <p:audio>
                                      <p:cMediaNode>
                                        <p:cTn display="0" masterRel="sameClick">
                                          <p:stCondLst>
                                            <p:cond evt="begin" delay="0">
                                              <p:tn val="37"/>
                                            </p:cond>
                                          </p:stCondLst>
                                          <p:endCondLst>
                                            <p:cond evt="onStopAudio" delay="0">
                                              <p:tgtEl>
                                                <p:sldTgt/>
                                              </p:tgtEl>
                                            </p:cond>
                                          </p:endCondLst>
                                        </p:cTn>
                                        <p:tgtEl>
                                          <p:sndTgt r:embed="rId4" name="tomm.wav"/>
                                        </p:tgtEl>
                                      </p:cMediaNode>
                                    </p:audio>
                                  </p:subTnLst>
                                </p:cTn>
                              </p:par>
                              <p:par>
                                <p:cTn id="42" presetID="10"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childTnLst>
              </p:cTn>
              <p:nextCondLst>
                <p:cond evt="onClick" delay="0">
                  <p:tgtEl>
                    <p:spTgt spid="1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82834" y="-31811"/>
            <a:ext cx="6416137" cy="6889811"/>
          </a:xfrm>
          <a:custGeom>
            <a:avLst/>
            <a:gdLst/>
            <a:ahLst/>
            <a:cxnLst/>
            <a:rect l="l" t="t" r="r" b="b"/>
            <a:pathLst>
              <a:path w="9624206" h="10334717">
                <a:moveTo>
                  <a:pt x="0" y="0"/>
                </a:moveTo>
                <a:lnTo>
                  <a:pt x="9624206" y="0"/>
                </a:lnTo>
                <a:lnTo>
                  <a:pt x="9624206"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25860" y="10459"/>
            <a:ext cx="6416137" cy="6889811"/>
          </a:xfrm>
          <a:custGeom>
            <a:avLst/>
            <a:gdLst/>
            <a:ahLst/>
            <a:cxnLst/>
            <a:rect l="l" t="t" r="r" b="b"/>
            <a:pathLst>
              <a:path w="9624206" h="10334717">
                <a:moveTo>
                  <a:pt x="0" y="0"/>
                </a:moveTo>
                <a:lnTo>
                  <a:pt x="9624206" y="0"/>
                </a:lnTo>
                <a:lnTo>
                  <a:pt x="9624206" y="10334718"/>
                </a:lnTo>
                <a:lnTo>
                  <a:pt x="0" y="10334718"/>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4" name="Rounded Rectangle 13"/>
          <p:cNvSpPr/>
          <p:nvPr/>
        </p:nvSpPr>
        <p:spPr>
          <a:xfrm>
            <a:off x="1807330" y="459890"/>
            <a:ext cx="8371601" cy="4978400"/>
          </a:xfrm>
          <a:custGeom>
            <a:avLst/>
            <a:gdLst>
              <a:gd name="connsiteX0" fmla="*/ 0 w 11404360"/>
              <a:gd name="connsiteY0" fmla="*/ 1130323 h 6781800"/>
              <a:gd name="connsiteX1" fmla="*/ 1130323 w 11404360"/>
              <a:gd name="connsiteY1" fmla="*/ 0 h 6781800"/>
              <a:gd name="connsiteX2" fmla="*/ 10274037 w 11404360"/>
              <a:gd name="connsiteY2" fmla="*/ 0 h 6781800"/>
              <a:gd name="connsiteX3" fmla="*/ 11404360 w 11404360"/>
              <a:gd name="connsiteY3" fmla="*/ 1130323 h 6781800"/>
              <a:gd name="connsiteX4" fmla="*/ 11404360 w 11404360"/>
              <a:gd name="connsiteY4" fmla="*/ 5651477 h 6781800"/>
              <a:gd name="connsiteX5" fmla="*/ 10274037 w 11404360"/>
              <a:gd name="connsiteY5" fmla="*/ 6781800 h 6781800"/>
              <a:gd name="connsiteX6" fmla="*/ 1130323 w 11404360"/>
              <a:gd name="connsiteY6" fmla="*/ 6781800 h 6781800"/>
              <a:gd name="connsiteX7" fmla="*/ 0 w 11404360"/>
              <a:gd name="connsiteY7" fmla="*/ 5651477 h 6781800"/>
              <a:gd name="connsiteX8" fmla="*/ 0 w 11404360"/>
              <a:gd name="connsiteY8" fmla="*/ 1130323 h 6781800"/>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990332"/>
              <a:gd name="connsiteY0" fmla="*/ 1489467 h 7140944"/>
              <a:gd name="connsiteX1" fmla="*/ 1130323 w 11990332"/>
              <a:gd name="connsiteY1" fmla="*/ 359144 h 7140944"/>
              <a:gd name="connsiteX2" fmla="*/ 10274037 w 11990332"/>
              <a:gd name="connsiteY2" fmla="*/ 359144 h 7140944"/>
              <a:gd name="connsiteX3" fmla="*/ 11404360 w 11990332"/>
              <a:gd name="connsiteY3" fmla="*/ 1489467 h 7140944"/>
              <a:gd name="connsiteX4" fmla="*/ 11404360 w 11990332"/>
              <a:gd name="connsiteY4" fmla="*/ 6010621 h 7140944"/>
              <a:gd name="connsiteX5" fmla="*/ 10274037 w 11990332"/>
              <a:gd name="connsiteY5" fmla="*/ 7140944 h 7140944"/>
              <a:gd name="connsiteX6" fmla="*/ 1130323 w 11990332"/>
              <a:gd name="connsiteY6" fmla="*/ 7140944 h 7140944"/>
              <a:gd name="connsiteX7" fmla="*/ 0 w 11990332"/>
              <a:gd name="connsiteY7" fmla="*/ 6010621 h 7140944"/>
              <a:gd name="connsiteX8" fmla="*/ 0 w 11990332"/>
              <a:gd name="connsiteY8" fmla="*/ 1489467 h 7140944"/>
              <a:gd name="connsiteX0" fmla="*/ 567069 w 12557401"/>
              <a:gd name="connsiteY0" fmla="*/ 1489467 h 7140944"/>
              <a:gd name="connsiteX1" fmla="*/ 1697392 w 12557401"/>
              <a:gd name="connsiteY1" fmla="*/ 359144 h 7140944"/>
              <a:gd name="connsiteX2" fmla="*/ 10841106 w 12557401"/>
              <a:gd name="connsiteY2" fmla="*/ 359144 h 7140944"/>
              <a:gd name="connsiteX3" fmla="*/ 11971429 w 12557401"/>
              <a:gd name="connsiteY3" fmla="*/ 1489467 h 7140944"/>
              <a:gd name="connsiteX4" fmla="*/ 11971429 w 12557401"/>
              <a:gd name="connsiteY4" fmla="*/ 6010621 h 7140944"/>
              <a:gd name="connsiteX5" fmla="*/ 10841106 w 12557401"/>
              <a:gd name="connsiteY5" fmla="*/ 7140944 h 7140944"/>
              <a:gd name="connsiteX6" fmla="*/ 1697392 w 12557401"/>
              <a:gd name="connsiteY6" fmla="*/ 7140944 h 7140944"/>
              <a:gd name="connsiteX7" fmla="*/ 567069 w 12557401"/>
              <a:gd name="connsiteY7" fmla="*/ 6010621 h 7140944"/>
              <a:gd name="connsiteX8" fmla="*/ 567069 w 12557401"/>
              <a:gd name="connsiteY8" fmla="*/ 1489467 h 7140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7401" h="7140944">
                <a:moveTo>
                  <a:pt x="567069" y="1489467"/>
                </a:moveTo>
                <a:cubicBezTo>
                  <a:pt x="567069" y="865207"/>
                  <a:pt x="1073132" y="359144"/>
                  <a:pt x="1697392" y="359144"/>
                </a:cubicBezTo>
                <a:cubicBezTo>
                  <a:pt x="5510842" y="-448931"/>
                  <a:pt x="7793201" y="359144"/>
                  <a:pt x="10841106" y="359144"/>
                </a:cubicBezTo>
                <a:cubicBezTo>
                  <a:pt x="10784882" y="316614"/>
                  <a:pt x="11971429" y="865207"/>
                  <a:pt x="11971429" y="1489467"/>
                </a:cubicBezTo>
                <a:cubicBezTo>
                  <a:pt x="11971429" y="2996518"/>
                  <a:pt x="13289866" y="4333450"/>
                  <a:pt x="11971429" y="6010621"/>
                </a:cubicBezTo>
                <a:cubicBezTo>
                  <a:pt x="11971429" y="6634881"/>
                  <a:pt x="11465366" y="7140944"/>
                  <a:pt x="10841106" y="7140944"/>
                </a:cubicBezTo>
                <a:lnTo>
                  <a:pt x="1697392" y="7140944"/>
                </a:lnTo>
                <a:cubicBezTo>
                  <a:pt x="1073132" y="7140944"/>
                  <a:pt x="567069" y="6634881"/>
                  <a:pt x="567069" y="6010621"/>
                </a:cubicBezTo>
                <a:cubicBezTo>
                  <a:pt x="-708838" y="4312184"/>
                  <a:pt x="567069" y="2996518"/>
                  <a:pt x="567069" y="1489467"/>
                </a:cubicBezTo>
                <a:close/>
              </a:path>
            </a:pathLst>
          </a:custGeom>
          <a:solidFill>
            <a:srgbClr val="FFDD3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pic>
        <p:nvPicPr>
          <p:cNvPr id="36" name="Picture 35"/>
          <p:cNvPicPr>
            <a:picLocks noChangeAspect="1"/>
          </p:cNvPicPr>
          <p:nvPr/>
        </p:nvPicPr>
        <p:blipFill>
          <a:blip r:embed="rId3"/>
          <a:stretch>
            <a:fillRect/>
          </a:stretch>
        </p:blipFill>
        <p:spPr>
          <a:xfrm>
            <a:off x="9083788" y="298142"/>
            <a:ext cx="2643489" cy="2678379"/>
          </a:xfrm>
          <a:prstGeom prst="rect">
            <a:avLst/>
          </a:prstGeom>
        </p:spPr>
      </p:pic>
      <p:sp>
        <p:nvSpPr>
          <p:cNvPr id="4" name="Freeform 4"/>
          <p:cNvSpPr/>
          <p:nvPr/>
        </p:nvSpPr>
        <p:spPr>
          <a:xfrm>
            <a:off x="-1233254" y="5355393"/>
            <a:ext cx="13786986" cy="6910727"/>
          </a:xfrm>
          <a:custGeom>
            <a:avLst/>
            <a:gdLst/>
            <a:ahLst/>
            <a:cxnLst/>
            <a:rect l="l" t="t" r="r" b="b"/>
            <a:pathLst>
              <a:path w="20680479" h="10366090">
                <a:moveTo>
                  <a:pt x="0" y="0"/>
                </a:moveTo>
                <a:lnTo>
                  <a:pt x="20680479" y="0"/>
                </a:lnTo>
                <a:lnTo>
                  <a:pt x="20680479" y="10366091"/>
                </a:lnTo>
                <a:lnTo>
                  <a:pt x="0" y="103660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pic>
        <p:nvPicPr>
          <p:cNvPr id="12" name="Picture 12"/>
          <p:cNvPicPr>
            <a:picLocks noChangeAspect="1"/>
          </p:cNvPicPr>
          <p:nvPr/>
        </p:nvPicPr>
        <p:blipFill>
          <a:blip r:embed="rId6"/>
          <a:srcRect/>
          <a:stretch>
            <a:fillRect/>
          </a:stretch>
        </p:blipFill>
        <p:spPr>
          <a:xfrm rot="18433087">
            <a:off x="1092007" y="1353182"/>
            <a:ext cx="2298939" cy="1075157"/>
          </a:xfrm>
          <a:prstGeom prst="rect">
            <a:avLst/>
          </a:prstGeom>
        </p:spPr>
      </p:pic>
      <p:pic>
        <p:nvPicPr>
          <p:cNvPr id="38" name="Picture 12"/>
          <p:cNvPicPr>
            <a:picLocks noChangeAspect="1"/>
          </p:cNvPicPr>
          <p:nvPr/>
        </p:nvPicPr>
        <p:blipFill>
          <a:blip r:embed="rId6"/>
          <a:srcRect/>
          <a:stretch>
            <a:fillRect/>
          </a:stretch>
        </p:blipFill>
        <p:spPr>
          <a:xfrm rot="3284634">
            <a:off x="8021349" y="1158163"/>
            <a:ext cx="2298939" cy="1075157"/>
          </a:xfrm>
          <a:prstGeom prst="rect">
            <a:avLst/>
          </a:prstGeom>
        </p:spPr>
      </p:pic>
      <p:sp>
        <p:nvSpPr>
          <p:cNvPr id="7" name="Freeform 7"/>
          <p:cNvSpPr/>
          <p:nvPr/>
        </p:nvSpPr>
        <p:spPr>
          <a:xfrm>
            <a:off x="685800" y="4159188"/>
            <a:ext cx="880693" cy="2013012"/>
          </a:xfrm>
          <a:custGeom>
            <a:avLst/>
            <a:gdLst/>
            <a:ahLst/>
            <a:cxnLst/>
            <a:rect l="l" t="t" r="r" b="b"/>
            <a:pathLst>
              <a:path w="1321039" h="3019518">
                <a:moveTo>
                  <a:pt x="0" y="0"/>
                </a:moveTo>
                <a:lnTo>
                  <a:pt x="1321039" y="0"/>
                </a:lnTo>
                <a:lnTo>
                  <a:pt x="1321039" y="3019518"/>
                </a:lnTo>
                <a:lnTo>
                  <a:pt x="0" y="30195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0037875" y="3562579"/>
            <a:ext cx="1903747" cy="2974604"/>
          </a:xfrm>
          <a:custGeom>
            <a:avLst/>
            <a:gdLst/>
            <a:ahLst/>
            <a:cxnLst/>
            <a:rect l="l" t="t" r="r" b="b"/>
            <a:pathLst>
              <a:path w="2855620" h="4461906">
                <a:moveTo>
                  <a:pt x="0" y="0"/>
                </a:moveTo>
                <a:lnTo>
                  <a:pt x="2855620" y="0"/>
                </a:lnTo>
                <a:lnTo>
                  <a:pt x="2855620" y="4461906"/>
                </a:lnTo>
                <a:lnTo>
                  <a:pt x="0" y="446190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pic>
        <p:nvPicPr>
          <p:cNvPr id="11" name="Hình ảnh 17">
            <a:extLst>
              <a:ext uri="{FF2B5EF4-FFF2-40B4-BE49-F238E27FC236}">
                <a16:creationId xmlns:a16="http://schemas.microsoft.com/office/drawing/2014/main" id="{60E0813A-F9E1-A5F4-6B54-163C8AF4BF8E}"/>
              </a:ext>
            </a:extLst>
          </p:cNvPr>
          <p:cNvPicPr>
            <a:picLocks noChangeAspect="1"/>
          </p:cNvPicPr>
          <p:nvPr/>
        </p:nvPicPr>
        <p:blipFill>
          <a:blip r:embed="rId11"/>
          <a:stretch>
            <a:fillRect/>
          </a:stretch>
        </p:blipFill>
        <p:spPr>
          <a:xfrm>
            <a:off x="4551296" y="1047035"/>
            <a:ext cx="2975106" cy="859611"/>
          </a:xfrm>
          <a:prstGeom prst="rect">
            <a:avLst/>
          </a:prstGeom>
        </p:spPr>
      </p:pic>
      <p:pic>
        <p:nvPicPr>
          <p:cNvPr id="13" name="Picture 12">
            <a:extLst>
              <a:ext uri="{FF2B5EF4-FFF2-40B4-BE49-F238E27FC236}">
                <a16:creationId xmlns:a16="http://schemas.microsoft.com/office/drawing/2014/main" id="{703DABEF-E301-A1AE-4B8B-257B2659372E}"/>
              </a:ext>
            </a:extLst>
          </p:cNvPr>
          <p:cNvPicPr>
            <a:picLocks noChangeAspect="1"/>
          </p:cNvPicPr>
          <p:nvPr/>
        </p:nvPicPr>
        <p:blipFill>
          <a:blip r:embed="rId12"/>
          <a:stretch>
            <a:fillRect/>
          </a:stretch>
        </p:blipFill>
        <p:spPr>
          <a:xfrm>
            <a:off x="2336470" y="2444434"/>
            <a:ext cx="7620660" cy="1420491"/>
          </a:xfrm>
          <a:prstGeom prst="rect">
            <a:avLst/>
          </a:prstGeom>
        </p:spPr>
      </p:pic>
      <p:pic>
        <p:nvPicPr>
          <p:cNvPr id="8" name="Picture 7">
            <a:extLst>
              <a:ext uri="{FF2B5EF4-FFF2-40B4-BE49-F238E27FC236}">
                <a16:creationId xmlns:a16="http://schemas.microsoft.com/office/drawing/2014/main" id="{9CD7E457-E53C-0339-12C2-0B0183C48586}"/>
              </a:ext>
            </a:extLst>
          </p:cNvPr>
          <p:cNvPicPr>
            <a:picLocks noChangeAspect="1"/>
          </p:cNvPicPr>
          <p:nvPr/>
        </p:nvPicPr>
        <p:blipFill>
          <a:blip r:embed="rId13"/>
          <a:stretch>
            <a:fillRect/>
          </a:stretch>
        </p:blipFill>
        <p:spPr>
          <a:xfrm>
            <a:off x="5155078" y="3760174"/>
            <a:ext cx="2450804" cy="963251"/>
          </a:xfrm>
          <a:prstGeom prst="rect">
            <a:avLst/>
          </a:prstGeom>
        </p:spPr>
      </p:pic>
    </p:spTree>
    <p:extLst>
      <p:ext uri="{BB962C8B-B14F-4D97-AF65-F5344CB8AC3E}">
        <p14:creationId xmlns:p14="http://schemas.microsoft.com/office/powerpoint/2010/main" val="18149805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676"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6712690"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840780" y="5722680"/>
            <a:ext cx="14580831" cy="3446379"/>
          </a:xfrm>
          <a:custGeom>
            <a:avLst/>
            <a:gdLst/>
            <a:ahLst/>
            <a:cxnLst/>
            <a:rect l="l" t="t" r="r" b="b"/>
            <a:pathLst>
              <a:path w="21871247" h="5169568">
                <a:moveTo>
                  <a:pt x="0" y="0"/>
                </a:moveTo>
                <a:lnTo>
                  <a:pt x="21871247" y="0"/>
                </a:lnTo>
                <a:lnTo>
                  <a:pt x="21871247" y="5169568"/>
                </a:lnTo>
                <a:lnTo>
                  <a:pt x="0" y="51695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80548" y="139363"/>
            <a:ext cx="7179361" cy="6350000"/>
          </a:xfrm>
          <a:custGeom>
            <a:avLst/>
            <a:gdLst/>
            <a:ahLst/>
            <a:cxnLst/>
            <a:rect l="l" t="t" r="r" b="b"/>
            <a:pathLst>
              <a:path w="5927565" h="6639838">
                <a:moveTo>
                  <a:pt x="0" y="0"/>
                </a:moveTo>
                <a:lnTo>
                  <a:pt x="5927565" y="0"/>
                </a:lnTo>
                <a:lnTo>
                  <a:pt x="5927565" y="6639838"/>
                </a:lnTo>
                <a:lnTo>
                  <a:pt x="0" y="66398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9136663" y="4501063"/>
            <a:ext cx="1568191" cy="1991929"/>
          </a:xfrm>
          <a:custGeom>
            <a:avLst/>
            <a:gdLst/>
            <a:ahLst/>
            <a:cxnLst/>
            <a:rect l="l" t="t" r="r" b="b"/>
            <a:pathLst>
              <a:path w="2352287" h="2987893">
                <a:moveTo>
                  <a:pt x="0" y="0"/>
                </a:moveTo>
                <a:lnTo>
                  <a:pt x="2352287" y="0"/>
                </a:lnTo>
                <a:lnTo>
                  <a:pt x="2352287" y="2987893"/>
                </a:lnTo>
                <a:lnTo>
                  <a:pt x="0" y="29878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pic>
        <p:nvPicPr>
          <p:cNvPr id="24" name="Picture 24"/>
          <p:cNvPicPr>
            <a:picLocks noChangeAspect="1"/>
          </p:cNvPicPr>
          <p:nvPr/>
        </p:nvPicPr>
        <p:blipFill>
          <a:blip r:embed="rId9"/>
          <a:srcRect/>
          <a:stretch>
            <a:fillRect/>
          </a:stretch>
        </p:blipFill>
        <p:spPr>
          <a:xfrm rot="-2700000">
            <a:off x="5241621" y="3530890"/>
            <a:ext cx="814153" cy="799395"/>
          </a:xfrm>
          <a:prstGeom prst="rect">
            <a:avLst/>
          </a:prstGeom>
        </p:spPr>
      </p:pic>
      <p:pic>
        <p:nvPicPr>
          <p:cNvPr id="25" name="Picture 25"/>
          <p:cNvPicPr>
            <a:picLocks noChangeAspect="1"/>
          </p:cNvPicPr>
          <p:nvPr/>
        </p:nvPicPr>
        <p:blipFill>
          <a:blip r:embed="rId9"/>
          <a:srcRect/>
          <a:stretch>
            <a:fillRect/>
          </a:stretch>
        </p:blipFill>
        <p:spPr>
          <a:xfrm rot="3915700">
            <a:off x="5449958" y="2830619"/>
            <a:ext cx="814153" cy="799395"/>
          </a:xfrm>
          <a:prstGeom prst="rect">
            <a:avLst/>
          </a:prstGeom>
        </p:spPr>
      </p:pic>
      <p:pic>
        <p:nvPicPr>
          <p:cNvPr id="26" name="Picture 25"/>
          <p:cNvPicPr>
            <a:picLocks noChangeAspect="1"/>
          </p:cNvPicPr>
          <p:nvPr/>
        </p:nvPicPr>
        <p:blipFill>
          <a:blip r:embed="rId10"/>
          <a:stretch>
            <a:fillRect/>
          </a:stretch>
        </p:blipFill>
        <p:spPr>
          <a:xfrm>
            <a:off x="8382000" y="376115"/>
            <a:ext cx="3347007" cy="3391183"/>
          </a:xfrm>
          <a:prstGeom prst="rect">
            <a:avLst/>
          </a:prstGeom>
        </p:spPr>
      </p:pic>
      <p:pic>
        <p:nvPicPr>
          <p:cNvPr id="8" name="Picture 7">
            <a:extLst>
              <a:ext uri="{FF2B5EF4-FFF2-40B4-BE49-F238E27FC236}">
                <a16:creationId xmlns:a16="http://schemas.microsoft.com/office/drawing/2014/main" id="{F4BB1FAB-27AC-CD33-A164-04128B70A5C6}"/>
              </a:ext>
            </a:extLst>
          </p:cNvPr>
          <p:cNvPicPr>
            <a:picLocks noChangeAspect="1"/>
          </p:cNvPicPr>
          <p:nvPr/>
        </p:nvPicPr>
        <p:blipFill>
          <a:blip r:embed="rId11"/>
          <a:stretch>
            <a:fillRect/>
          </a:stretch>
        </p:blipFill>
        <p:spPr>
          <a:xfrm>
            <a:off x="1363312" y="1487976"/>
            <a:ext cx="6626926" cy="4834547"/>
          </a:xfrm>
          <a:prstGeom prst="rect">
            <a:avLst/>
          </a:prstGeom>
        </p:spPr>
      </p:pic>
    </p:spTree>
    <p:extLst>
      <p:ext uri="{BB962C8B-B14F-4D97-AF65-F5344CB8AC3E}">
        <p14:creationId xmlns:p14="http://schemas.microsoft.com/office/powerpoint/2010/main" val="39366358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grpSp>
        <p:nvGrpSpPr>
          <p:cNvPr id="8" name="Group 7">
            <a:extLst>
              <a:ext uri="{FF2B5EF4-FFF2-40B4-BE49-F238E27FC236}">
                <a16:creationId xmlns:a16="http://schemas.microsoft.com/office/drawing/2014/main" id="{F20B02AD-C14B-BE0E-A4A5-5178F813D0F6}"/>
              </a:ext>
            </a:extLst>
          </p:cNvPr>
          <p:cNvGrpSpPr/>
          <p:nvPr/>
        </p:nvGrpSpPr>
        <p:grpSpPr>
          <a:xfrm>
            <a:off x="487032" y="588654"/>
            <a:ext cx="11390008" cy="1417895"/>
            <a:chOff x="1045123" y="1322064"/>
            <a:chExt cx="11390008" cy="1417895"/>
          </a:xfrm>
        </p:grpSpPr>
        <p:sp>
          <p:nvSpPr>
            <p:cNvPr id="9" name="TextBox 8">
              <a:extLst>
                <a:ext uri="{FF2B5EF4-FFF2-40B4-BE49-F238E27FC236}">
                  <a16:creationId xmlns:a16="http://schemas.microsoft.com/office/drawing/2014/main" id="{B8910848-06CA-5DFB-69EC-1303C6B134C1}"/>
                </a:ext>
              </a:extLst>
            </p:cNvPr>
            <p:cNvSpPr txBox="1"/>
            <p:nvPr/>
          </p:nvSpPr>
          <p:spPr>
            <a:xfrm>
              <a:off x="2010323" y="1322064"/>
              <a:ext cx="9598117" cy="739690"/>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lang="en-US" sz="3200" b="1" i="0" dirty="0" err="1">
                  <a:solidFill>
                    <a:srgbClr val="000000"/>
                  </a:solidFill>
                  <a:effectLst/>
                  <a:latin typeface="Cambria" panose="02040503050406030204" pitchFamily="18" charset="0"/>
                  <a:ea typeface="Cambria" panose="02040503050406030204" pitchFamily="18" charset="0"/>
                </a:rPr>
                <a:t>Chọn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câu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trả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lời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đúng</a:t>
              </a:r>
              <a:r>
                <a:rPr lang="en-US" sz="3200" b="1" i="0" dirty="0">
                  <a:solidFill>
                    <a:srgbClr val="000000"/>
                  </a:solidFill>
                  <a:effectLst/>
                  <a:latin typeface="Cambria" panose="02040503050406030204" pitchFamily="18" charset="0"/>
                  <a:ea typeface="Cambria" panose="02040503050406030204" pitchFamily="18" charset="0"/>
                </a:rPr>
                <a:t>.</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Oval 9">
              <a:extLst>
                <a:ext uri="{FF2B5EF4-FFF2-40B4-BE49-F238E27FC236}">
                  <a16:creationId xmlns:a16="http://schemas.microsoft.com/office/drawing/2014/main" id="{E47DD3B7-A8F0-6379-8B36-981957505F9E}"/>
                </a:ext>
              </a:extLst>
            </p:cNvPr>
            <p:cNvSpPr/>
            <p:nvPr/>
          </p:nvSpPr>
          <p:spPr>
            <a:xfrm>
              <a:off x="1183342" y="1369567"/>
              <a:ext cx="712694" cy="712694"/>
            </a:xfrm>
            <a:prstGeom prst="ellipse">
              <a:avLst/>
            </a:prstGeom>
            <a:solidFill>
              <a:srgbClr val="9BBB59"/>
            </a:solidFill>
            <a:ln w="12700" cap="flat" cmpd="sng" algn="ctr">
              <a:solidFill>
                <a:srgbClr val="9BBB59">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Arial"/>
                  <a:ea typeface="+mn-ea"/>
                  <a:cs typeface="+mn-cs"/>
                </a:rPr>
                <a:t>1</a:t>
              </a:r>
            </a:p>
          </p:txBody>
        </p:sp>
        <p:sp>
          <p:nvSpPr>
            <p:cNvPr id="2" name="TextBox 1">
              <a:extLst>
                <a:ext uri="{FF2B5EF4-FFF2-40B4-BE49-F238E27FC236}">
                  <a16:creationId xmlns:a16="http://schemas.microsoft.com/office/drawing/2014/main" id="{D11CD546-E1D2-DAAB-CE11-8299D01FF899}"/>
                </a:ext>
              </a:extLst>
            </p:cNvPr>
            <p:cNvSpPr txBox="1"/>
            <p:nvPr/>
          </p:nvSpPr>
          <p:spPr>
            <a:xfrm>
              <a:off x="1045123" y="2155184"/>
              <a:ext cx="11390008" cy="584775"/>
            </a:xfrm>
            <a:prstGeom prst="rect">
              <a:avLst/>
            </a:prstGeom>
            <a:noFill/>
          </p:spPr>
          <p:txBody>
            <a:bodyPr wrap="square" rtlCol="0">
              <a:spAutoFit/>
            </a:bodyPr>
            <a:lstStyle/>
            <a:p>
              <a:pPr marL="0" marR="0" lvl="0" indent="0" defTabSz="914400" eaLnBrk="1" fontAlgn="auto" latinLnBrk="0" hangingPunct="1">
                <a:spcBef>
                  <a:spcPts val="0"/>
                </a:spcBef>
                <a:spcAft>
                  <a:spcPts val="0"/>
                </a:spcAft>
                <a:buClrTx/>
                <a:buSzTx/>
                <a:buFontTx/>
                <a:buNone/>
                <a:tabLst/>
                <a:defRPr/>
              </a:pPr>
              <a:r>
                <a:rPr lang="vi-VN" sz="3200" b="0" i="0" dirty="0">
                  <a:solidFill>
                    <a:srgbClr val="000000"/>
                  </a:solidFill>
                  <a:effectLst/>
                  <a:latin typeface="Cambria" panose="02040503050406030204" pitchFamily="18" charset="0"/>
                  <a:ea typeface="Cambria" panose="02040503050406030204" pitchFamily="18" charset="0"/>
                </a:rPr>
                <a:t>Hình nào dưới đây là hình khai triển của một hình hộp chữ nhật?</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E18CE4E2-F932-B2EE-EF14-378F6DD51BB3}"/>
              </a:ext>
            </a:extLst>
          </p:cNvPr>
          <p:cNvPicPr>
            <a:picLocks noChangeAspect="1"/>
          </p:cNvPicPr>
          <p:nvPr/>
        </p:nvPicPr>
        <p:blipFill>
          <a:blip r:embed="rId2"/>
          <a:stretch>
            <a:fillRect/>
          </a:stretch>
        </p:blipFill>
        <p:spPr>
          <a:xfrm>
            <a:off x="4716145" y="2515552"/>
            <a:ext cx="6762750" cy="3228975"/>
          </a:xfrm>
          <a:prstGeom prst="rect">
            <a:avLst/>
          </a:prstGeom>
        </p:spPr>
      </p:pic>
      <p:sp>
        <p:nvSpPr>
          <p:cNvPr id="11" name="Oval 10">
            <a:extLst>
              <a:ext uri="{FF2B5EF4-FFF2-40B4-BE49-F238E27FC236}">
                <a16:creationId xmlns:a16="http://schemas.microsoft.com/office/drawing/2014/main" id="{A7D1ABF9-74C2-291E-723D-E7CCA31592F9}"/>
              </a:ext>
            </a:extLst>
          </p:cNvPr>
          <p:cNvSpPr/>
          <p:nvPr/>
        </p:nvSpPr>
        <p:spPr>
          <a:xfrm>
            <a:off x="9235440" y="4409440"/>
            <a:ext cx="4978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49EB508F-528C-3237-B6B8-385F2B84AFA6}"/>
              </a:ext>
            </a:extLst>
          </p:cNvPr>
          <p:cNvGrpSpPr/>
          <p:nvPr/>
        </p:nvGrpSpPr>
        <p:grpSpPr>
          <a:xfrm>
            <a:off x="804247" y="417067"/>
            <a:ext cx="10414938" cy="864178"/>
            <a:chOff x="1183342" y="1369567"/>
            <a:chExt cx="10414938" cy="864178"/>
          </a:xfrm>
        </p:grpSpPr>
        <p:sp>
          <p:nvSpPr>
            <p:cNvPr id="15" name="TextBox 14">
              <a:extLst>
                <a:ext uri="{FF2B5EF4-FFF2-40B4-BE49-F238E27FC236}">
                  <a16:creationId xmlns:a16="http://schemas.microsoft.com/office/drawing/2014/main" id="{2529B288-0874-4DC9-7464-C39B448964E9}"/>
                </a:ext>
              </a:extLst>
            </p:cNvPr>
            <p:cNvSpPr txBox="1"/>
            <p:nvPr/>
          </p:nvSpPr>
          <p:spPr>
            <a:xfrm>
              <a:off x="2000163" y="1464304"/>
              <a:ext cx="9598117" cy="769441"/>
            </a:xfrm>
            <a:prstGeom prst="rect">
              <a:avLst/>
            </a:prstGeom>
            <a:noFill/>
          </p:spPr>
          <p:txBody>
            <a:bodyPr wrap="square" rtlCol="0">
              <a:spAutoFit/>
            </a:bodyPr>
            <a:lstStyle/>
            <a:p>
              <a:r>
                <a:rPr lang="vi-VN" sz="4400" b="1" i="0" dirty="0">
                  <a:solidFill>
                    <a:srgbClr val="000000"/>
                  </a:solidFill>
                  <a:effectLst/>
                  <a:latin typeface="Cambria" panose="02040503050406030204" pitchFamily="18" charset="0"/>
                  <a:ea typeface="Cambria" panose="02040503050406030204" pitchFamily="18" charset="0"/>
                </a:rPr>
                <a:t>Tính thể tích của mỗi hình dưới đây.</a:t>
              </a:r>
              <a:endParaRPr lang="en-US" sz="4400" b="1" dirty="0">
                <a:latin typeface="Cambria" panose="02040503050406030204" pitchFamily="18" charset="0"/>
                <a:ea typeface="Cambria" panose="02040503050406030204" pitchFamily="18" charset="0"/>
              </a:endParaRPr>
            </a:p>
          </p:txBody>
        </p:sp>
        <p:sp>
          <p:nvSpPr>
            <p:cNvPr id="16" name="Oval 15">
              <a:extLst>
                <a:ext uri="{FF2B5EF4-FFF2-40B4-BE49-F238E27FC236}">
                  <a16:creationId xmlns:a16="http://schemas.microsoft.com/office/drawing/2014/main" id="{2392F78C-CCF8-BE98-6509-20305F080134}"/>
                </a:ext>
              </a:extLst>
            </p:cNvPr>
            <p:cNvSpPr/>
            <p:nvPr/>
          </p:nvSpPr>
          <p:spPr>
            <a:xfrm>
              <a:off x="1183342" y="1369567"/>
              <a:ext cx="712694" cy="712694"/>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Cambria" panose="02040503050406030204" pitchFamily="18" charset="0"/>
                  <a:ea typeface="Cambria" panose="02040503050406030204" pitchFamily="18" charset="0"/>
                </a:rPr>
                <a:t>2</a:t>
              </a:r>
            </a:p>
          </p:txBody>
        </p:sp>
      </p:grpSp>
      <p:pic>
        <p:nvPicPr>
          <p:cNvPr id="3" name="Picture 2">
            <a:extLst>
              <a:ext uri="{FF2B5EF4-FFF2-40B4-BE49-F238E27FC236}">
                <a16:creationId xmlns:a16="http://schemas.microsoft.com/office/drawing/2014/main" id="{548526DC-590A-AC6A-BBA6-01DA17BD3B8D}"/>
              </a:ext>
            </a:extLst>
          </p:cNvPr>
          <p:cNvPicPr>
            <a:picLocks noChangeAspect="1"/>
          </p:cNvPicPr>
          <p:nvPr/>
        </p:nvPicPr>
        <p:blipFill>
          <a:blip r:embed="rId2"/>
          <a:stretch>
            <a:fillRect/>
          </a:stretch>
        </p:blipFill>
        <p:spPr>
          <a:xfrm>
            <a:off x="923290" y="1310004"/>
            <a:ext cx="9845772" cy="3891915"/>
          </a:xfrm>
          <a:prstGeom prst="rect">
            <a:avLst/>
          </a:prstGeom>
        </p:spPr>
      </p:pic>
      <p:sp>
        <p:nvSpPr>
          <p:cNvPr id="4" name="TextBox 3">
            <a:extLst>
              <a:ext uri="{FF2B5EF4-FFF2-40B4-BE49-F238E27FC236}">
                <a16:creationId xmlns:a16="http://schemas.microsoft.com/office/drawing/2014/main" id="{2A578279-F7D1-EDE2-1EA6-4A99D8DB2EA0}"/>
              </a:ext>
            </a:extLst>
          </p:cNvPr>
          <p:cNvSpPr txBox="1"/>
          <p:nvPr/>
        </p:nvSpPr>
        <p:spPr>
          <a:xfrm>
            <a:off x="1412240" y="5293360"/>
            <a:ext cx="9306560" cy="954107"/>
          </a:xfrm>
          <a:prstGeom prst="rect">
            <a:avLst/>
          </a:prstGeom>
          <a:noFill/>
        </p:spPr>
        <p:txBody>
          <a:bodyPr wrap="square" rtlCol="0">
            <a:spAutoFit/>
          </a:bodyPr>
          <a:lstStyle/>
          <a:p>
            <a:pPr algn="just"/>
            <a:r>
              <a:rPr lang="vi-VN" sz="2800" b="0" i="0" dirty="0">
                <a:solidFill>
                  <a:srgbClr val="FF0000"/>
                </a:solidFill>
                <a:effectLst/>
                <a:latin typeface="Cambria" panose="02040503050406030204" pitchFamily="18" charset="0"/>
                <a:ea typeface="Cambria" panose="02040503050406030204" pitchFamily="18" charset="0"/>
              </a:rPr>
              <a:t>a) Thể tích hình hộp chữ nhật là: 2 × 1 × 1,5 = 3 (dm</a:t>
            </a:r>
            <a:r>
              <a:rPr lang="vi-VN" sz="2800" b="0" i="0" baseline="30000" dirty="0">
                <a:solidFill>
                  <a:srgbClr val="FF0000"/>
                </a:solidFill>
                <a:effectLst/>
                <a:latin typeface="Cambria" panose="02040503050406030204" pitchFamily="18" charset="0"/>
                <a:ea typeface="Cambria" panose="02040503050406030204" pitchFamily="18" charset="0"/>
              </a:rPr>
              <a:t>3</a:t>
            </a:r>
            <a:r>
              <a:rPr lang="vi-VN" sz="2800" b="0" i="0" dirty="0">
                <a:solidFill>
                  <a:srgbClr val="FF0000"/>
                </a:solidFill>
                <a:effectLst/>
                <a:latin typeface="Cambria" panose="02040503050406030204" pitchFamily="18" charset="0"/>
                <a:ea typeface="Cambria" panose="02040503050406030204" pitchFamily="18" charset="0"/>
              </a:rPr>
              <a:t>)</a:t>
            </a:r>
          </a:p>
          <a:p>
            <a:pPr algn="just"/>
            <a:r>
              <a:rPr lang="vi-VN" sz="2800" b="0" i="0" dirty="0">
                <a:solidFill>
                  <a:srgbClr val="FF0000"/>
                </a:solidFill>
                <a:effectLst/>
                <a:latin typeface="Cambria" panose="02040503050406030204" pitchFamily="18" charset="0"/>
                <a:ea typeface="Cambria" panose="02040503050406030204" pitchFamily="18" charset="0"/>
              </a:rPr>
              <a:t>b) Thể tích hình lập phương là: 15 × 15 × 15 = 3 375 (cm</a:t>
            </a:r>
            <a:r>
              <a:rPr lang="vi-VN" sz="2800" b="0" i="0" baseline="30000" dirty="0">
                <a:solidFill>
                  <a:srgbClr val="FF0000"/>
                </a:solidFill>
                <a:effectLst/>
                <a:latin typeface="Cambria" panose="02040503050406030204" pitchFamily="18" charset="0"/>
                <a:ea typeface="Cambria" panose="02040503050406030204" pitchFamily="18" charset="0"/>
              </a:rPr>
              <a:t>3</a:t>
            </a:r>
            <a:r>
              <a:rPr lang="vi-VN" sz="2800" b="0" i="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9326278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ipe(down)">
                                      <p:cBhvr>
                                        <p:cTn id="18"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397</Words>
  <Application>Microsoft Office PowerPoint</Application>
  <PresentationFormat>Widescreen</PresentationFormat>
  <Paragraphs>45</Paragraphs>
  <Slides>13</Slides>
  <Notes>0</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13</vt:i4>
      </vt:variant>
    </vt:vector>
  </HeadingPairs>
  <TitlesOfParts>
    <vt:vector size="18" baseType="lpstr">
      <vt:lpstr>Arial</vt:lpstr>
      <vt:lpstr>Calibri</vt:lpstr>
      <vt:lpstr>Cambria</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28</cp:revision>
  <dcterms:created xsi:type="dcterms:W3CDTF">2024-05-17T09:13:47Z</dcterms:created>
  <dcterms:modified xsi:type="dcterms:W3CDTF">2024-12-15T05:44:12Z</dcterms:modified>
</cp:coreProperties>
</file>