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2"/>
  </p:notesMasterIdLst>
  <p:sldIdLst>
    <p:sldId id="257" r:id="rId4"/>
    <p:sldId id="586" r:id="rId5"/>
    <p:sldId id="587" r:id="rId6"/>
    <p:sldId id="588" r:id="rId7"/>
    <p:sldId id="307" r:id="rId8"/>
    <p:sldId id="589" r:id="rId9"/>
    <p:sldId id="256" r:id="rId10"/>
    <p:sldId id="292" r:id="rId11"/>
    <p:sldId id="274" r:id="rId12"/>
    <p:sldId id="275" r:id="rId13"/>
    <p:sldId id="590" r:id="rId14"/>
    <p:sldId id="279" r:id="rId15"/>
    <p:sldId id="277" r:id="rId16"/>
    <p:sldId id="592" r:id="rId17"/>
    <p:sldId id="591" r:id="rId18"/>
    <p:sldId id="593" r:id="rId19"/>
    <p:sldId id="594" r:id="rId20"/>
    <p:sldId id="267"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2" d="100"/>
          <a:sy n="52" d="100"/>
        </p:scale>
        <p:origin x="86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0C8B5-9F63-49E4-9AB2-475E4BD31D8E}"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E7F8C0-C9C1-4918-8616-4B06243D638A}" type="slidenum">
              <a:rPr lang="en-US" smtClean="0"/>
              <a:t>‹#›</a:t>
            </a:fld>
            <a:endParaRPr lang="en-US"/>
          </a:p>
        </p:txBody>
      </p:sp>
    </p:spTree>
    <p:extLst>
      <p:ext uri="{BB962C8B-B14F-4D97-AF65-F5344CB8AC3E}">
        <p14:creationId xmlns:p14="http://schemas.microsoft.com/office/powerpoint/2010/main" val="181408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29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0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4631AB-CB30-9844-AAC1-14353E5E7E7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3458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8682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128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00517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37438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8998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124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560307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24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256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77380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036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71498" indent="0" algn="ctr">
              <a:buNone/>
              <a:defRPr>
                <a:solidFill>
                  <a:schemeClr val="tx1">
                    <a:tint val="75000"/>
                  </a:schemeClr>
                </a:solidFill>
              </a:defRPr>
            </a:lvl2pPr>
            <a:lvl3pPr marL="742995" indent="0" algn="ctr">
              <a:buNone/>
              <a:defRPr>
                <a:solidFill>
                  <a:schemeClr val="tx1">
                    <a:tint val="75000"/>
                  </a:schemeClr>
                </a:solidFill>
              </a:defRPr>
            </a:lvl3pPr>
            <a:lvl4pPr marL="1114494" indent="0" algn="ctr">
              <a:buNone/>
              <a:defRPr>
                <a:solidFill>
                  <a:schemeClr val="tx1">
                    <a:tint val="75000"/>
                  </a:schemeClr>
                </a:solidFill>
              </a:defRPr>
            </a:lvl4pPr>
            <a:lvl5pPr marL="1485992" indent="0" algn="ctr">
              <a:buNone/>
              <a:defRPr>
                <a:solidFill>
                  <a:schemeClr val="tx1">
                    <a:tint val="75000"/>
                  </a:schemeClr>
                </a:solidFill>
              </a:defRPr>
            </a:lvl5pPr>
            <a:lvl6pPr marL="1857489" indent="0" algn="ctr">
              <a:buNone/>
              <a:defRPr>
                <a:solidFill>
                  <a:schemeClr val="tx1">
                    <a:tint val="75000"/>
                  </a:schemeClr>
                </a:solidFill>
              </a:defRPr>
            </a:lvl6pPr>
            <a:lvl7pPr marL="2228987" indent="0" algn="ctr">
              <a:buNone/>
              <a:defRPr>
                <a:solidFill>
                  <a:schemeClr val="tx1">
                    <a:tint val="75000"/>
                  </a:schemeClr>
                </a:solidFill>
              </a:defRPr>
            </a:lvl7pPr>
            <a:lvl8pPr marL="2600486" indent="0" algn="ctr">
              <a:buNone/>
              <a:defRPr>
                <a:solidFill>
                  <a:schemeClr val="tx1">
                    <a:tint val="75000"/>
                  </a:schemeClr>
                </a:solidFill>
              </a:defRPr>
            </a:lvl8pPr>
            <a:lvl9pPr marL="29719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83909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1588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25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p:spPr>
        <p:txBody>
          <a:bodyPr anchor="b"/>
          <a:lstStyle>
            <a:lvl1pPr marL="0" indent="0">
              <a:buNone/>
              <a:defRPr sz="1625">
                <a:solidFill>
                  <a:schemeClr val="tx1">
                    <a:tint val="75000"/>
                  </a:schemeClr>
                </a:solidFill>
              </a:defRPr>
            </a:lvl1pPr>
            <a:lvl2pPr marL="371498" indent="0">
              <a:buNone/>
              <a:defRPr sz="1463">
                <a:solidFill>
                  <a:schemeClr val="tx1">
                    <a:tint val="75000"/>
                  </a:schemeClr>
                </a:solidFill>
              </a:defRPr>
            </a:lvl2pPr>
            <a:lvl3pPr marL="742995" indent="0">
              <a:buNone/>
              <a:defRPr sz="1301">
                <a:solidFill>
                  <a:schemeClr val="tx1">
                    <a:tint val="75000"/>
                  </a:schemeClr>
                </a:solidFill>
              </a:defRPr>
            </a:lvl3pPr>
            <a:lvl4pPr marL="1114494" indent="0">
              <a:buNone/>
              <a:defRPr sz="1137">
                <a:solidFill>
                  <a:schemeClr val="tx1">
                    <a:tint val="75000"/>
                  </a:schemeClr>
                </a:solidFill>
              </a:defRPr>
            </a:lvl4pPr>
            <a:lvl5pPr marL="1485992" indent="0">
              <a:buNone/>
              <a:defRPr sz="1137">
                <a:solidFill>
                  <a:schemeClr val="tx1">
                    <a:tint val="75000"/>
                  </a:schemeClr>
                </a:solidFill>
              </a:defRPr>
            </a:lvl5pPr>
            <a:lvl6pPr marL="1857489" indent="0">
              <a:buNone/>
              <a:defRPr sz="1137">
                <a:solidFill>
                  <a:schemeClr val="tx1">
                    <a:tint val="75000"/>
                  </a:schemeClr>
                </a:solidFill>
              </a:defRPr>
            </a:lvl6pPr>
            <a:lvl7pPr marL="2228987" indent="0">
              <a:buNone/>
              <a:defRPr sz="1137">
                <a:solidFill>
                  <a:schemeClr val="tx1">
                    <a:tint val="75000"/>
                  </a:schemeClr>
                </a:solidFill>
              </a:defRPr>
            </a:lvl7pPr>
            <a:lvl8pPr marL="2600486" indent="0">
              <a:buNone/>
              <a:defRPr sz="1137">
                <a:solidFill>
                  <a:schemeClr val="tx1">
                    <a:tint val="75000"/>
                  </a:schemeClr>
                </a:solidFill>
              </a:defRPr>
            </a:lvl8pPr>
            <a:lvl9pPr marL="2971983" indent="0">
              <a:buNone/>
              <a:defRPr sz="113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0048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2" y="1600202"/>
            <a:ext cx="4038600" cy="4525964"/>
          </a:xfrm>
        </p:spPr>
        <p:txBody>
          <a:bodyPr/>
          <a:lstStyle>
            <a:lvl1pPr>
              <a:defRPr sz="2276"/>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55886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7"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4" name="Content Placeholder 3"/>
          <p:cNvSpPr>
            <a:spLocks noGrp="1"/>
          </p:cNvSpPr>
          <p:nvPr>
            <p:ph sz="half" idx="2"/>
          </p:nvPr>
        </p:nvSpPr>
        <p:spPr>
          <a:xfrm>
            <a:off x="457202" y="2174876"/>
            <a:ext cx="4040187"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1950" b="1"/>
            </a:lvl1pPr>
            <a:lvl2pPr marL="371498" indent="0">
              <a:buNone/>
              <a:defRPr sz="1625" b="1"/>
            </a:lvl2pPr>
            <a:lvl3pPr marL="742995" indent="0">
              <a:buNone/>
              <a:defRPr sz="1463" b="1"/>
            </a:lvl3pPr>
            <a:lvl4pPr marL="1114494" indent="0">
              <a:buNone/>
              <a:defRPr sz="1301" b="1"/>
            </a:lvl4pPr>
            <a:lvl5pPr marL="1485992" indent="0">
              <a:buNone/>
              <a:defRPr sz="1301" b="1"/>
            </a:lvl5pPr>
            <a:lvl6pPr marL="1857489" indent="0">
              <a:buNone/>
              <a:defRPr sz="1301" b="1"/>
            </a:lvl6pPr>
            <a:lvl7pPr marL="2228987" indent="0">
              <a:buNone/>
              <a:defRPr sz="1301" b="1"/>
            </a:lvl7pPr>
            <a:lvl8pPr marL="2600486" indent="0">
              <a:buNone/>
              <a:defRPr sz="1301" b="1"/>
            </a:lvl8pPr>
            <a:lvl9pPr marL="2971983" indent="0">
              <a:buNone/>
              <a:defRPr sz="13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1950"/>
            </a:lvl1pPr>
            <a:lvl2pPr>
              <a:defRPr sz="1625"/>
            </a:lvl2pPr>
            <a:lvl3pPr>
              <a:defRPr sz="1463"/>
            </a:lvl3pPr>
            <a:lvl4pPr>
              <a:defRPr sz="1301"/>
            </a:lvl4pPr>
            <a:lvl5pPr>
              <a:defRPr sz="1301"/>
            </a:lvl5pPr>
            <a:lvl6pPr>
              <a:defRPr sz="1301"/>
            </a:lvl6pPr>
            <a:lvl7pPr>
              <a:defRPr sz="1301"/>
            </a:lvl7pPr>
            <a:lvl8pPr>
              <a:defRPr sz="1301"/>
            </a:lvl8pPr>
            <a:lvl9pPr>
              <a:defRPr sz="13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8853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5578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9406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625" b="1"/>
            </a:lvl1pPr>
          </a:lstStyle>
          <a:p>
            <a:r>
              <a:rPr lang="en-US"/>
              <a:t>Click to edit Master title style</a:t>
            </a:r>
          </a:p>
        </p:txBody>
      </p:sp>
      <p:sp>
        <p:nvSpPr>
          <p:cNvPr id="3" name="Content Placeholder 2"/>
          <p:cNvSpPr>
            <a:spLocks noGrp="1"/>
          </p:cNvSpPr>
          <p:nvPr>
            <p:ph idx="1"/>
          </p:nvPr>
        </p:nvSpPr>
        <p:spPr>
          <a:xfrm>
            <a:off x="3575051" y="273053"/>
            <a:ext cx="5111751" cy="5853113"/>
          </a:xfrm>
        </p:spPr>
        <p:txBody>
          <a:bodyPr/>
          <a:lstStyle>
            <a:lvl1pPr>
              <a:defRPr sz="2599"/>
            </a:lvl1pPr>
            <a:lvl2pPr>
              <a:defRPr sz="2276"/>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3053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p:spPr>
        <p:txBody>
          <a:bodyPr anchor="b"/>
          <a:lstStyle>
            <a:lvl1pPr algn="l">
              <a:defRPr sz="1625"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a:lstStyle>
            <a:lvl1pPr marL="0" indent="0">
              <a:buNone/>
              <a:defRPr sz="2599"/>
            </a:lvl1pPr>
            <a:lvl2pPr marL="371498" indent="0">
              <a:buNone/>
              <a:defRPr sz="2276"/>
            </a:lvl2pPr>
            <a:lvl3pPr marL="742995" indent="0">
              <a:buNone/>
              <a:defRPr sz="1950"/>
            </a:lvl3pPr>
            <a:lvl4pPr marL="1114494" indent="0">
              <a:buNone/>
              <a:defRPr sz="1625"/>
            </a:lvl4pPr>
            <a:lvl5pPr marL="1485992" indent="0">
              <a:buNone/>
              <a:defRPr sz="1625"/>
            </a:lvl5pPr>
            <a:lvl6pPr marL="1857489" indent="0">
              <a:buNone/>
              <a:defRPr sz="1625"/>
            </a:lvl6pPr>
            <a:lvl7pPr marL="2228987" indent="0">
              <a:buNone/>
              <a:defRPr sz="1625"/>
            </a:lvl7pPr>
            <a:lvl8pPr marL="2600486" indent="0">
              <a:buNone/>
              <a:defRPr sz="1625"/>
            </a:lvl8pPr>
            <a:lvl9pPr marL="2971983" indent="0">
              <a:buNone/>
              <a:defRPr sz="1625"/>
            </a:lvl9pPr>
          </a:lstStyle>
          <a:p>
            <a:endParaRPr lang="en-US"/>
          </a:p>
        </p:txBody>
      </p:sp>
      <p:sp>
        <p:nvSpPr>
          <p:cNvPr id="4" name="Text Placeholder 3"/>
          <p:cNvSpPr>
            <a:spLocks noGrp="1"/>
          </p:cNvSpPr>
          <p:nvPr>
            <p:ph type="body" sz="half" idx="2"/>
          </p:nvPr>
        </p:nvSpPr>
        <p:spPr>
          <a:xfrm>
            <a:off x="1792289" y="5367340"/>
            <a:ext cx="5486400" cy="804863"/>
          </a:xfrm>
        </p:spPr>
        <p:txBody>
          <a:bodyPr/>
          <a:lstStyle>
            <a:lvl1pPr marL="0" indent="0">
              <a:buNone/>
              <a:defRPr sz="1137"/>
            </a:lvl1pPr>
            <a:lvl2pPr marL="371498" indent="0">
              <a:buNone/>
              <a:defRPr sz="975"/>
            </a:lvl2pPr>
            <a:lvl3pPr marL="742995" indent="0">
              <a:buNone/>
              <a:defRPr sz="813"/>
            </a:lvl3pPr>
            <a:lvl4pPr marL="1114494" indent="0">
              <a:buNone/>
              <a:defRPr sz="732"/>
            </a:lvl4pPr>
            <a:lvl5pPr marL="1485992" indent="0">
              <a:buNone/>
              <a:defRPr sz="732"/>
            </a:lvl5pPr>
            <a:lvl6pPr marL="1857489" indent="0">
              <a:buNone/>
              <a:defRPr sz="732"/>
            </a:lvl6pPr>
            <a:lvl7pPr marL="2228987" indent="0">
              <a:buNone/>
              <a:defRPr sz="732"/>
            </a:lvl7pPr>
            <a:lvl8pPr marL="2600486" indent="0">
              <a:buNone/>
              <a:defRPr sz="732"/>
            </a:lvl8pPr>
            <a:lvl9pPr marL="2971983" indent="0">
              <a:buNone/>
              <a:defRPr sz="732"/>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4181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05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2" y="274640"/>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0"/>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98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B8778E25-7644-D440-97D3-A7379A5D789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round pink label with white text and a black background&#10;&#10;Description automatically generated">
            <a:extLst>
              <a:ext uri="{FF2B5EF4-FFF2-40B4-BE49-F238E27FC236}">
                <a16:creationId xmlns:a16="http://schemas.microsoft.com/office/drawing/2014/main" id="{C03D20A3-D171-D452-D1D4-9BCB3CA7309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72048" y="190500"/>
            <a:ext cx="2362200" cy="2362200"/>
          </a:xfrm>
          <a:prstGeom prst="rect">
            <a:avLst/>
          </a:prstGeom>
        </p:spPr>
      </p:pic>
    </p:spTree>
    <p:extLst>
      <p:ext uri="{BB962C8B-B14F-4D97-AF65-F5344CB8AC3E}">
        <p14:creationId xmlns:p14="http://schemas.microsoft.com/office/powerpoint/2010/main" val="111625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3"/>
            <a:ext cx="2133600" cy="365126"/>
          </a:xfrm>
          <a:prstGeom prst="rect">
            <a:avLst/>
          </a:prstGeom>
        </p:spPr>
        <p:txBody>
          <a:bodyPr vert="horz" lIns="91440" tIns="45720" rIns="91440" bIns="45720" rtlCol="0" anchor="ctr"/>
          <a:lstStyle>
            <a:lvl1pPr algn="l">
              <a:defRPr sz="975">
                <a:solidFill>
                  <a:schemeClr val="tx1">
                    <a:tint val="75000"/>
                  </a:schemeClr>
                </a:solidFill>
              </a:defRPr>
            </a:lvl1pPr>
          </a:lstStyle>
          <a:p>
            <a:fld id="{1D8BD707-D9CF-40AE-B4C6-C98DA3205C09}" type="datetimeFigureOut">
              <a:rPr lang="en-US" smtClean="0"/>
              <a:pPr/>
              <a:t>4/21/2026</a:t>
            </a:fld>
            <a:endParaRPr lang="en-US"/>
          </a:p>
        </p:txBody>
      </p:sp>
      <p:sp>
        <p:nvSpPr>
          <p:cNvPr id="5" name="Footer Placeholder 4"/>
          <p:cNvSpPr>
            <a:spLocks noGrp="1"/>
          </p:cNvSpPr>
          <p:nvPr>
            <p:ph type="ftr" sz="quarter" idx="3"/>
          </p:nvPr>
        </p:nvSpPr>
        <p:spPr>
          <a:xfrm>
            <a:off x="3124200" y="6356353"/>
            <a:ext cx="2895600" cy="365126"/>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91440" tIns="45720" rIns="91440" bIns="45720" rtlCol="0" anchor="ctr"/>
          <a:lstStyle>
            <a:lvl1pPr algn="r">
              <a:defRPr sz="97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373247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742995" rtl="0" eaLnBrk="1" latinLnBrk="0" hangingPunct="1">
        <a:spcBef>
          <a:spcPct val="0"/>
        </a:spcBef>
        <a:buNone/>
        <a:defRPr sz="3574" kern="1200">
          <a:solidFill>
            <a:schemeClr val="tx1"/>
          </a:solidFill>
          <a:latin typeface="+mj-lt"/>
          <a:ea typeface="+mj-ea"/>
          <a:cs typeface="+mj-cs"/>
        </a:defRPr>
      </a:lvl1pPr>
    </p:titleStyle>
    <p:bodyStyle>
      <a:lvl1pPr marL="278624" indent="-278624" algn="l" defTabSz="742995" rtl="0" eaLnBrk="1" latinLnBrk="0" hangingPunct="1">
        <a:spcBef>
          <a:spcPct val="20000"/>
        </a:spcBef>
        <a:buFont typeface="Arial" pitchFamily="34" charset="0"/>
        <a:buChar char="•"/>
        <a:defRPr sz="2599" kern="1200">
          <a:solidFill>
            <a:schemeClr val="tx1"/>
          </a:solidFill>
          <a:latin typeface="+mn-lt"/>
          <a:ea typeface="+mn-ea"/>
          <a:cs typeface="+mn-cs"/>
        </a:defRPr>
      </a:lvl1pPr>
      <a:lvl2pPr marL="603684" indent="-232187" algn="l" defTabSz="742995" rtl="0" eaLnBrk="1" latinLnBrk="0" hangingPunct="1">
        <a:spcBef>
          <a:spcPct val="20000"/>
        </a:spcBef>
        <a:buFont typeface="Arial" pitchFamily="34" charset="0"/>
        <a:buChar char="–"/>
        <a:defRPr sz="2276" kern="1200">
          <a:solidFill>
            <a:schemeClr val="tx1"/>
          </a:solidFill>
          <a:latin typeface="+mn-lt"/>
          <a:ea typeface="+mn-ea"/>
          <a:cs typeface="+mn-cs"/>
        </a:defRPr>
      </a:lvl2pPr>
      <a:lvl3pPr marL="928745" indent="-185750" algn="l" defTabSz="742995"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242"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741"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239"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736"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234"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733" indent="-185750" algn="l" defTabSz="742995"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en-US"/>
      </a:defPPr>
      <a:lvl1pPr marL="0" algn="l" defTabSz="742995" rtl="0" eaLnBrk="1" latinLnBrk="0" hangingPunct="1">
        <a:defRPr sz="1463" kern="1200">
          <a:solidFill>
            <a:schemeClr val="tx1"/>
          </a:solidFill>
          <a:latin typeface="+mn-lt"/>
          <a:ea typeface="+mn-ea"/>
          <a:cs typeface="+mn-cs"/>
        </a:defRPr>
      </a:lvl1pPr>
      <a:lvl2pPr marL="371498" algn="l" defTabSz="742995" rtl="0" eaLnBrk="1" latinLnBrk="0" hangingPunct="1">
        <a:defRPr sz="1463" kern="1200">
          <a:solidFill>
            <a:schemeClr val="tx1"/>
          </a:solidFill>
          <a:latin typeface="+mn-lt"/>
          <a:ea typeface="+mn-ea"/>
          <a:cs typeface="+mn-cs"/>
        </a:defRPr>
      </a:lvl2pPr>
      <a:lvl3pPr marL="742995" algn="l" defTabSz="742995" rtl="0" eaLnBrk="1" latinLnBrk="0" hangingPunct="1">
        <a:defRPr sz="1463" kern="1200">
          <a:solidFill>
            <a:schemeClr val="tx1"/>
          </a:solidFill>
          <a:latin typeface="+mn-lt"/>
          <a:ea typeface="+mn-ea"/>
          <a:cs typeface="+mn-cs"/>
        </a:defRPr>
      </a:lvl3pPr>
      <a:lvl4pPr marL="1114494" algn="l" defTabSz="742995" rtl="0" eaLnBrk="1" latinLnBrk="0" hangingPunct="1">
        <a:defRPr sz="1463" kern="1200">
          <a:solidFill>
            <a:schemeClr val="tx1"/>
          </a:solidFill>
          <a:latin typeface="+mn-lt"/>
          <a:ea typeface="+mn-ea"/>
          <a:cs typeface="+mn-cs"/>
        </a:defRPr>
      </a:lvl4pPr>
      <a:lvl5pPr marL="1485992" algn="l" defTabSz="742995" rtl="0" eaLnBrk="1" latinLnBrk="0" hangingPunct="1">
        <a:defRPr sz="1463" kern="1200">
          <a:solidFill>
            <a:schemeClr val="tx1"/>
          </a:solidFill>
          <a:latin typeface="+mn-lt"/>
          <a:ea typeface="+mn-ea"/>
          <a:cs typeface="+mn-cs"/>
        </a:defRPr>
      </a:lvl5pPr>
      <a:lvl6pPr marL="1857489" algn="l" defTabSz="742995" rtl="0" eaLnBrk="1" latinLnBrk="0" hangingPunct="1">
        <a:defRPr sz="1463" kern="1200">
          <a:solidFill>
            <a:schemeClr val="tx1"/>
          </a:solidFill>
          <a:latin typeface="+mn-lt"/>
          <a:ea typeface="+mn-ea"/>
          <a:cs typeface="+mn-cs"/>
        </a:defRPr>
      </a:lvl6pPr>
      <a:lvl7pPr marL="2228987" algn="l" defTabSz="742995" rtl="0" eaLnBrk="1" latinLnBrk="0" hangingPunct="1">
        <a:defRPr sz="1463" kern="1200">
          <a:solidFill>
            <a:schemeClr val="tx1"/>
          </a:solidFill>
          <a:latin typeface="+mn-lt"/>
          <a:ea typeface="+mn-ea"/>
          <a:cs typeface="+mn-cs"/>
        </a:defRPr>
      </a:lvl7pPr>
      <a:lvl8pPr marL="2600486" algn="l" defTabSz="742995" rtl="0" eaLnBrk="1" latinLnBrk="0" hangingPunct="1">
        <a:defRPr sz="1463" kern="1200">
          <a:solidFill>
            <a:schemeClr val="tx1"/>
          </a:solidFill>
          <a:latin typeface="+mn-lt"/>
          <a:ea typeface="+mn-ea"/>
          <a:cs typeface="+mn-cs"/>
        </a:defRPr>
      </a:lvl8pPr>
      <a:lvl9pPr marL="2971983" algn="l" defTabSz="742995"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57.svg"/><Relationship Id="rId17" Type="http://schemas.openxmlformats.org/officeDocument/2006/relationships/image" Target="../media/image60.png"/><Relationship Id="rId2" Type="http://schemas.openxmlformats.org/officeDocument/2006/relationships/image" Target="../media/image2.png"/><Relationship Id="rId16"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56.svg"/><Relationship Id="rId4" Type="http://schemas.openxmlformats.org/officeDocument/2006/relationships/image" Target="../media/image53.svg"/><Relationship Id="rId9" Type="http://schemas.openxmlformats.org/officeDocument/2006/relationships/image" Target="../media/image9.png"/><Relationship Id="rId14" Type="http://schemas.openxmlformats.org/officeDocument/2006/relationships/image" Target="../media/image58.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61.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18.jpeg"/><Relationship Id="rId21" Type="http://schemas.openxmlformats.org/officeDocument/2006/relationships/slide" Target="slide5.xml"/><Relationship Id="rId7" Type="http://schemas.openxmlformats.org/officeDocument/2006/relationships/image" Target="../media/image22.png"/><Relationship Id="rId12" Type="http://schemas.openxmlformats.org/officeDocument/2006/relationships/image" Target="../media/image26.png"/><Relationship Id="rId17" Type="http://schemas.openxmlformats.org/officeDocument/2006/relationships/image" Target="../media/image31.png"/><Relationship Id="rId2" Type="http://schemas.openxmlformats.org/officeDocument/2006/relationships/notesSlide" Target="../notesSlides/notesSlide1.xml"/><Relationship Id="rId16" Type="http://schemas.openxmlformats.org/officeDocument/2006/relationships/image" Target="../media/image30.png"/><Relationship Id="rId20" Type="http://schemas.openxmlformats.org/officeDocument/2006/relationships/slide" Target="slide4.xml"/><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sv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slide" Target="slide8.xml"/><Relationship Id="rId19" Type="http://schemas.openxmlformats.org/officeDocument/2006/relationships/slide" Target="slide3.xml"/><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8.png"/><Relationship Id="rId22" Type="http://schemas.openxmlformats.org/officeDocument/2006/relationships/slide" Target="slide6.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2.xml"/><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slide" Target="slide2.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8.jpe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slide" Target="slide2.xml"/><Relationship Id="rId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44.png"/><Relationship Id="rId3" Type="http://schemas.openxmlformats.org/officeDocument/2006/relationships/image" Target="../media/image38.png"/><Relationship Id="rId7" Type="http://schemas.openxmlformats.org/officeDocument/2006/relationships/image" Target="../media/image5.png"/><Relationship Id="rId12" Type="http://schemas.openxmlformats.org/officeDocument/2006/relationships/image" Target="../media/image43.svg"/><Relationship Id="rId17" Type="http://schemas.openxmlformats.org/officeDocument/2006/relationships/image" Target="../media/image46.png"/><Relationship Id="rId2" Type="http://schemas.openxmlformats.org/officeDocument/2006/relationships/image" Target="../media/image37.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42.png"/><Relationship Id="rId5" Type="http://schemas.openxmlformats.org/officeDocument/2006/relationships/image" Target="../media/image3.png"/><Relationship Id="rId15" Type="http://schemas.openxmlformats.org/officeDocument/2006/relationships/image" Target="../media/image1.png"/><Relationship Id="rId10" Type="http://schemas.openxmlformats.org/officeDocument/2006/relationships/image" Target="../media/image41.svg"/><Relationship Id="rId4" Type="http://schemas.openxmlformats.org/officeDocument/2006/relationships/image" Target="../media/image39.svg"/><Relationship Id="rId9" Type="http://schemas.openxmlformats.org/officeDocument/2006/relationships/image" Target="../media/image40.png"/><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47.png"/><Relationship Id="rId2" Type="http://schemas.openxmlformats.org/officeDocument/2006/relationships/image" Target="../media/image2.png"/><Relationship Id="rId16" Type="http://schemas.openxmlformats.org/officeDocument/2006/relationships/image" Target="../media/image16.sv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endParaRPr lang="en-US"/>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endParaRPr lang="en-US"/>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21" name="Picture 20">
            <a:extLst>
              <a:ext uri="{FF2B5EF4-FFF2-40B4-BE49-F238E27FC236}">
                <a16:creationId xmlns:a16="http://schemas.microsoft.com/office/drawing/2014/main" id="{4ADCE3B6-BE3E-4B00-B025-5178D74EA15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91000" y="32385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6329" y="876300"/>
            <a:ext cx="10058400" cy="830997"/>
          </a:xfrm>
          <a:prstGeom prst="rect">
            <a:avLst/>
          </a:prstGeom>
          <a:noFill/>
        </p:spPr>
        <p:txBody>
          <a:bodyPr wrap="square" rtlCol="0">
            <a:spAutoFit/>
          </a:bodyPr>
          <a:lstStyle/>
          <a:p>
            <a:pPr algn="ctr"/>
            <a:r>
              <a:rPr lang="en-US" sz="4800" dirty="0">
                <a:latin typeface="Cambria" panose="02040503050406030204" pitchFamily="18" charset="0"/>
                <a:ea typeface="Cambria" panose="02040503050406030204" pitchFamily="18" charset="0"/>
              </a:rPr>
              <a:t>a) </a:t>
            </a:r>
            <a:r>
              <a:rPr lang="en-US" sz="4800" dirty="0" err="1">
                <a:latin typeface="Cambria" panose="02040503050406030204" pitchFamily="18" charset="0"/>
                <a:ea typeface="Cambria" panose="02040503050406030204" pitchFamily="18" charset="0"/>
              </a:rPr>
              <a:t>Ví</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dụ</a:t>
            </a:r>
            <a:r>
              <a:rPr lang="en-US" sz="4800" dirty="0">
                <a:latin typeface="Cambria" panose="02040503050406030204" pitchFamily="18" charset="0"/>
                <a:ea typeface="Cambria" panose="02040503050406030204" pitchFamily="18" charset="0"/>
              </a:rPr>
              <a:t> 1: </a:t>
            </a:r>
            <a:r>
              <a:rPr lang="en-US" sz="4800" dirty="0" err="1">
                <a:latin typeface="Cambria" panose="02040503050406030204" pitchFamily="18" charset="0"/>
                <a:ea typeface="Cambria" panose="02040503050406030204" pitchFamily="18" charset="0"/>
              </a:rPr>
              <a:t>Tính</a:t>
            </a:r>
            <a:r>
              <a:rPr lang="en-US" sz="4800" dirty="0">
                <a:latin typeface="Cambria" panose="02040503050406030204" pitchFamily="18" charset="0"/>
                <a:ea typeface="Cambria" panose="02040503050406030204" pitchFamily="18" charset="0"/>
              </a:rPr>
              <a:t> 5 %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a:t>
            </a: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Lần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lượt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ấn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các</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phím</a:t>
            </a:r>
            <a:endParaRPr lang="en-US" sz="4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0A984D02-1314-3535-CB02-BC24EA882021}"/>
              </a:ext>
            </a:extLst>
          </p:cNvPr>
          <p:cNvPicPr>
            <a:picLocks noChangeAspect="1"/>
          </p:cNvPicPr>
          <p:nvPr/>
        </p:nvPicPr>
        <p:blipFill>
          <a:blip r:embed="rId4"/>
          <a:stretch>
            <a:fillRect/>
          </a:stretch>
        </p:blipFill>
        <p:spPr>
          <a:xfrm>
            <a:off x="3581400" y="2628900"/>
            <a:ext cx="11881131" cy="1600200"/>
          </a:xfrm>
          <a:prstGeom prst="rect">
            <a:avLst/>
          </a:prstGeom>
        </p:spPr>
      </p:pic>
      <p:sp>
        <p:nvSpPr>
          <p:cNvPr id="16" name="TextBox 15">
            <a:extLst>
              <a:ext uri="{FF2B5EF4-FFF2-40B4-BE49-F238E27FC236}">
                <a16:creationId xmlns:a16="http://schemas.microsoft.com/office/drawing/2014/main" id="{75100442-AAE8-DBB9-DF4A-6474B87A758D}"/>
              </a:ext>
            </a:extLst>
          </p:cNvPr>
          <p:cNvSpPr txBox="1"/>
          <p:nvPr/>
        </p:nvSpPr>
        <p:spPr>
          <a:xfrm>
            <a:off x="533400" y="4229100"/>
            <a:ext cx="17449800" cy="1569660"/>
          </a:xfrm>
          <a:prstGeom prst="rect">
            <a:avLst/>
          </a:prstGeom>
          <a:noFill/>
        </p:spPr>
        <p:txBody>
          <a:bodyPr wrap="square" rtlCol="0">
            <a:spAutoFit/>
          </a:bodyPr>
          <a:lstStyle/>
          <a:p>
            <a:r>
              <a:rPr lang="en-US" sz="4800" dirty="0" err="1">
                <a:latin typeface="Cambria" panose="02040503050406030204" pitchFamily="18" charset="0"/>
                <a:ea typeface="Cambria" panose="02040503050406030204" pitchFamily="18" charset="0"/>
              </a:rPr>
              <a:t>Màn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hình</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xuất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hiện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kết</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quả</a:t>
            </a:r>
            <a:r>
              <a:rPr lang="en-US" sz="4800" dirty="0">
                <a:latin typeface="Cambria" panose="02040503050406030204" pitchFamily="18" charset="0"/>
                <a:ea typeface="Cambria" panose="02040503050406030204" pitchFamily="18" charset="0"/>
              </a:rPr>
              <a:t> 39 000. </a:t>
            </a:r>
          </a:p>
          <a:p>
            <a:r>
              <a:rPr lang="en-US" sz="4800" dirty="0" err="1">
                <a:latin typeface="Cambria" panose="02040503050406030204" pitchFamily="18" charset="0"/>
                <a:ea typeface="Cambria" panose="02040503050406030204" pitchFamily="18" charset="0"/>
              </a:rPr>
              <a:t>Vậy</a:t>
            </a:r>
            <a:r>
              <a:rPr lang="en-US" sz="4800" dirty="0">
                <a:latin typeface="Cambria" panose="02040503050406030204" pitchFamily="18" charset="0"/>
                <a:ea typeface="Cambria" panose="02040503050406030204" pitchFamily="18" charset="0"/>
              </a:rPr>
              <a:t> 5% </a:t>
            </a:r>
            <a:r>
              <a:rPr lang="en-US" sz="4800" dirty="0" err="1">
                <a:latin typeface="Cambria" panose="02040503050406030204" pitchFamily="18" charset="0"/>
                <a:ea typeface="Cambria" panose="02040503050406030204" pitchFamily="18" charset="0"/>
              </a:rPr>
              <a:t>của</a:t>
            </a:r>
            <a:r>
              <a:rPr lang="en-US" sz="4800" dirty="0">
                <a:latin typeface="Cambria" panose="02040503050406030204" pitchFamily="18" charset="0"/>
                <a:ea typeface="Cambria" panose="02040503050406030204" pitchFamily="18" charset="0"/>
              </a:rPr>
              <a:t> 780 000 </a:t>
            </a:r>
            <a:r>
              <a:rPr lang="en-US" sz="4800" dirty="0" err="1">
                <a:latin typeface="Cambria" panose="02040503050406030204" pitchFamily="18" charset="0"/>
                <a:ea typeface="Cambria" panose="02040503050406030204" pitchFamily="18" charset="0"/>
              </a:rPr>
              <a:t>là</a:t>
            </a:r>
            <a:r>
              <a:rPr lang="en-US" sz="4800" dirty="0">
                <a:latin typeface="Cambria" panose="02040503050406030204" pitchFamily="18" charset="0"/>
                <a:ea typeface="Cambria" panose="02040503050406030204" pitchFamily="18" charset="0"/>
              </a:rPr>
              <a:t> </a:t>
            </a:r>
            <a:r>
              <a:rPr lang="en-US" sz="4800" b="1" dirty="0">
                <a:latin typeface="Cambria" panose="02040503050406030204" pitchFamily="18" charset="0"/>
                <a:ea typeface="Cambria" panose="02040503050406030204" pitchFamily="18" charset="0"/>
              </a:rPr>
              <a:t>39 000</a:t>
            </a:r>
            <a:r>
              <a:rPr lang="en-US" sz="48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77479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0678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1272AE41-62BF-02DD-55F2-4C84306C9523}"/>
              </a:ext>
            </a:extLst>
          </p:cNvPr>
          <p:cNvSpPr txBox="1"/>
          <p:nvPr/>
        </p:nvSpPr>
        <p:spPr>
          <a:xfrm>
            <a:off x="10886" y="876300"/>
            <a:ext cx="131662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Ví</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dụ</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2: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Tính</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4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4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A6A3171E-B313-B455-BED7-14B5530FB645}"/>
              </a:ext>
            </a:extLst>
          </p:cNvPr>
          <p:cNvSpPr txBox="1"/>
          <p:nvPr/>
        </p:nvSpPr>
        <p:spPr>
          <a:xfrm>
            <a:off x="609600" y="1790700"/>
            <a:ext cx="10058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Lần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lượt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ấn</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phím</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75A39399-4587-56E6-1061-4BFB536DE60B}"/>
              </a:ext>
            </a:extLst>
          </p:cNvPr>
          <p:cNvPicPr>
            <a:picLocks noChangeAspect="1"/>
          </p:cNvPicPr>
          <p:nvPr/>
        </p:nvPicPr>
        <p:blipFill>
          <a:blip r:embed="rId4"/>
          <a:stretch>
            <a:fillRect/>
          </a:stretch>
        </p:blipFill>
        <p:spPr>
          <a:xfrm>
            <a:off x="4953000" y="2705100"/>
            <a:ext cx="7795846" cy="1447800"/>
          </a:xfrm>
          <a:prstGeom prst="rect">
            <a:avLst/>
          </a:prstGeom>
        </p:spPr>
      </p:pic>
      <p:sp>
        <p:nvSpPr>
          <p:cNvPr id="11" name="TextBox 10">
            <a:extLst>
              <a:ext uri="{FF2B5EF4-FFF2-40B4-BE49-F238E27FC236}">
                <a16:creationId xmlns:a16="http://schemas.microsoft.com/office/drawing/2014/main" id="{75100442-AAE8-DBB9-DF4A-6474B87A758D}"/>
              </a:ext>
            </a:extLst>
          </p:cNvPr>
          <p:cNvSpPr txBox="1"/>
          <p:nvPr/>
        </p:nvSpPr>
        <p:spPr>
          <a:xfrm>
            <a:off x="533400" y="4457700"/>
            <a:ext cx="17449800" cy="1754326"/>
          </a:xfrm>
          <a:prstGeom prst="rect">
            <a:avLst/>
          </a:prstGeom>
          <a:noFill/>
        </p:spPr>
        <p:txBody>
          <a:bodyPr wrap="square" rtlCol="0">
            <a:spAutoFit/>
          </a:bodyPr>
          <a:lstStyle/>
          <a:p>
            <a:pPr marL="685800" marR="0" lvl="0" indent="-685800" algn="l" defTabSz="914400" rtl="0" eaLnBrk="1" fontAlgn="auto" latinLnBrk="0" hangingPunct="1">
              <a:lnSpc>
                <a:spcPct val="100000"/>
              </a:lnSpc>
              <a:spcBef>
                <a:spcPts val="0"/>
              </a:spcBef>
              <a:spcAft>
                <a:spcPts val="0"/>
              </a:spcAft>
              <a:buClrTx/>
              <a:buSzTx/>
              <a:buFontTx/>
              <a:buChar char="-"/>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hình</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xuất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7,5.</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R="0" lvl="0" algn="l" defTabSz="914400" rtl="0" eaLnBrk="1" fontAlgn="auto" latinLnBrk="0" hangingPunct="1">
              <a:lnSpc>
                <a:spcPct val="100000"/>
              </a:lnSpc>
              <a:spcBef>
                <a:spcPts val="0"/>
              </a:spcBef>
              <a:spcAft>
                <a:spcPts val="0"/>
              </a:spcAft>
              <a:buClrTx/>
              <a:buSzTx/>
              <a:tabLst/>
              <a:defRPr/>
            </a:pP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Vậy</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tỉ</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phần</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trăm</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3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40 </a:t>
            </a:r>
            <a:r>
              <a:rPr kumimoji="0" lang="en-US" sz="54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54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7,5 %</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773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descr="A yellow and blue letters&#10;&#10;Description automatically generated">
            <a:extLst>
              <a:ext uri="{FF2B5EF4-FFF2-40B4-BE49-F238E27FC236}">
                <a16:creationId xmlns:a16="http://schemas.microsoft.com/office/drawing/2014/main" id="{33A247F4-FE79-356A-3614-A4FF08FC2BD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7200" y="3443287"/>
            <a:ext cx="9753600" cy="3400425"/>
          </a:xfrm>
          <a:prstGeom prst="rect">
            <a:avLst/>
          </a:prstGeom>
        </p:spPr>
      </p:pic>
    </p:spTree>
    <p:extLst>
      <p:ext uri="{BB962C8B-B14F-4D97-AF65-F5344CB8AC3E}">
        <p14:creationId xmlns:p14="http://schemas.microsoft.com/office/powerpoint/2010/main" val="466509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r>
              <a:rPr lang="en-US" sz="4800" b="1" dirty="0" err="1">
                <a:latin typeface="Cambria" panose="02040503050406030204" pitchFamily="18" charset="0"/>
                <a:ea typeface="Cambria" panose="02040503050406030204" pitchFamily="18" charset="0"/>
              </a:rPr>
              <a:t>Sử</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dụng</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máy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cầm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tay</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để</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tính</a:t>
            </a:r>
            <a:r>
              <a:rPr lang="en-US" sz="48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r>
              <a:rPr lang="en-US" sz="4800" b="1" dirty="0">
                <a:latin typeface="Cambria" panose="02040503050406030204" pitchFamily="18" charset="0"/>
                <a:ea typeface="Cambria" panose="02040503050406030204" pitchFamily="18" charset="0"/>
              </a:rPr>
              <a:t>a) 8%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35                                       b) 32% </a:t>
            </a:r>
            <a:r>
              <a:rPr lang="en-US" sz="4800" b="1" dirty="0" err="1">
                <a:latin typeface="Cambria" panose="02040503050406030204" pitchFamily="18" charset="0"/>
                <a:ea typeface="Cambria" panose="02040503050406030204" pitchFamily="18" charset="0"/>
              </a:rPr>
              <a:t>của</a:t>
            </a:r>
            <a:r>
              <a:rPr lang="en-US" sz="4800" b="1" dirty="0">
                <a:latin typeface="Cambria" panose="02040503050406030204" pitchFamily="18" charset="0"/>
                <a:ea typeface="Cambria" panose="02040503050406030204" pitchFamily="18" charset="0"/>
              </a:rPr>
              <a:t> 4</a:t>
            </a:r>
          </a:p>
        </p:txBody>
      </p:sp>
      <p:sp>
        <p:nvSpPr>
          <p:cNvPr id="13" name="TextBox 12">
            <a:extLst>
              <a:ext uri="{FF2B5EF4-FFF2-40B4-BE49-F238E27FC236}">
                <a16:creationId xmlns:a16="http://schemas.microsoft.com/office/drawing/2014/main" id="{2E9CDFF8-119E-9B2E-5048-6DA7D133BBC8}"/>
              </a:ext>
            </a:extLst>
          </p:cNvPr>
          <p:cNvSpPr txBox="1"/>
          <p:nvPr/>
        </p:nvSpPr>
        <p:spPr>
          <a:xfrm>
            <a:off x="914400" y="32385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35 x 8 % = 2,8 </a:t>
            </a:r>
          </a:p>
        </p:txBody>
      </p:sp>
      <p:sp>
        <p:nvSpPr>
          <p:cNvPr id="14" name="TextBox 13">
            <a:extLst>
              <a:ext uri="{FF2B5EF4-FFF2-40B4-BE49-F238E27FC236}">
                <a16:creationId xmlns:a16="http://schemas.microsoft.com/office/drawing/2014/main" id="{F018ED52-21F4-6FEA-323A-80D40A57B271}"/>
              </a:ext>
            </a:extLst>
          </p:cNvPr>
          <p:cNvSpPr txBox="1"/>
          <p:nvPr/>
        </p:nvSpPr>
        <p:spPr>
          <a:xfrm>
            <a:off x="9753600" y="3314700"/>
            <a:ext cx="7315200" cy="1107996"/>
          </a:xfrm>
          <a:prstGeom prst="rect">
            <a:avLst/>
          </a:prstGeom>
          <a:noFill/>
        </p:spPr>
        <p:txBody>
          <a:bodyPr wrap="square" rtlCol="0">
            <a:spAutoFit/>
          </a:bodyPr>
          <a:lstStyle/>
          <a:p>
            <a:r>
              <a:rPr lang="en-US" sz="6600" b="1" dirty="0">
                <a:solidFill>
                  <a:srgbClr val="FF0000"/>
                </a:solidFill>
                <a:latin typeface="Cambria" panose="02040503050406030204" pitchFamily="18" charset="0"/>
                <a:ea typeface="Cambria" panose="02040503050406030204" pitchFamily="18" charset="0"/>
              </a:rPr>
              <a:t>4 x 32 % = 1,28.</a:t>
            </a:r>
          </a:p>
        </p:txBody>
      </p:sp>
    </p:spTree>
    <p:extLst>
      <p:ext uri="{BB962C8B-B14F-4D97-AF65-F5344CB8AC3E}">
        <p14:creationId xmlns:p14="http://schemas.microsoft.com/office/powerpoint/2010/main" val="2807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1104900"/>
            <a:ext cx="16221740" cy="830997"/>
          </a:xfrm>
          <a:prstGeom prst="rect">
            <a:avLst/>
          </a:prstGeom>
          <a:noFill/>
        </p:spPr>
        <p:txBody>
          <a:bodyPr wrap="square" rtlCol="0">
            <a:spAutoFit/>
          </a:bodyPr>
          <a:lstStyle/>
          <a:p>
            <a:pPr lvl="0"/>
            <a:r>
              <a:rPr lang="en-US" sz="4800" b="1">
                <a:solidFill>
                  <a:prstClr val="black"/>
                </a:solidFill>
                <a:latin typeface="Cambria" panose="02040503050406030204" pitchFamily="18" charset="0"/>
                <a:ea typeface="Cambria" panose="02040503050406030204" pitchFamily="18" charset="0"/>
              </a:rPr>
              <a:t>Sử dụng máy tính cầm tay để tính tỉ số phần trăm của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TextBox 11">
            <a:extLst>
              <a:ext uri="{FF2B5EF4-FFF2-40B4-BE49-F238E27FC236}">
                <a16:creationId xmlns:a16="http://schemas.microsoft.com/office/drawing/2014/main" id="{9933FD43-74F4-818E-2FC8-47232C7E2486}"/>
              </a:ext>
            </a:extLst>
          </p:cNvPr>
          <p:cNvSpPr txBox="1"/>
          <p:nvPr/>
        </p:nvSpPr>
        <p:spPr>
          <a:xfrm>
            <a:off x="990600" y="2247900"/>
            <a:ext cx="16221740" cy="830997"/>
          </a:xfrm>
          <a:prstGeom prst="rect">
            <a:avLst/>
          </a:prstGeom>
          <a:noFill/>
        </p:spPr>
        <p:txBody>
          <a:bodyPr wrap="square" rtlCol="0">
            <a:spAutoFit/>
          </a:bodyPr>
          <a:lstStyle/>
          <a:p>
            <a:pPr lvl="0"/>
            <a:r>
              <a:rPr lang="pt-BR" sz="4800" b="1" dirty="0">
                <a:solidFill>
                  <a:prstClr val="black"/>
                </a:solidFill>
                <a:latin typeface="Cambria" panose="02040503050406030204" pitchFamily="18" charset="0"/>
                <a:ea typeface="Cambria" panose="02040503050406030204" pitchFamily="18" charset="0"/>
              </a:rPr>
              <a:t>a) 16 và 80                                          b) 38 và 125</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2E9CDFF8-119E-9B2E-5048-6DA7D133BBC8}"/>
              </a:ext>
            </a:extLst>
          </p:cNvPr>
          <p:cNvSpPr txBox="1"/>
          <p:nvPr/>
        </p:nvSpPr>
        <p:spPr>
          <a:xfrm>
            <a:off x="1660754" y="3242998"/>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16 : 80 %</a:t>
            </a:r>
          </a:p>
          <a:p>
            <a:pPr lvl="0"/>
            <a:r>
              <a:rPr lang="en-US" sz="6600" b="1" dirty="0">
                <a:solidFill>
                  <a:srgbClr val="FF0000"/>
                </a:solidFill>
                <a:latin typeface="Cambria" panose="02040503050406030204" pitchFamily="18" charset="0"/>
                <a:ea typeface="Cambria" panose="02040503050406030204" pitchFamily="18" charset="0"/>
              </a:rPr>
              <a:t>= 20 %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F018ED52-21F4-6FEA-323A-80D40A57B271}"/>
              </a:ext>
            </a:extLst>
          </p:cNvPr>
          <p:cNvSpPr txBox="1"/>
          <p:nvPr/>
        </p:nvSpPr>
        <p:spPr>
          <a:xfrm>
            <a:off x="10452626" y="3119241"/>
            <a:ext cx="7315200" cy="2123658"/>
          </a:xfrm>
          <a:prstGeom prst="rect">
            <a:avLst/>
          </a:prstGeom>
          <a:noFill/>
        </p:spPr>
        <p:txBody>
          <a:bodyPr wrap="square" rtlCol="0">
            <a:spAutoFit/>
          </a:bodyPr>
          <a:lstStyle/>
          <a:p>
            <a:pPr lvl="0"/>
            <a:r>
              <a:rPr lang="en-US" sz="6600" b="1" dirty="0">
                <a:solidFill>
                  <a:srgbClr val="FF0000"/>
                </a:solidFill>
                <a:latin typeface="Cambria" panose="02040503050406030204" pitchFamily="18" charset="0"/>
                <a:ea typeface="Cambria" panose="02040503050406030204" pitchFamily="18" charset="0"/>
              </a:rPr>
              <a:t>38 : 125 %</a:t>
            </a:r>
          </a:p>
          <a:p>
            <a:pPr lvl="0"/>
            <a:r>
              <a:rPr lang="en-US" sz="6600" b="1" dirty="0">
                <a:solidFill>
                  <a:srgbClr val="FF0000"/>
                </a:solidFill>
                <a:latin typeface="Cambria" panose="02040503050406030204" pitchFamily="18" charset="0"/>
                <a:ea typeface="Cambria" panose="02040503050406030204" pitchFamily="18" charset="0"/>
              </a:rPr>
              <a:t>= 30,4 %</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9369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6817876F-9EEE-B30F-FF62-C06CE6B7626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4800" y="2857500"/>
            <a:ext cx="19607711" cy="4727785"/>
          </a:xfrm>
          <a:prstGeom prst="rect">
            <a:avLst/>
          </a:prstGeom>
        </p:spPr>
      </p:pic>
    </p:spTree>
    <p:extLst>
      <p:ext uri="{BB962C8B-B14F-4D97-AF65-F5344CB8AC3E}">
        <p14:creationId xmlns:p14="http://schemas.microsoft.com/office/powerpoint/2010/main" val="40957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0"/>
            <a:ext cx="17830800" cy="100965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878025" y="267139"/>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1</a:t>
            </a:r>
          </a:p>
        </p:txBody>
      </p:sp>
      <p:sp>
        <p:nvSpPr>
          <p:cNvPr id="10" name="TextBox 9">
            <a:extLst>
              <a:ext uri="{FF2B5EF4-FFF2-40B4-BE49-F238E27FC236}">
                <a16:creationId xmlns:a16="http://schemas.microsoft.com/office/drawing/2014/main" id="{7933DDFB-DCEB-9B20-F563-6112AFAA6E0B}"/>
              </a:ext>
            </a:extLst>
          </p:cNvPr>
          <p:cNvSpPr txBox="1"/>
          <p:nvPr/>
        </p:nvSpPr>
        <p:spPr>
          <a:xfrm>
            <a:off x="2292851" y="52722"/>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Một cửa hàng áp dụng chính sách khuyến mại hoàn tiền 10% cho mọi đơn hàng từ 1 000 000 đồng trở lên. Hãy tính số tiền được hoàn của mỗi hóa đơn sau:</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2E8D6980-DB19-2017-83A4-3EC9A7A72267}"/>
              </a:ext>
            </a:extLst>
          </p:cNvPr>
          <p:cNvPicPr>
            <a:picLocks noChangeAspect="1"/>
          </p:cNvPicPr>
          <p:nvPr/>
        </p:nvPicPr>
        <p:blipFill rotWithShape="1">
          <a:blip r:embed="rId4"/>
          <a:srcRect t="38075"/>
          <a:stretch/>
        </p:blipFill>
        <p:spPr bwMode="auto">
          <a:xfrm>
            <a:off x="3146512" y="2234343"/>
            <a:ext cx="11988800" cy="2695243"/>
          </a:xfrm>
          <a:prstGeom prst="rect">
            <a:avLst/>
          </a:prstGeom>
          <a:ln>
            <a:noFill/>
          </a:ln>
          <a:extLst>
            <a:ext uri="{53640926-AAD7-44D8-BBD7-CCE9431645EC}">
              <a14:shadowObscured xmlns:a14="http://schemas.microsoft.com/office/drawing/2010/main"/>
            </a:ext>
          </a:extLst>
        </p:spPr>
      </p:pic>
      <p:sp>
        <p:nvSpPr>
          <p:cNvPr id="16" name="TextBox 15">
            <a:extLst>
              <a:ext uri="{FF2B5EF4-FFF2-40B4-BE49-F238E27FC236}">
                <a16:creationId xmlns:a16="http://schemas.microsoft.com/office/drawing/2014/main" id="{36914243-C1CB-05E1-78C0-31E73B873F84}"/>
              </a:ext>
            </a:extLst>
          </p:cNvPr>
          <p:cNvSpPr txBox="1"/>
          <p:nvPr/>
        </p:nvSpPr>
        <p:spPr>
          <a:xfrm>
            <a:off x="738981" y="4986390"/>
            <a:ext cx="17373600" cy="4401205"/>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 </a:t>
            </a:r>
            <a:r>
              <a:rPr lang="en-US" sz="4000" dirty="0" err="1">
                <a:solidFill>
                  <a:srgbClr val="FF0000"/>
                </a:solidFill>
                <a:latin typeface="Cambria" panose="02040503050406030204" pitchFamily="18" charset="0"/>
                <a:ea typeface="Cambria" panose="02040503050406030204" pitchFamily="18" charset="0"/>
              </a:rPr>
              <a:t>Tổng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giá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trị</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hóa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r>
              <a:rPr lang="en-US" sz="4000" dirty="0">
                <a:solidFill>
                  <a:srgbClr val="FF0000"/>
                </a:solidFill>
                <a:effectLst/>
                <a:latin typeface="Cambria" panose="02040503050406030204" pitchFamily="18" charset="0"/>
                <a:ea typeface="Cambria" panose="02040503050406030204" pitchFamily="18" charset="0"/>
              </a:rPr>
              <a:t>                       275 000 + 599 000 + 120 000 =  994 000 (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1 </a:t>
            </a:r>
            <a:r>
              <a:rPr lang="en-US" sz="4000" dirty="0" err="1">
                <a:solidFill>
                  <a:srgbClr val="FF0000"/>
                </a:solidFill>
                <a:effectLst/>
                <a:latin typeface="Cambria" panose="02040503050406030204" pitchFamily="18" charset="0"/>
                <a:ea typeface="Cambria" panose="02040503050406030204" pitchFamily="18" charset="0"/>
              </a:rPr>
              <a:t>không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vì</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a:t>
            </a:r>
            <a:r>
              <a:rPr lang="en-US" sz="4000" dirty="0" err="1">
                <a:solidFill>
                  <a:srgbClr val="FF0000"/>
                </a:solidFill>
                <a:effectLst/>
                <a:latin typeface="Cambria" panose="02040503050406030204" pitchFamily="18" charset="0"/>
                <a:ea typeface="Cambria" panose="02040503050406030204" pitchFamily="18" charset="0"/>
              </a:rPr>
              <a: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&lt; 1 000 000 </a:t>
            </a:r>
            <a:r>
              <a:rPr lang="en-US" sz="4000" dirty="0" err="1">
                <a:solidFill>
                  <a:srgbClr val="FF0000"/>
                </a:solidFill>
                <a:effectLst/>
                <a:latin typeface="Cambria" panose="02040503050406030204" pitchFamily="18" charset="0"/>
                <a:ea typeface="Cambria" panose="02040503050406030204" pitchFamily="18" charset="0"/>
              </a:rPr>
              <a:t>đồng</a:t>
            </a:r>
            <a:endParaRPr lang="en-US" sz="4000" dirty="0">
              <a:solidFill>
                <a:srgbClr val="FF0000"/>
              </a:solidFill>
              <a:effectLst/>
              <a:latin typeface="Cambria" panose="02040503050406030204" pitchFamily="18" charset="0"/>
              <a:ea typeface="Cambria" panose="02040503050406030204" pitchFamily="18" charset="0"/>
            </a:endParaRPr>
          </a:p>
          <a:p>
            <a:endParaRPr lang="en-US" sz="4000" dirty="0">
              <a:solidFill>
                <a:srgbClr val="FF0000"/>
              </a:solidFill>
              <a:effectLst/>
              <a:latin typeface="Cambria" panose="02040503050406030204" pitchFamily="18" charset="0"/>
              <a:ea typeface="Cambria" panose="02040503050406030204" pitchFamily="18" charset="0"/>
            </a:endParaRPr>
          </a:p>
          <a:p>
            <a:pPr marL="0" marR="0" fontAlgn="base">
              <a:spcBef>
                <a:spcPts val="0"/>
              </a:spcBef>
              <a:spcAft>
                <a:spcPts val="0"/>
              </a:spcAft>
            </a:pPr>
            <a:r>
              <a:rPr lang="en-US" sz="4000" b="1" dirty="0">
                <a:solidFill>
                  <a:srgbClr val="FF0000"/>
                </a:solidFill>
                <a:effectLst/>
                <a:latin typeface="Cambria" panose="02040503050406030204" pitchFamily="18" charset="0"/>
                <a:ea typeface="Cambria" panose="02040503050406030204" pitchFamily="18" charset="0"/>
              </a:rPr>
              <a:t>b) </a:t>
            </a:r>
            <a:r>
              <a:rPr lang="en-US" sz="4000" dirty="0" err="1">
                <a:solidFill>
                  <a:srgbClr val="FF0000"/>
                </a:solidFill>
                <a:effectLst/>
                <a:latin typeface="Cambria" panose="02040503050406030204" pitchFamily="18" charset="0"/>
                <a:ea typeface="Cambria" panose="02040503050406030204" pitchFamily="18" charset="0"/>
              </a:rPr>
              <a:t>Tổng</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giá</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trị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hóa</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đơn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là</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a:solidFill>
                  <a:srgbClr val="FF0000"/>
                </a:solidFill>
                <a:effectLst/>
                <a:latin typeface="Cambria" panose="02040503050406030204" pitchFamily="18" charset="0"/>
                <a:ea typeface="Cambria" panose="02040503050406030204" pitchFamily="18" charset="0"/>
              </a:rPr>
              <a:t>                        850 000 + 250 000 = 1 100 000 (</a:t>
            </a:r>
            <a:r>
              <a:rPr lang="en-US" sz="4000" dirty="0" err="1">
                <a:solidFill>
                  <a:srgbClr val="FF0000"/>
                </a:solidFill>
                <a:effectLst/>
                <a:latin typeface="Cambria" panose="02040503050406030204" pitchFamily="18" charset="0"/>
                <a:ea typeface="Cambria" panose="02040503050406030204" pitchFamily="18" charset="0"/>
              </a:rPr>
              <a:t>đồng</a:t>
            </a:r>
            <a:r>
              <a:rPr lang="en-US" sz="4000" dirty="0">
                <a:solidFill>
                  <a:srgbClr val="FF0000"/>
                </a:solidFill>
                <a:effectLst/>
                <a:latin typeface="Cambria" panose="02040503050406030204" pitchFamily="18" charset="0"/>
                <a:ea typeface="Cambria" panose="02040503050406030204" pitchFamily="18" charset="0"/>
              </a:rPr>
              <a:t>).</a:t>
            </a:r>
          </a:p>
          <a:p>
            <a:pPr marL="0" marR="0" fontAlgn="base">
              <a:spcBef>
                <a:spcPts val="0"/>
              </a:spcBef>
              <a:spcAft>
                <a:spcPts val="0"/>
              </a:spcAft>
            </a:pPr>
            <a:r>
              <a:rPr lang="en-US" sz="4000" dirty="0" err="1">
                <a:solidFill>
                  <a:srgbClr val="FF0000"/>
                </a:solidFill>
                <a:effectLst/>
                <a:latin typeface="Cambria" panose="02040503050406030204" pitchFamily="18" charset="0"/>
                <a:ea typeface="Cambria" panose="02040503050406030204" pitchFamily="18" charset="0"/>
              </a:rPr>
              <a:t>Vậy</a:t>
            </a:r>
            <a:r>
              <a:rPr lang="en-US" sz="4000" dirty="0">
                <a:solidFill>
                  <a:srgbClr val="FF0000"/>
                </a:solidFill>
                <a:effectLst/>
                <a:latin typeface="Cambria" panose="02040503050406030204" pitchFamily="18" charset="0"/>
                <a:ea typeface="Cambria" panose="02040503050406030204" pitchFamily="18" charset="0"/>
              </a:rPr>
              <a:t> ta </a:t>
            </a:r>
            <a:r>
              <a:rPr lang="en-US" sz="4000" dirty="0" err="1">
                <a:solidFill>
                  <a:srgbClr val="FF0000"/>
                </a:solidFill>
                <a:effectLst/>
                <a:latin typeface="Cambria" panose="02040503050406030204" pitchFamily="18" charset="0"/>
                <a:ea typeface="Cambria" panose="02040503050406030204" pitchFamily="18" charset="0"/>
              </a:rPr>
              <a:t>tính</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số</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tiền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được</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hoàn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như</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sau</a:t>
            </a:r>
            <a:r>
              <a:rPr lang="en-US" sz="4000" dirty="0">
                <a:solidFill>
                  <a:srgbClr val="FF0000"/>
                </a:solidFill>
                <a:effectLst/>
                <a:latin typeface="Cambria" panose="02040503050406030204" pitchFamily="18" charset="0"/>
                <a:ea typeface="Cambria" panose="02040503050406030204" pitchFamily="18" charset="0"/>
              </a:rPr>
              <a:t>: 1 100 000 x 10% = </a:t>
            </a:r>
            <a:r>
              <a:rPr lang="en-US" sz="4000" b="1" dirty="0">
                <a:solidFill>
                  <a:srgbClr val="FF0000"/>
                </a:solidFill>
                <a:effectLst/>
                <a:latin typeface="Cambria" panose="02040503050406030204" pitchFamily="18" charset="0"/>
                <a:ea typeface="Cambria" panose="02040503050406030204" pitchFamily="18" charset="0"/>
              </a:rPr>
              <a:t>110 000 (</a:t>
            </a:r>
            <a:r>
              <a:rPr lang="en-US" sz="4000" b="1" dirty="0" err="1">
                <a:solidFill>
                  <a:srgbClr val="FF0000"/>
                </a:solidFill>
                <a:effectLst/>
                <a:latin typeface="Cambria" panose="02040503050406030204" pitchFamily="18" charset="0"/>
                <a:ea typeface="Cambria" panose="02040503050406030204" pitchFamily="18" charset="0"/>
              </a:rPr>
              <a:t>đồng</a:t>
            </a:r>
            <a:r>
              <a:rPr lang="en-US" sz="4000" b="1"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2192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wipe(down)">
                                      <p:cBhvr>
                                        <p:cTn id="18" dur="500"/>
                                        <p:tgtEl>
                                          <p:spTgt spid="1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xEl>
                                              <p:pRg st="1" end="1"/>
                                            </p:txEl>
                                          </p:spTgt>
                                        </p:tgtEl>
                                        <p:attrNameLst>
                                          <p:attrName>style.visibility</p:attrName>
                                        </p:attrNameLst>
                                      </p:cBhvr>
                                      <p:to>
                                        <p:strVal val="visible"/>
                                      </p:to>
                                    </p:set>
                                    <p:animEffect transition="in" filter="wipe(down)">
                                      <p:cBhvr>
                                        <p:cTn id="23" dur="500"/>
                                        <p:tgtEl>
                                          <p:spTgt spid="16">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xEl>
                                              <p:pRg st="2" end="2"/>
                                            </p:txEl>
                                          </p:spTgt>
                                        </p:tgtEl>
                                        <p:attrNameLst>
                                          <p:attrName>style.visibility</p:attrName>
                                        </p:attrNameLst>
                                      </p:cBhvr>
                                      <p:to>
                                        <p:strVal val="visible"/>
                                      </p:to>
                                    </p:set>
                                    <p:animEffect transition="in" filter="wipe(down)">
                                      <p:cBhvr>
                                        <p:cTn id="28" dur="500"/>
                                        <p:tgtEl>
                                          <p:spTgt spid="1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wipe(down)">
                                      <p:cBhvr>
                                        <p:cTn id="33" dur="500"/>
                                        <p:tgtEl>
                                          <p:spTgt spid="1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6">
                                            <p:txEl>
                                              <p:pRg st="5" end="5"/>
                                            </p:txEl>
                                          </p:spTgt>
                                        </p:tgtEl>
                                        <p:attrNameLst>
                                          <p:attrName>style.visibility</p:attrName>
                                        </p:attrNameLst>
                                      </p:cBhvr>
                                      <p:to>
                                        <p:strVal val="visible"/>
                                      </p:to>
                                    </p:set>
                                    <p:animEffect transition="in" filter="wipe(down)">
                                      <p:cBhvr>
                                        <p:cTn id="38" dur="500"/>
                                        <p:tgtEl>
                                          <p:spTgt spid="1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xEl>
                                              <p:pRg st="6" end="6"/>
                                            </p:txEl>
                                          </p:spTgt>
                                        </p:tgtEl>
                                        <p:attrNameLst>
                                          <p:attrName>style.visibility</p:attrName>
                                        </p:attrNameLst>
                                      </p:cBhvr>
                                      <p:to>
                                        <p:strVal val="visible"/>
                                      </p:to>
                                    </p:set>
                                    <p:animEffect transition="in" filter="wipe(down)">
                                      <p:cBhvr>
                                        <p:cTn id="43" dur="500"/>
                                        <p:tgtEl>
                                          <p:spTgt spid="1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Oval 2">
            <a:extLst>
              <a:ext uri="{FF2B5EF4-FFF2-40B4-BE49-F238E27FC236}">
                <a16:creationId xmlns:a16="http://schemas.microsoft.com/office/drawing/2014/main" id="{79BFFF67-55D2-3F68-6D1C-DA6FCDF34217}"/>
              </a:ext>
            </a:extLst>
          </p:cNvPr>
          <p:cNvSpPr/>
          <p:nvPr/>
        </p:nvSpPr>
        <p:spPr>
          <a:xfrm>
            <a:off x="1143000" y="10287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10" name="TextBox 9">
            <a:extLst>
              <a:ext uri="{FF2B5EF4-FFF2-40B4-BE49-F238E27FC236}">
                <a16:creationId xmlns:a16="http://schemas.microsoft.com/office/drawing/2014/main" id="{7933DDFB-DCEB-9B20-F563-6112AFAA6E0B}"/>
              </a:ext>
            </a:extLst>
          </p:cNvPr>
          <p:cNvSpPr txBox="1"/>
          <p:nvPr/>
        </p:nvSpPr>
        <p:spPr>
          <a:xfrm>
            <a:off x="2362200" y="800100"/>
            <a:ext cx="15392400" cy="2308324"/>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Chú Năm gửi 250 000 000 đồng vào ngân hàng với lãi suất 8% một năm. Hãy sử dụng </a:t>
            </a:r>
            <a:r>
              <a:rPr lang="en-US" sz="4800" b="1" dirty="0" err="1">
                <a:solidFill>
                  <a:prstClr val="black"/>
                </a:solidFill>
                <a:latin typeface="Cambria" panose="02040503050406030204" pitchFamily="18" charset="0"/>
                <a:ea typeface="Cambria" panose="02040503050406030204" pitchFamily="18" charset="0"/>
              </a:rPr>
              <a:t>máy</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tính</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cầm</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tay</a:t>
            </a:r>
            <a:r>
              <a:rPr lang="vi-VN" sz="4800" b="1" dirty="0">
                <a:solidFill>
                  <a:prstClr val="black"/>
                </a:solidFill>
                <a:latin typeface="Cambria" panose="02040503050406030204" pitchFamily="18" charset="0"/>
                <a:ea typeface="Cambria" panose="02040503050406030204" pitchFamily="18" charset="0"/>
              </a:rPr>
              <a:t> để tính số tiền lãi mà chú nhận được sau </a:t>
            </a:r>
            <a:r>
              <a:rPr lang="en-US" sz="4800" b="1">
                <a:solidFill>
                  <a:prstClr val="black"/>
                </a:solidFill>
                <a:latin typeface="Cambria" panose="02040503050406030204" pitchFamily="18" charset="0"/>
                <a:ea typeface="Cambria" panose="02040503050406030204" pitchFamily="18" charset="0"/>
              </a:rPr>
              <a:t>một</a:t>
            </a:r>
            <a:r>
              <a:rPr lang="vi-VN" sz="4800" b="1">
                <a:solidFill>
                  <a:prstClr val="black"/>
                </a:solidFill>
                <a:latin typeface="Cambria" panose="02040503050406030204" pitchFamily="18" charset="0"/>
                <a:ea typeface="Cambria" panose="02040503050406030204" pitchFamily="18" charset="0"/>
              </a:rPr>
              <a:t> </a:t>
            </a:r>
            <a:r>
              <a:rPr lang="vi-VN" sz="4800" b="1" dirty="0">
                <a:solidFill>
                  <a:prstClr val="black"/>
                </a:solidFill>
                <a:latin typeface="Cambria" panose="02040503050406030204" pitchFamily="18" charset="0"/>
                <a:ea typeface="Cambria" panose="02040503050406030204" pitchFamily="18" charset="0"/>
              </a:rPr>
              <a:t>năm.</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F089A088-21B6-1E02-1B43-8F899AA56A6E}"/>
              </a:ext>
            </a:extLst>
          </p:cNvPr>
          <p:cNvSpPr txBox="1"/>
          <p:nvPr/>
        </p:nvSpPr>
        <p:spPr>
          <a:xfrm>
            <a:off x="552271" y="3810506"/>
            <a:ext cx="17373600" cy="3046988"/>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Bài</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giải</a:t>
            </a:r>
            <a:r>
              <a:rPr lang="en-US" sz="4800" b="1" dirty="0">
                <a:solidFill>
                  <a:srgbClr val="FF0000"/>
                </a:solidFill>
                <a:effectLst/>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Ta </a:t>
            </a:r>
            <a:r>
              <a:rPr lang="en-US" sz="4800" dirty="0" err="1">
                <a:solidFill>
                  <a:srgbClr val="FF0000"/>
                </a:solidFill>
                <a:latin typeface="Cambria" panose="02040503050406030204" pitchFamily="18" charset="0"/>
                <a:ea typeface="Cambria" panose="02040503050406030204" pitchFamily="18" charset="0"/>
              </a:rPr>
              <a:t>ấn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lượt</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các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phím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như</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sau</a:t>
            </a:r>
            <a:r>
              <a:rPr lang="en-US" sz="4800" dirty="0">
                <a:solidFill>
                  <a:srgbClr val="FF0000"/>
                </a:solidFill>
                <a:latin typeface="Cambria" panose="02040503050406030204" pitchFamily="18" charset="0"/>
                <a:ea typeface="Cambria" panose="02040503050406030204" pitchFamily="18" charset="0"/>
              </a:rPr>
              <a:t>:</a:t>
            </a:r>
          </a:p>
          <a:p>
            <a:pPr algn="ctr"/>
            <a:r>
              <a:rPr lang="vi-VN" sz="4800" dirty="0">
                <a:solidFill>
                  <a:srgbClr val="FF0000"/>
                </a:solidFill>
                <a:latin typeface="Cambria" panose="02040503050406030204" pitchFamily="18" charset="0"/>
                <a:ea typeface="Cambria" panose="02040503050406030204" pitchFamily="18" charset="0"/>
              </a:rPr>
              <a:t>250 000 000 x 8</a:t>
            </a:r>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 = 20 000 000 (đồng)</a:t>
            </a:r>
          </a:p>
          <a:p>
            <a:pPr algn="ctr"/>
            <a:r>
              <a:rPr lang="vi-VN" sz="4800" dirty="0">
                <a:solidFill>
                  <a:srgbClr val="FF0000"/>
                </a:solidFill>
                <a:latin typeface="Cambria" panose="02040503050406030204" pitchFamily="18" charset="0"/>
                <a:ea typeface="Cambria" panose="02040503050406030204" pitchFamily="18" charset="0"/>
              </a:rPr>
              <a:t>Vậy sau 1 năm </a:t>
            </a:r>
            <a:r>
              <a:rPr lang="en-US" sz="4800" dirty="0" err="1">
                <a:solidFill>
                  <a:srgbClr val="FF0000"/>
                </a:solidFill>
                <a:latin typeface="Cambria" panose="02040503050406030204" pitchFamily="18" charset="0"/>
                <a:ea typeface="Cambria" panose="02040503050406030204" pitchFamily="18" charset="0"/>
              </a:rPr>
              <a:t>chú</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Năm</a:t>
            </a:r>
            <a:r>
              <a:rPr lang="vi-VN" sz="4800" dirty="0">
                <a:solidFill>
                  <a:srgbClr val="FF0000"/>
                </a:solidFill>
                <a:latin typeface="Cambria" panose="02040503050406030204" pitchFamily="18" charset="0"/>
                <a:ea typeface="Cambria" panose="02040503050406030204" pitchFamily="18" charset="0"/>
              </a:rPr>
              <a:t> nhận được số tiền lãi là 20 000 000 đồng.</a:t>
            </a:r>
          </a:p>
        </p:txBody>
      </p:sp>
    </p:spTree>
    <p:extLst>
      <p:ext uri="{BB962C8B-B14F-4D97-AF65-F5344CB8AC3E}">
        <p14:creationId xmlns:p14="http://schemas.microsoft.com/office/powerpoint/2010/main" val="169065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down)">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down)">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down)">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down)">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F0"/>
        </a:solidFill>
        <a:effectLst/>
      </p:bgPr>
    </p:bg>
    <p:spTree>
      <p:nvGrpSpPr>
        <p:cNvPr id="1" name="">
          <a:extLst>
            <a:ext uri="{FF2B5EF4-FFF2-40B4-BE49-F238E27FC236}">
              <a16:creationId xmlns:a16="http://schemas.microsoft.com/office/drawing/2014/main" id="{F30C1CAE-2540-E393-85CF-4133184D457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31EC1E8-C421-9FBB-224A-B71DF5E0CC42}"/>
              </a:ext>
            </a:extLst>
          </p:cNvPr>
          <p:cNvSpPr/>
          <p:nvPr/>
        </p:nvSpPr>
        <p:spPr>
          <a:xfrm>
            <a:off x="-2483286" y="-5533337"/>
            <a:ext cx="10980714" cy="10980714"/>
          </a:xfrm>
          <a:custGeom>
            <a:avLst/>
            <a:gdLst/>
            <a:ahLst/>
            <a:cxnLst/>
            <a:rect l="l" t="t" r="r" b="b"/>
            <a:pathLst>
              <a:path w="10980714" h="10980714">
                <a:moveTo>
                  <a:pt x="0" y="0"/>
                </a:moveTo>
                <a:lnTo>
                  <a:pt x="10980714" y="0"/>
                </a:lnTo>
                <a:lnTo>
                  <a:pt x="10980714" y="10980715"/>
                </a:lnTo>
                <a:lnTo>
                  <a:pt x="0" y="10980715"/>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5F32621F-775B-1D29-70C7-3E86CCA97B00}"/>
              </a:ext>
            </a:extLst>
          </p:cNvPr>
          <p:cNvSpPr/>
          <p:nvPr/>
        </p:nvSpPr>
        <p:spPr>
          <a:xfrm>
            <a:off x="10381572" y="6791394"/>
            <a:ext cx="10980714" cy="10980714"/>
          </a:xfrm>
          <a:custGeom>
            <a:avLst/>
            <a:gdLst/>
            <a:ahLst/>
            <a:cxnLst/>
            <a:rect l="l" t="t" r="r" b="b"/>
            <a:pathLst>
              <a:path w="10980714" h="10980714">
                <a:moveTo>
                  <a:pt x="0" y="0"/>
                </a:moveTo>
                <a:lnTo>
                  <a:pt x="10980714" y="0"/>
                </a:lnTo>
                <a:lnTo>
                  <a:pt x="10980714" y="10980714"/>
                </a:lnTo>
                <a:lnTo>
                  <a:pt x="0" y="10980714"/>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510928F7-5322-196A-510F-F3D6BC158F5C}"/>
              </a:ext>
            </a:extLst>
          </p:cNvPr>
          <p:cNvSpPr/>
          <p:nvPr/>
        </p:nvSpPr>
        <p:spPr>
          <a:xfrm rot="-1204398">
            <a:off x="14957421" y="1037595"/>
            <a:ext cx="4937348" cy="5840922"/>
          </a:xfrm>
          <a:custGeom>
            <a:avLst/>
            <a:gdLst/>
            <a:ahLst/>
            <a:cxnLst/>
            <a:rect l="l" t="t" r="r" b="b"/>
            <a:pathLst>
              <a:path w="3718538" h="4154791">
                <a:moveTo>
                  <a:pt x="0" y="0"/>
                </a:moveTo>
                <a:lnTo>
                  <a:pt x="3718537" y="0"/>
                </a:lnTo>
                <a:lnTo>
                  <a:pt x="3718537" y="4154790"/>
                </a:lnTo>
                <a:lnTo>
                  <a:pt x="0" y="4154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027D2A1A-8BBC-2E3D-362A-865F2AD6F75D}"/>
              </a:ext>
            </a:extLst>
          </p:cNvPr>
          <p:cNvSpPr/>
          <p:nvPr/>
        </p:nvSpPr>
        <p:spPr>
          <a:xfrm rot="921173" flipH="1">
            <a:off x="-1169303" y="4195339"/>
            <a:ext cx="5135593" cy="5192110"/>
          </a:xfrm>
          <a:custGeom>
            <a:avLst/>
            <a:gdLst/>
            <a:ahLst/>
            <a:cxnLst/>
            <a:rect l="l" t="t" r="r" b="b"/>
            <a:pathLst>
              <a:path w="3718538" h="4154791">
                <a:moveTo>
                  <a:pt x="3718538" y="0"/>
                </a:moveTo>
                <a:lnTo>
                  <a:pt x="0" y="0"/>
                </a:lnTo>
                <a:lnTo>
                  <a:pt x="0" y="4154790"/>
                </a:lnTo>
                <a:lnTo>
                  <a:pt x="3718538" y="4154790"/>
                </a:lnTo>
                <a:lnTo>
                  <a:pt x="371853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32130EF2-03EC-1C79-CA17-F762554A3BBE}"/>
              </a:ext>
            </a:extLst>
          </p:cNvPr>
          <p:cNvSpPr/>
          <p:nvPr/>
        </p:nvSpPr>
        <p:spPr>
          <a:xfrm flipH="1">
            <a:off x="2372859" y="3086100"/>
            <a:ext cx="1527320" cy="1491047"/>
          </a:xfrm>
          <a:custGeom>
            <a:avLst/>
            <a:gdLst/>
            <a:ahLst/>
            <a:cxnLst/>
            <a:rect l="l" t="t" r="r" b="b"/>
            <a:pathLst>
              <a:path w="1527320" h="1491047">
                <a:moveTo>
                  <a:pt x="1527320" y="0"/>
                </a:moveTo>
                <a:lnTo>
                  <a:pt x="0" y="0"/>
                </a:lnTo>
                <a:lnTo>
                  <a:pt x="0" y="1491047"/>
                </a:lnTo>
                <a:lnTo>
                  <a:pt x="1527320" y="1491047"/>
                </a:lnTo>
                <a:lnTo>
                  <a:pt x="152732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a:extLst>
              <a:ext uri="{FF2B5EF4-FFF2-40B4-BE49-F238E27FC236}">
                <a16:creationId xmlns:a16="http://schemas.microsoft.com/office/drawing/2014/main" id="{556BC9D4-D7F4-EFA6-B071-97AF4E63A93B}"/>
              </a:ext>
            </a:extLst>
          </p:cNvPr>
          <p:cNvSpPr/>
          <p:nvPr/>
        </p:nvSpPr>
        <p:spPr>
          <a:xfrm>
            <a:off x="16175660" y="6599691"/>
            <a:ext cx="948724" cy="948724"/>
          </a:xfrm>
          <a:custGeom>
            <a:avLst/>
            <a:gdLst/>
            <a:ahLst/>
            <a:cxnLst/>
            <a:rect l="l" t="t" r="r" b="b"/>
            <a:pathLst>
              <a:path w="948724" h="948724">
                <a:moveTo>
                  <a:pt x="0" y="0"/>
                </a:moveTo>
                <a:lnTo>
                  <a:pt x="948723" y="0"/>
                </a:lnTo>
                <a:lnTo>
                  <a:pt x="948723" y="948723"/>
                </a:lnTo>
                <a:lnTo>
                  <a:pt x="0" y="9487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DF529294-C056-BFCD-39D1-253BA23CE99C}"/>
              </a:ext>
            </a:extLst>
          </p:cNvPr>
          <p:cNvPicPr>
            <a:picLocks noChangeAspect="1"/>
          </p:cNvPicPr>
          <p:nvPr/>
        </p:nvPicPr>
        <p:blipFill>
          <a:blip r:embed="rId10"/>
          <a:stretch>
            <a:fillRect/>
          </a:stretch>
        </p:blipFill>
        <p:spPr>
          <a:xfrm>
            <a:off x="3537712" y="2927412"/>
            <a:ext cx="12357663" cy="4432176"/>
          </a:xfrm>
          <a:prstGeom prst="rect">
            <a:avLst/>
          </a:prstGeom>
        </p:spPr>
      </p:pic>
    </p:spTree>
    <p:extLst>
      <p:ext uri="{BB962C8B-B14F-4D97-AF65-F5344CB8AC3E}">
        <p14:creationId xmlns:p14="http://schemas.microsoft.com/office/powerpoint/2010/main" val="2234141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 name="Picture 12">
            <a:extLst>
              <a:ext uri="{FF2B5EF4-FFF2-40B4-BE49-F238E27FC236}">
                <a16:creationId xmlns:a16="http://schemas.microsoft.com/office/drawing/2014/main" id="{1D17028F-250F-CEC8-5626-79168408F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49119" y="1305413"/>
            <a:ext cx="2142095" cy="2287952"/>
          </a:xfrm>
          <a:prstGeom prst="rect">
            <a:avLst/>
          </a:prstGeom>
        </p:spPr>
      </p:pic>
      <p:pic>
        <p:nvPicPr>
          <p:cNvPr id="42" name="Picture 27">
            <a:extLst>
              <a:ext uri="{FF2B5EF4-FFF2-40B4-BE49-F238E27FC236}">
                <a16:creationId xmlns:a16="http://schemas.microsoft.com/office/drawing/2014/main" id="{183D7499-45D1-543E-DD65-86C4E0B47186}"/>
              </a:ext>
            </a:extLst>
          </p:cNvPr>
          <p:cNvPicPr>
            <a:picLocks noChangeAspect="1"/>
          </p:cNvPicPr>
          <p:nvPr/>
        </p:nvPicPr>
        <p:blipFill>
          <a:blip r:embed="rId6"/>
          <a:srcRect/>
          <a:stretch>
            <a:fillRect/>
          </a:stretch>
        </p:blipFill>
        <p:spPr>
          <a:xfrm flipH="1">
            <a:off x="4453607" y="7207969"/>
            <a:ext cx="1395549" cy="1221107"/>
          </a:xfrm>
          <a:prstGeom prst="rect">
            <a:avLst/>
          </a:prstGeom>
        </p:spPr>
      </p:pic>
      <p:pic>
        <p:nvPicPr>
          <p:cNvPr id="68" name="Picture 24">
            <a:extLst>
              <a:ext uri="{FF2B5EF4-FFF2-40B4-BE49-F238E27FC236}">
                <a16:creationId xmlns:a16="http://schemas.microsoft.com/office/drawing/2014/main" id="{D42D87C1-1AE7-4781-60E5-49BAB05BC3A9}"/>
              </a:ext>
            </a:extLst>
          </p:cNvPr>
          <p:cNvPicPr>
            <a:picLocks noChangeAspect="1"/>
          </p:cNvPicPr>
          <p:nvPr/>
        </p:nvPicPr>
        <p:blipFill>
          <a:blip r:embed="rId7"/>
          <a:srcRect/>
          <a:stretch>
            <a:fillRect/>
          </a:stretch>
        </p:blipFill>
        <p:spPr>
          <a:xfrm>
            <a:off x="1728320" y="6567699"/>
            <a:ext cx="1111665" cy="1682217"/>
          </a:xfrm>
          <a:prstGeom prst="rect">
            <a:avLst/>
          </a:prstGeom>
        </p:spPr>
      </p:pic>
      <p:pic>
        <p:nvPicPr>
          <p:cNvPr id="39" name="Picture 8">
            <a:extLst>
              <a:ext uri="{FF2B5EF4-FFF2-40B4-BE49-F238E27FC236}">
                <a16:creationId xmlns:a16="http://schemas.microsoft.com/office/drawing/2014/main" id="{532DB114-1A8E-D294-A924-DA7E1137E27B}"/>
              </a:ext>
            </a:extLst>
          </p:cNvPr>
          <p:cNvPicPr>
            <a:picLocks noChangeAspect="1"/>
          </p:cNvPicPr>
          <p:nvPr/>
        </p:nvPicPr>
        <p:blipFill>
          <a:blip r:embed="rId8"/>
          <a:srcRect/>
          <a:stretch>
            <a:fillRect/>
          </a:stretch>
        </p:blipFill>
        <p:spPr>
          <a:xfrm>
            <a:off x="2385671" y="6049218"/>
            <a:ext cx="2282735" cy="2317497"/>
          </a:xfrm>
          <a:prstGeom prst="rect">
            <a:avLst/>
          </a:prstGeom>
        </p:spPr>
      </p:pic>
      <p:grpSp>
        <p:nvGrpSpPr>
          <p:cNvPr id="4" name="Group 3">
            <a:extLst>
              <a:ext uri="{FF2B5EF4-FFF2-40B4-BE49-F238E27FC236}">
                <a16:creationId xmlns:a16="http://schemas.microsoft.com/office/drawing/2014/main" id="{A87730D4-4F37-C4E7-9A88-88C771FE78DD}"/>
              </a:ext>
            </a:extLst>
          </p:cNvPr>
          <p:cNvGrpSpPr/>
          <p:nvPr/>
        </p:nvGrpSpPr>
        <p:grpSpPr>
          <a:xfrm>
            <a:off x="1743909" y="7800478"/>
            <a:ext cx="14808828" cy="1023509"/>
            <a:chOff x="24130" y="5609082"/>
            <a:chExt cx="12150833" cy="839802"/>
          </a:xfrm>
        </p:grpSpPr>
        <p:grpSp>
          <p:nvGrpSpPr>
            <p:cNvPr id="2" name="Group 1">
              <a:extLst>
                <a:ext uri="{FF2B5EF4-FFF2-40B4-BE49-F238E27FC236}">
                  <a16:creationId xmlns:a16="http://schemas.microsoft.com/office/drawing/2014/main" id="{7062E87E-CD0C-A494-F5BD-5095C490E37E}"/>
                </a:ext>
              </a:extLst>
            </p:cNvPr>
            <p:cNvGrpSpPr/>
            <p:nvPr/>
          </p:nvGrpSpPr>
          <p:grpSpPr>
            <a:xfrm>
              <a:off x="24130" y="5610673"/>
              <a:ext cx="6957577" cy="830446"/>
              <a:chOff x="-21480" y="5423383"/>
              <a:chExt cx="13731179" cy="1156324"/>
            </a:xfrm>
          </p:grpSpPr>
          <p:pic>
            <p:nvPicPr>
              <p:cNvPr id="40" name="Picture 9">
                <a:extLst>
                  <a:ext uri="{FF2B5EF4-FFF2-40B4-BE49-F238E27FC236}">
                    <a16:creationId xmlns:a16="http://schemas.microsoft.com/office/drawing/2014/main" id="{C7846AB0-5432-3A60-55C6-44F38A0D9C8C}"/>
                  </a:ext>
                </a:extLst>
              </p:cNvPr>
              <p:cNvPicPr>
                <a:picLocks noChangeAspect="1"/>
              </p:cNvPicPr>
              <p:nvPr/>
            </p:nvPicPr>
            <p:blipFill>
              <a:blip r:embed="rId9"/>
              <a:srcRect/>
              <a:stretch>
                <a:fillRect/>
              </a:stretch>
            </p:blipFill>
            <p:spPr>
              <a:xfrm>
                <a:off x="-21480" y="5429317"/>
                <a:ext cx="1752974" cy="1150390"/>
              </a:xfrm>
              <a:prstGeom prst="rect">
                <a:avLst/>
              </a:prstGeom>
            </p:spPr>
          </p:pic>
          <p:pic>
            <p:nvPicPr>
              <p:cNvPr id="45" name="Picture 9">
                <a:extLst>
                  <a:ext uri="{FF2B5EF4-FFF2-40B4-BE49-F238E27FC236}">
                    <a16:creationId xmlns:a16="http://schemas.microsoft.com/office/drawing/2014/main" id="{BF521758-F628-2CEA-9E9D-AD484F7244C9}"/>
                  </a:ext>
                </a:extLst>
              </p:cNvPr>
              <p:cNvPicPr>
                <a:picLocks noChangeAspect="1"/>
              </p:cNvPicPr>
              <p:nvPr/>
            </p:nvPicPr>
            <p:blipFill>
              <a:blip r:embed="rId9"/>
              <a:srcRect/>
              <a:stretch>
                <a:fillRect/>
              </a:stretch>
            </p:blipFill>
            <p:spPr>
              <a:xfrm>
                <a:off x="1705349" y="5429317"/>
                <a:ext cx="1752974" cy="1150390"/>
              </a:xfrm>
              <a:prstGeom prst="rect">
                <a:avLst/>
              </a:prstGeom>
            </p:spPr>
          </p:pic>
          <p:pic>
            <p:nvPicPr>
              <p:cNvPr id="46" name="Picture 9">
                <a:extLst>
                  <a:ext uri="{FF2B5EF4-FFF2-40B4-BE49-F238E27FC236}">
                    <a16:creationId xmlns:a16="http://schemas.microsoft.com/office/drawing/2014/main" id="{B09B9C02-5E22-6553-7BAC-22374010FBF6}"/>
                  </a:ext>
                </a:extLst>
              </p:cNvPr>
              <p:cNvPicPr>
                <a:picLocks noChangeAspect="1"/>
              </p:cNvPicPr>
              <p:nvPr/>
            </p:nvPicPr>
            <p:blipFill>
              <a:blip r:embed="rId9"/>
              <a:srcRect/>
              <a:stretch>
                <a:fillRect/>
              </a:stretch>
            </p:blipFill>
            <p:spPr>
              <a:xfrm>
                <a:off x="3396953" y="5427341"/>
                <a:ext cx="1752974" cy="1150390"/>
              </a:xfrm>
              <a:prstGeom prst="rect">
                <a:avLst/>
              </a:prstGeom>
            </p:spPr>
          </p:pic>
          <p:pic>
            <p:nvPicPr>
              <p:cNvPr id="47" name="Picture 9">
                <a:extLst>
                  <a:ext uri="{FF2B5EF4-FFF2-40B4-BE49-F238E27FC236}">
                    <a16:creationId xmlns:a16="http://schemas.microsoft.com/office/drawing/2014/main" id="{657AE32A-3B52-F50D-4729-4988365D710C}"/>
                  </a:ext>
                </a:extLst>
              </p:cNvPr>
              <p:cNvPicPr>
                <a:picLocks noChangeAspect="1"/>
              </p:cNvPicPr>
              <p:nvPr/>
            </p:nvPicPr>
            <p:blipFill>
              <a:blip r:embed="rId9"/>
              <a:srcRect/>
              <a:stretch>
                <a:fillRect/>
              </a:stretch>
            </p:blipFill>
            <p:spPr>
              <a:xfrm>
                <a:off x="5123782" y="5427341"/>
                <a:ext cx="1752974" cy="1150390"/>
              </a:xfrm>
              <a:prstGeom prst="rect">
                <a:avLst/>
              </a:prstGeom>
            </p:spPr>
          </p:pic>
          <p:pic>
            <p:nvPicPr>
              <p:cNvPr id="48" name="Picture 9">
                <a:extLst>
                  <a:ext uri="{FF2B5EF4-FFF2-40B4-BE49-F238E27FC236}">
                    <a16:creationId xmlns:a16="http://schemas.microsoft.com/office/drawing/2014/main" id="{923FC1B5-4A21-B7F0-D8E0-82836F0D0B36}"/>
                  </a:ext>
                </a:extLst>
              </p:cNvPr>
              <p:cNvPicPr>
                <a:picLocks noChangeAspect="1"/>
              </p:cNvPicPr>
              <p:nvPr/>
            </p:nvPicPr>
            <p:blipFill>
              <a:blip r:embed="rId9"/>
              <a:srcRect/>
              <a:stretch>
                <a:fillRect/>
              </a:stretch>
            </p:blipFill>
            <p:spPr>
              <a:xfrm>
                <a:off x="6811463" y="5425359"/>
                <a:ext cx="1752974" cy="1150390"/>
              </a:xfrm>
              <a:prstGeom prst="rect">
                <a:avLst/>
              </a:prstGeom>
            </p:spPr>
          </p:pic>
          <p:pic>
            <p:nvPicPr>
              <p:cNvPr id="49" name="Picture 9">
                <a:extLst>
                  <a:ext uri="{FF2B5EF4-FFF2-40B4-BE49-F238E27FC236}">
                    <a16:creationId xmlns:a16="http://schemas.microsoft.com/office/drawing/2014/main" id="{1AF6DDF5-CE62-C846-E713-0B5D6D84780E}"/>
                  </a:ext>
                </a:extLst>
              </p:cNvPr>
              <p:cNvPicPr>
                <a:picLocks noChangeAspect="1"/>
              </p:cNvPicPr>
              <p:nvPr/>
            </p:nvPicPr>
            <p:blipFill>
              <a:blip r:embed="rId9"/>
              <a:srcRect/>
              <a:stretch>
                <a:fillRect/>
              </a:stretch>
            </p:blipFill>
            <p:spPr>
              <a:xfrm>
                <a:off x="8538292" y="5425359"/>
                <a:ext cx="1752974" cy="1150390"/>
              </a:xfrm>
              <a:prstGeom prst="rect">
                <a:avLst/>
              </a:prstGeom>
            </p:spPr>
          </p:pic>
          <p:pic>
            <p:nvPicPr>
              <p:cNvPr id="50" name="Picture 9">
                <a:extLst>
                  <a:ext uri="{FF2B5EF4-FFF2-40B4-BE49-F238E27FC236}">
                    <a16:creationId xmlns:a16="http://schemas.microsoft.com/office/drawing/2014/main" id="{0E932F04-544B-5CEA-7E54-42AE564FC827}"/>
                  </a:ext>
                </a:extLst>
              </p:cNvPr>
              <p:cNvPicPr>
                <a:picLocks noChangeAspect="1"/>
              </p:cNvPicPr>
              <p:nvPr/>
            </p:nvPicPr>
            <p:blipFill>
              <a:blip r:embed="rId9"/>
              <a:srcRect/>
              <a:stretch>
                <a:fillRect/>
              </a:stretch>
            </p:blipFill>
            <p:spPr>
              <a:xfrm>
                <a:off x="10229896" y="5423383"/>
                <a:ext cx="1752974" cy="1150390"/>
              </a:xfrm>
              <a:prstGeom prst="rect">
                <a:avLst/>
              </a:prstGeom>
            </p:spPr>
          </p:pic>
          <p:pic>
            <p:nvPicPr>
              <p:cNvPr id="51" name="Picture 9">
                <a:extLst>
                  <a:ext uri="{FF2B5EF4-FFF2-40B4-BE49-F238E27FC236}">
                    <a16:creationId xmlns:a16="http://schemas.microsoft.com/office/drawing/2014/main" id="{88D93A45-A4BC-9598-2B05-571D8F38837C}"/>
                  </a:ext>
                </a:extLst>
              </p:cNvPr>
              <p:cNvPicPr>
                <a:picLocks noChangeAspect="1"/>
              </p:cNvPicPr>
              <p:nvPr/>
            </p:nvPicPr>
            <p:blipFill>
              <a:blip r:embed="rId9"/>
              <a:srcRect/>
              <a:stretch>
                <a:fillRect/>
              </a:stretch>
            </p:blipFill>
            <p:spPr>
              <a:xfrm>
                <a:off x="11956725" y="5423383"/>
                <a:ext cx="1752974" cy="1150390"/>
              </a:xfrm>
              <a:prstGeom prst="rect">
                <a:avLst/>
              </a:prstGeom>
            </p:spPr>
          </p:pic>
        </p:grpSp>
        <p:pic>
          <p:nvPicPr>
            <p:cNvPr id="61" name="Picture 9">
              <a:extLst>
                <a:ext uri="{FF2B5EF4-FFF2-40B4-BE49-F238E27FC236}">
                  <a16:creationId xmlns:a16="http://schemas.microsoft.com/office/drawing/2014/main" id="{E41A3229-69CF-D047-039F-79F1FA430332}"/>
                </a:ext>
              </a:extLst>
            </p:cNvPr>
            <p:cNvPicPr>
              <a:picLocks noChangeAspect="1"/>
            </p:cNvPicPr>
            <p:nvPr/>
          </p:nvPicPr>
          <p:blipFill>
            <a:blip r:embed="rId9"/>
            <a:srcRect/>
            <a:stretch>
              <a:fillRect/>
            </a:stretch>
          </p:blipFill>
          <p:spPr>
            <a:xfrm>
              <a:off x="6954104" y="5611925"/>
              <a:ext cx="888230" cy="826184"/>
            </a:xfrm>
            <a:prstGeom prst="rect">
              <a:avLst/>
            </a:prstGeom>
          </p:spPr>
        </p:pic>
        <p:pic>
          <p:nvPicPr>
            <p:cNvPr id="62" name="Picture 9">
              <a:extLst>
                <a:ext uri="{FF2B5EF4-FFF2-40B4-BE49-F238E27FC236}">
                  <a16:creationId xmlns:a16="http://schemas.microsoft.com/office/drawing/2014/main" id="{66DDDB6E-7A02-D976-25BC-AB9994176D36}"/>
                </a:ext>
              </a:extLst>
            </p:cNvPr>
            <p:cNvPicPr>
              <a:picLocks noChangeAspect="1"/>
            </p:cNvPicPr>
            <p:nvPr/>
          </p:nvPicPr>
          <p:blipFill>
            <a:blip r:embed="rId9"/>
            <a:srcRect/>
            <a:stretch>
              <a:fillRect/>
            </a:stretch>
          </p:blipFill>
          <p:spPr>
            <a:xfrm>
              <a:off x="7809251" y="5610501"/>
              <a:ext cx="888230" cy="826184"/>
            </a:xfrm>
            <a:prstGeom prst="rect">
              <a:avLst/>
            </a:prstGeom>
          </p:spPr>
        </p:pic>
        <p:pic>
          <p:nvPicPr>
            <p:cNvPr id="63" name="Picture 9">
              <a:extLst>
                <a:ext uri="{FF2B5EF4-FFF2-40B4-BE49-F238E27FC236}">
                  <a16:creationId xmlns:a16="http://schemas.microsoft.com/office/drawing/2014/main" id="{39A4BC34-D06A-DC0E-7821-A7FB8CE8A83A}"/>
                </a:ext>
              </a:extLst>
            </p:cNvPr>
            <p:cNvPicPr>
              <a:picLocks noChangeAspect="1"/>
            </p:cNvPicPr>
            <p:nvPr/>
          </p:nvPicPr>
          <p:blipFill>
            <a:blip r:embed="rId9"/>
            <a:srcRect/>
            <a:stretch>
              <a:fillRect/>
            </a:stretch>
          </p:blipFill>
          <p:spPr>
            <a:xfrm>
              <a:off x="8684233" y="5610501"/>
              <a:ext cx="888230" cy="826184"/>
            </a:xfrm>
            <a:prstGeom prst="rect">
              <a:avLst/>
            </a:prstGeom>
          </p:spPr>
        </p:pic>
        <p:pic>
          <p:nvPicPr>
            <p:cNvPr id="64" name="Picture 9">
              <a:extLst>
                <a:ext uri="{FF2B5EF4-FFF2-40B4-BE49-F238E27FC236}">
                  <a16:creationId xmlns:a16="http://schemas.microsoft.com/office/drawing/2014/main" id="{990BC493-525B-563F-3858-CB2596C63B75}"/>
                </a:ext>
              </a:extLst>
            </p:cNvPr>
            <p:cNvPicPr>
              <a:picLocks noChangeAspect="1"/>
            </p:cNvPicPr>
            <p:nvPr/>
          </p:nvPicPr>
          <p:blipFill>
            <a:blip r:embed="rId9"/>
            <a:srcRect/>
            <a:stretch>
              <a:fillRect/>
            </a:stretch>
          </p:blipFill>
          <p:spPr>
            <a:xfrm>
              <a:off x="9541368" y="5609082"/>
              <a:ext cx="888230" cy="826184"/>
            </a:xfrm>
            <a:prstGeom prst="rect">
              <a:avLst/>
            </a:prstGeom>
          </p:spPr>
        </p:pic>
        <p:pic>
          <p:nvPicPr>
            <p:cNvPr id="65" name="Picture 9">
              <a:extLst>
                <a:ext uri="{FF2B5EF4-FFF2-40B4-BE49-F238E27FC236}">
                  <a16:creationId xmlns:a16="http://schemas.microsoft.com/office/drawing/2014/main" id="{7F8CB300-4687-14E7-564A-13F5E8C17333}"/>
                </a:ext>
              </a:extLst>
            </p:cNvPr>
            <p:cNvPicPr>
              <a:picLocks noChangeAspect="1"/>
            </p:cNvPicPr>
            <p:nvPr/>
          </p:nvPicPr>
          <p:blipFill>
            <a:blip r:embed="rId9"/>
            <a:srcRect/>
            <a:stretch>
              <a:fillRect/>
            </a:stretch>
          </p:blipFill>
          <p:spPr>
            <a:xfrm>
              <a:off x="10416351" y="5609082"/>
              <a:ext cx="888230" cy="826184"/>
            </a:xfrm>
            <a:prstGeom prst="rect">
              <a:avLst/>
            </a:prstGeom>
          </p:spPr>
        </p:pic>
        <p:pic>
          <p:nvPicPr>
            <p:cNvPr id="66" name="Picture 9">
              <a:extLst>
                <a:ext uri="{FF2B5EF4-FFF2-40B4-BE49-F238E27FC236}">
                  <a16:creationId xmlns:a16="http://schemas.microsoft.com/office/drawing/2014/main" id="{EC5885CD-EA95-7D3A-1EA1-F29BA785A1A0}"/>
                </a:ext>
              </a:extLst>
            </p:cNvPr>
            <p:cNvPicPr>
              <a:picLocks noChangeAspect="1"/>
            </p:cNvPicPr>
            <p:nvPr/>
          </p:nvPicPr>
          <p:blipFill>
            <a:blip r:embed="rId9"/>
            <a:srcRect/>
            <a:stretch>
              <a:fillRect/>
            </a:stretch>
          </p:blipFill>
          <p:spPr>
            <a:xfrm>
              <a:off x="11286733" y="5622700"/>
              <a:ext cx="888230" cy="826184"/>
            </a:xfrm>
            <a:prstGeom prst="rect">
              <a:avLst/>
            </a:prstGeom>
          </p:spPr>
        </p:pic>
      </p:grpSp>
      <p:pic>
        <p:nvPicPr>
          <p:cNvPr id="3" name="Picture 2">
            <a:hlinkClick r:id="rId10" action="ppaction://hlinksldjump"/>
            <a:extLst>
              <a:ext uri="{FF2B5EF4-FFF2-40B4-BE49-F238E27FC236}">
                <a16:creationId xmlns:a16="http://schemas.microsoft.com/office/drawing/2014/main" id="{22D4F453-DCB0-00D6-FC13-EB4E3BE59401}"/>
              </a:ext>
            </a:extLst>
          </p:cNvPr>
          <p:cNvPicPr>
            <a:picLocks noChangeAspect="1"/>
          </p:cNvPicPr>
          <p:nvPr/>
        </p:nvPicPr>
        <p:blipFill>
          <a:blip r:embed="rId11"/>
          <a:stretch>
            <a:fillRect/>
          </a:stretch>
        </p:blipFill>
        <p:spPr>
          <a:xfrm>
            <a:off x="14287518" y="7162014"/>
            <a:ext cx="2295915" cy="2147313"/>
          </a:xfrm>
          <a:prstGeom prst="rect">
            <a:avLst/>
          </a:prstGeom>
        </p:spPr>
      </p:pic>
      <p:grpSp>
        <p:nvGrpSpPr>
          <p:cNvPr id="52" name="Group 51">
            <a:extLst>
              <a:ext uri="{FF2B5EF4-FFF2-40B4-BE49-F238E27FC236}">
                <a16:creationId xmlns:a16="http://schemas.microsoft.com/office/drawing/2014/main" id="{0144B7AD-EF2A-C61E-E1B2-74604CF0ABA9}"/>
              </a:ext>
            </a:extLst>
          </p:cNvPr>
          <p:cNvGrpSpPr/>
          <p:nvPr/>
        </p:nvGrpSpPr>
        <p:grpSpPr>
          <a:xfrm>
            <a:off x="18552398" y="1725633"/>
            <a:ext cx="7392531" cy="3173532"/>
            <a:chOff x="12408941" y="624596"/>
            <a:chExt cx="6065666" cy="2603924"/>
          </a:xfrm>
        </p:grpSpPr>
        <p:pic>
          <p:nvPicPr>
            <p:cNvPr id="53" name="Picture 15">
              <a:extLst>
                <a:ext uri="{FF2B5EF4-FFF2-40B4-BE49-F238E27FC236}">
                  <a16:creationId xmlns:a16="http://schemas.microsoft.com/office/drawing/2014/main" id="{A03C87F0-0B48-1830-0F63-985CB09E4C30}"/>
                </a:ext>
              </a:extLst>
            </p:cNvPr>
            <p:cNvPicPr>
              <a:picLocks noChangeAspect="1"/>
            </p:cNvPicPr>
            <p:nvPr/>
          </p:nvPicPr>
          <p:blipFill>
            <a:blip r:embed="rId12"/>
            <a:srcRect/>
            <a:stretch>
              <a:fillRect/>
            </a:stretch>
          </p:blipFill>
          <p:spPr>
            <a:xfrm>
              <a:off x="12408941" y="2319799"/>
              <a:ext cx="1478597" cy="908721"/>
            </a:xfrm>
            <a:prstGeom prst="rect">
              <a:avLst/>
            </a:prstGeom>
          </p:spPr>
        </p:pic>
        <p:pic>
          <p:nvPicPr>
            <p:cNvPr id="54" name="Picture 23">
              <a:extLst>
                <a:ext uri="{FF2B5EF4-FFF2-40B4-BE49-F238E27FC236}">
                  <a16:creationId xmlns:a16="http://schemas.microsoft.com/office/drawing/2014/main" id="{4739C488-1B59-E66C-8795-AF8D61F5A177}"/>
                </a:ext>
              </a:extLst>
            </p:cNvPr>
            <p:cNvPicPr>
              <a:picLocks noChangeAspect="1"/>
            </p:cNvPicPr>
            <p:nvPr/>
          </p:nvPicPr>
          <p:blipFill>
            <a:blip r:embed="rId13"/>
            <a:srcRect/>
            <a:stretch>
              <a:fillRect/>
            </a:stretch>
          </p:blipFill>
          <p:spPr>
            <a:xfrm>
              <a:off x="12746373" y="624596"/>
              <a:ext cx="1832014" cy="1354927"/>
            </a:xfrm>
            <a:prstGeom prst="rect">
              <a:avLst/>
            </a:prstGeom>
          </p:spPr>
        </p:pic>
        <p:pic>
          <p:nvPicPr>
            <p:cNvPr id="55" name="Picture 15">
              <a:extLst>
                <a:ext uri="{FF2B5EF4-FFF2-40B4-BE49-F238E27FC236}">
                  <a16:creationId xmlns:a16="http://schemas.microsoft.com/office/drawing/2014/main" id="{E2667B1D-A1E1-F96C-A112-8FA637C84C66}"/>
                </a:ext>
              </a:extLst>
            </p:cNvPr>
            <p:cNvPicPr>
              <a:picLocks noChangeAspect="1"/>
            </p:cNvPicPr>
            <p:nvPr/>
          </p:nvPicPr>
          <p:blipFill>
            <a:blip r:embed="rId12"/>
            <a:srcRect/>
            <a:stretch>
              <a:fillRect/>
            </a:stretch>
          </p:blipFill>
          <p:spPr>
            <a:xfrm>
              <a:off x="15134284" y="1919702"/>
              <a:ext cx="1130523" cy="694801"/>
            </a:xfrm>
            <a:prstGeom prst="rect">
              <a:avLst/>
            </a:prstGeom>
          </p:spPr>
        </p:pic>
        <p:pic>
          <p:nvPicPr>
            <p:cNvPr id="56" name="Picture 15">
              <a:extLst>
                <a:ext uri="{FF2B5EF4-FFF2-40B4-BE49-F238E27FC236}">
                  <a16:creationId xmlns:a16="http://schemas.microsoft.com/office/drawing/2014/main" id="{6372E4E8-B613-945C-C1D2-4113A4281129}"/>
                </a:ext>
              </a:extLst>
            </p:cNvPr>
            <p:cNvPicPr>
              <a:picLocks noChangeAspect="1"/>
            </p:cNvPicPr>
            <p:nvPr/>
          </p:nvPicPr>
          <p:blipFill>
            <a:blip r:embed="rId12"/>
            <a:srcRect/>
            <a:stretch>
              <a:fillRect/>
            </a:stretch>
          </p:blipFill>
          <p:spPr>
            <a:xfrm>
              <a:off x="17344084" y="1284722"/>
              <a:ext cx="1130523" cy="694801"/>
            </a:xfrm>
            <a:prstGeom prst="rect">
              <a:avLst/>
            </a:prstGeom>
          </p:spPr>
        </p:pic>
      </p:grpSp>
      <p:pic>
        <p:nvPicPr>
          <p:cNvPr id="44" name="Picture 14">
            <a:extLst>
              <a:ext uri="{FF2B5EF4-FFF2-40B4-BE49-F238E27FC236}">
                <a16:creationId xmlns:a16="http://schemas.microsoft.com/office/drawing/2014/main" id="{4CB4194A-0231-5217-3322-24AFE67A303B}"/>
              </a:ext>
            </a:extLst>
          </p:cNvPr>
          <p:cNvPicPr>
            <a:picLocks noChangeAspect="1"/>
          </p:cNvPicPr>
          <p:nvPr/>
        </p:nvPicPr>
        <p:blipFill>
          <a:blip r:embed="rId14"/>
          <a:srcRect/>
          <a:stretch>
            <a:fillRect/>
          </a:stretch>
        </p:blipFill>
        <p:spPr>
          <a:xfrm>
            <a:off x="5039206" y="1474211"/>
            <a:ext cx="6797558" cy="7877421"/>
          </a:xfrm>
          <a:prstGeom prst="rect">
            <a:avLst/>
          </a:prstGeom>
        </p:spPr>
      </p:pic>
      <p:pic>
        <p:nvPicPr>
          <p:cNvPr id="76" name="Picture 75">
            <a:extLst>
              <a:ext uri="{FF2B5EF4-FFF2-40B4-BE49-F238E27FC236}">
                <a16:creationId xmlns:a16="http://schemas.microsoft.com/office/drawing/2014/main" id="{AD998681-8E1F-6E9B-656F-457E6D073E6B}"/>
              </a:ext>
            </a:extLst>
          </p:cNvPr>
          <p:cNvPicPr>
            <a:picLocks noChangeAspect="1"/>
          </p:cNvPicPr>
          <p:nvPr/>
        </p:nvPicPr>
        <p:blipFill>
          <a:blip r:embed="rId15"/>
          <a:stretch>
            <a:fillRect/>
          </a:stretch>
        </p:blipFill>
        <p:spPr>
          <a:xfrm>
            <a:off x="5677996" y="2492763"/>
            <a:ext cx="1107092" cy="1768374"/>
          </a:xfrm>
          <a:prstGeom prst="rect">
            <a:avLst/>
          </a:prstGeom>
        </p:spPr>
      </p:pic>
      <p:pic>
        <p:nvPicPr>
          <p:cNvPr id="77" name="Picture 76">
            <a:extLst>
              <a:ext uri="{FF2B5EF4-FFF2-40B4-BE49-F238E27FC236}">
                <a16:creationId xmlns:a16="http://schemas.microsoft.com/office/drawing/2014/main" id="{BB486720-B27F-2B9C-E15A-8592426D2C15}"/>
              </a:ext>
            </a:extLst>
          </p:cNvPr>
          <p:cNvPicPr>
            <a:picLocks noChangeAspect="1"/>
          </p:cNvPicPr>
          <p:nvPr/>
        </p:nvPicPr>
        <p:blipFill>
          <a:blip r:embed="rId16"/>
          <a:stretch>
            <a:fillRect/>
          </a:stretch>
        </p:blipFill>
        <p:spPr>
          <a:xfrm>
            <a:off x="7240182" y="2770895"/>
            <a:ext cx="1114521" cy="1775804"/>
          </a:xfrm>
          <a:prstGeom prst="rect">
            <a:avLst/>
          </a:prstGeom>
        </p:spPr>
      </p:pic>
      <p:pic>
        <p:nvPicPr>
          <p:cNvPr id="78" name="Picture 77">
            <a:extLst>
              <a:ext uri="{FF2B5EF4-FFF2-40B4-BE49-F238E27FC236}">
                <a16:creationId xmlns:a16="http://schemas.microsoft.com/office/drawing/2014/main" id="{F76BB80E-458E-8408-8266-9FBEEF6F89EB}"/>
              </a:ext>
            </a:extLst>
          </p:cNvPr>
          <p:cNvPicPr>
            <a:picLocks noChangeAspect="1"/>
          </p:cNvPicPr>
          <p:nvPr/>
        </p:nvPicPr>
        <p:blipFill>
          <a:blip r:embed="rId17"/>
          <a:stretch>
            <a:fillRect/>
          </a:stretch>
        </p:blipFill>
        <p:spPr>
          <a:xfrm>
            <a:off x="8487183" y="2069369"/>
            <a:ext cx="1114521" cy="1768374"/>
          </a:xfrm>
          <a:prstGeom prst="rect">
            <a:avLst/>
          </a:prstGeom>
        </p:spPr>
      </p:pic>
      <p:pic>
        <p:nvPicPr>
          <p:cNvPr id="79" name="Picture 78">
            <a:extLst>
              <a:ext uri="{FF2B5EF4-FFF2-40B4-BE49-F238E27FC236}">
                <a16:creationId xmlns:a16="http://schemas.microsoft.com/office/drawing/2014/main" id="{3C6AF71D-7AE9-36D7-864D-538C30A15BE6}"/>
              </a:ext>
            </a:extLst>
          </p:cNvPr>
          <p:cNvPicPr>
            <a:picLocks noChangeAspect="1"/>
          </p:cNvPicPr>
          <p:nvPr/>
        </p:nvPicPr>
        <p:blipFill>
          <a:blip r:embed="rId18"/>
          <a:stretch>
            <a:fillRect/>
          </a:stretch>
        </p:blipFill>
        <p:spPr>
          <a:xfrm>
            <a:off x="9748407" y="3328102"/>
            <a:ext cx="1114521" cy="1783235"/>
          </a:xfrm>
          <a:prstGeom prst="rect">
            <a:avLst/>
          </a:prstGeom>
        </p:spPr>
      </p:pic>
      <p:sp>
        <p:nvSpPr>
          <p:cNvPr id="6" name="Oval 5">
            <a:hlinkClick r:id="rId19" action="ppaction://hlinksldjump"/>
            <a:extLst>
              <a:ext uri="{FF2B5EF4-FFF2-40B4-BE49-F238E27FC236}">
                <a16:creationId xmlns:a16="http://schemas.microsoft.com/office/drawing/2014/main" id="{30ECB528-9C8F-1A4F-DEEC-AA1069FB5592}"/>
              </a:ext>
            </a:extLst>
          </p:cNvPr>
          <p:cNvSpPr/>
          <p:nvPr/>
        </p:nvSpPr>
        <p:spPr>
          <a:xfrm>
            <a:off x="59846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1</a:t>
            </a:r>
          </a:p>
        </p:txBody>
      </p:sp>
      <p:sp>
        <p:nvSpPr>
          <p:cNvPr id="7" name="Oval 6">
            <a:hlinkClick r:id="rId20" action="ppaction://hlinksldjump"/>
            <a:extLst>
              <a:ext uri="{FF2B5EF4-FFF2-40B4-BE49-F238E27FC236}">
                <a16:creationId xmlns:a16="http://schemas.microsoft.com/office/drawing/2014/main" id="{F01B215B-011D-B286-1A77-A844B569D84B}"/>
              </a:ext>
            </a:extLst>
          </p:cNvPr>
          <p:cNvSpPr/>
          <p:nvPr/>
        </p:nvSpPr>
        <p:spPr>
          <a:xfrm>
            <a:off x="74705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2</a:t>
            </a:r>
          </a:p>
        </p:txBody>
      </p:sp>
      <p:sp>
        <p:nvSpPr>
          <p:cNvPr id="9" name="Oval 8">
            <a:hlinkClick r:id="rId21" action="ppaction://hlinksldjump"/>
            <a:extLst>
              <a:ext uri="{FF2B5EF4-FFF2-40B4-BE49-F238E27FC236}">
                <a16:creationId xmlns:a16="http://schemas.microsoft.com/office/drawing/2014/main" id="{E2647FEF-F278-85AC-9691-1392700984FF}"/>
              </a:ext>
            </a:extLst>
          </p:cNvPr>
          <p:cNvSpPr/>
          <p:nvPr/>
        </p:nvSpPr>
        <p:spPr>
          <a:xfrm>
            <a:off x="8956419"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3</a:t>
            </a:r>
          </a:p>
        </p:txBody>
      </p:sp>
      <p:sp>
        <p:nvSpPr>
          <p:cNvPr id="14" name="Oval 13">
            <a:hlinkClick r:id="rId22" action="ppaction://hlinksldjump"/>
            <a:extLst>
              <a:ext uri="{FF2B5EF4-FFF2-40B4-BE49-F238E27FC236}">
                <a16:creationId xmlns:a16="http://schemas.microsoft.com/office/drawing/2014/main" id="{7F23DC7C-B5EE-680F-C741-FC0335FDBD7F}"/>
              </a:ext>
            </a:extLst>
          </p:cNvPr>
          <p:cNvSpPr/>
          <p:nvPr/>
        </p:nvSpPr>
        <p:spPr>
          <a:xfrm>
            <a:off x="10465242" y="8654345"/>
            <a:ext cx="1098912" cy="1098912"/>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en-US" sz="3600" b="1" dirty="0">
                <a:solidFill>
                  <a:prstClr val="black"/>
                </a:solidFill>
                <a:latin typeface="UTM Avo" panose="02040603050506020204" pitchFamily="18" charset="0"/>
              </a:rPr>
              <a:t>4</a:t>
            </a:r>
          </a:p>
        </p:txBody>
      </p:sp>
      <p:pic>
        <p:nvPicPr>
          <p:cNvPr id="8" name="Picture 7">
            <a:extLst>
              <a:ext uri="{FF2B5EF4-FFF2-40B4-BE49-F238E27FC236}">
                <a16:creationId xmlns:a16="http://schemas.microsoft.com/office/drawing/2014/main" id="{76291E2C-C36E-430B-8180-F53F40DF43F0}"/>
              </a:ext>
            </a:extLst>
          </p:cNvPr>
          <p:cNvPicPr>
            <a:picLocks noChangeAspect="1"/>
          </p:cNvPicPr>
          <p:nvPr/>
        </p:nvPicPr>
        <p:blipFill>
          <a:blip r:embed="rId23"/>
          <a:stretch>
            <a:fillRect/>
          </a:stretch>
        </p:blipFill>
        <p:spPr>
          <a:xfrm>
            <a:off x="3571123" y="-20096"/>
            <a:ext cx="14747502" cy="1457070"/>
          </a:xfrm>
          <a:prstGeom prst="rect">
            <a:avLst/>
          </a:prstGeom>
        </p:spPr>
      </p:pic>
    </p:spTree>
    <p:extLst>
      <p:ext uri="{BB962C8B-B14F-4D97-AF65-F5344CB8AC3E}">
        <p14:creationId xmlns:p14="http://schemas.microsoft.com/office/powerpoint/2010/main" val="81821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6000" fill="hold"/>
                                        <p:tgtEl>
                                          <p:spTgt spid="27"/>
                                        </p:tgtEl>
                                        <p:attrNameLst>
                                          <p:attrName>r</p:attrName>
                                        </p:attrNameLst>
                                      </p:cBhvr>
                                    </p:animRot>
                                  </p:childTnLst>
                                </p:cTn>
                              </p:par>
                              <p:par>
                                <p:cTn id="7" presetID="2" presetClass="entr" presetSubtype="8" repeatCount="indefinite" fill="hold" nodeType="withEffect">
                                  <p:stCondLst>
                                    <p:cond delay="0"/>
                                  </p:stCondLst>
                                  <p:childTnLst>
                                    <p:set>
                                      <p:cBhvr>
                                        <p:cTn id="8" dur="1" fill="hold">
                                          <p:stCondLst>
                                            <p:cond delay="0"/>
                                          </p:stCondLst>
                                        </p:cTn>
                                        <p:tgtEl>
                                          <p:spTgt spid="52"/>
                                        </p:tgtEl>
                                        <p:attrNameLst>
                                          <p:attrName>style.visibility</p:attrName>
                                        </p:attrNameLst>
                                      </p:cBhvr>
                                      <p:to>
                                        <p:strVal val="visible"/>
                                      </p:to>
                                    </p:set>
                                    <p:anim calcmode="lin" valueType="num">
                                      <p:cBhvr additive="base">
                                        <p:cTn id="9" dur="8000" fill="hold"/>
                                        <p:tgtEl>
                                          <p:spTgt spid="52"/>
                                        </p:tgtEl>
                                        <p:attrNameLst>
                                          <p:attrName>ppt_x</p:attrName>
                                        </p:attrNameLst>
                                      </p:cBhvr>
                                      <p:tavLst>
                                        <p:tav tm="0">
                                          <p:val>
                                            <p:strVal val="0-#ppt_w/2"/>
                                          </p:val>
                                        </p:tav>
                                        <p:tav tm="100000">
                                          <p:val>
                                            <p:strVal val="#ppt_x"/>
                                          </p:val>
                                        </p:tav>
                                      </p:tavLst>
                                    </p:anim>
                                    <p:anim calcmode="lin" valueType="num">
                                      <p:cBhvr additive="base">
                                        <p:cTn id="10" dur="80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6"/>
                    </p:tgtEl>
                  </p:cond>
                </p:stCondLst>
                <p:endSync evt="end" delay="0">
                  <p:rtn val="all"/>
                </p:endSync>
                <p:childTnLst>
                  <p:par>
                    <p:cTn id="12" fill="hold">
                      <p:stCondLst>
                        <p:cond delay="0"/>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76"/>
                                        </p:tgtEl>
                                      </p:cBhvr>
                                    </p:animEffect>
                                    <p:anim calcmode="lin" valueType="num">
                                      <p:cBhvr>
                                        <p:cTn id="16" dur="1000"/>
                                        <p:tgtEl>
                                          <p:spTgt spid="76"/>
                                        </p:tgtEl>
                                        <p:attrNameLst>
                                          <p:attrName>ppt_x</p:attrName>
                                        </p:attrNameLst>
                                      </p:cBhvr>
                                      <p:tavLst>
                                        <p:tav tm="0">
                                          <p:val>
                                            <p:strVal val="ppt_x"/>
                                          </p:val>
                                        </p:tav>
                                        <p:tav tm="100000">
                                          <p:val>
                                            <p:strVal val="ppt_x"/>
                                          </p:val>
                                        </p:tav>
                                      </p:tavLst>
                                    </p:anim>
                                    <p:anim calcmode="lin" valueType="num">
                                      <p:cBhvr>
                                        <p:cTn id="17" dur="1000"/>
                                        <p:tgtEl>
                                          <p:spTgt spid="76"/>
                                        </p:tgtEl>
                                        <p:attrNameLst>
                                          <p:attrName>ppt_y</p:attrName>
                                        </p:attrNameLst>
                                      </p:cBhvr>
                                      <p:tavLst>
                                        <p:tav tm="0">
                                          <p:val>
                                            <p:strVal val="ppt_y"/>
                                          </p:val>
                                        </p:tav>
                                        <p:tav tm="100000">
                                          <p:val>
                                            <p:strVal val="ppt_y+.1"/>
                                          </p:val>
                                        </p:tav>
                                      </p:tavLst>
                                    </p:anim>
                                    <p:set>
                                      <p:cBhvr>
                                        <p:cTn id="18" dur="1" fill="hold">
                                          <p:stCondLst>
                                            <p:cond delay="999"/>
                                          </p:stCondLst>
                                        </p:cTn>
                                        <p:tgtEl>
                                          <p:spTgt spid="76"/>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22" restart="whenNotActive" fill="hold" evtFilter="cancelBubble" nodeType="interactiveSeq">
                <p:stCondLst>
                  <p:cond evt="onClick" delay="0">
                    <p:tgtEl>
                      <p:spTgt spid="77"/>
                    </p:tgtEl>
                  </p:cond>
                </p:stCondLst>
                <p:endSync evt="end" delay="0">
                  <p:rtn val="all"/>
                </p:endSync>
                <p:childTnLst>
                  <p:par>
                    <p:cTn id="23" fill="hold">
                      <p:stCondLst>
                        <p:cond delay="0"/>
                      </p:stCondLst>
                      <p:childTnLst>
                        <p:par>
                          <p:cTn id="24" fill="hold">
                            <p:stCondLst>
                              <p:cond delay="0"/>
                            </p:stCondLst>
                            <p:childTnLst>
                              <p:par>
                                <p:cTn id="25" presetID="42" presetClass="exit" presetSubtype="0" fill="hold" nodeType="clickEffect">
                                  <p:stCondLst>
                                    <p:cond delay="0"/>
                                  </p:stCondLst>
                                  <p:childTnLst>
                                    <p:animEffect transition="out" filter="fade">
                                      <p:cBhvr>
                                        <p:cTn id="26" dur="1000"/>
                                        <p:tgtEl>
                                          <p:spTgt spid="77"/>
                                        </p:tgtEl>
                                      </p:cBhvr>
                                    </p:animEffect>
                                    <p:anim calcmode="lin" valueType="num">
                                      <p:cBhvr>
                                        <p:cTn id="27" dur="1000"/>
                                        <p:tgtEl>
                                          <p:spTgt spid="77"/>
                                        </p:tgtEl>
                                        <p:attrNameLst>
                                          <p:attrName>ppt_x</p:attrName>
                                        </p:attrNameLst>
                                      </p:cBhvr>
                                      <p:tavLst>
                                        <p:tav tm="0">
                                          <p:val>
                                            <p:strVal val="ppt_x"/>
                                          </p:val>
                                        </p:tav>
                                        <p:tav tm="100000">
                                          <p:val>
                                            <p:strVal val="ppt_x"/>
                                          </p:val>
                                        </p:tav>
                                      </p:tavLst>
                                    </p:anim>
                                    <p:anim calcmode="lin" valueType="num">
                                      <p:cBhvr>
                                        <p:cTn id="28" dur="1000"/>
                                        <p:tgtEl>
                                          <p:spTgt spid="77"/>
                                        </p:tgtEl>
                                        <p:attrNameLst>
                                          <p:attrName>ppt_y</p:attrName>
                                        </p:attrNameLst>
                                      </p:cBhvr>
                                      <p:tavLst>
                                        <p:tav tm="0">
                                          <p:val>
                                            <p:strVal val="ppt_y"/>
                                          </p:val>
                                        </p:tav>
                                        <p:tav tm="100000">
                                          <p:val>
                                            <p:strVal val="ppt_y+.1"/>
                                          </p:val>
                                        </p:tav>
                                      </p:tavLst>
                                    </p:anim>
                                    <p:set>
                                      <p:cBhvr>
                                        <p:cTn id="29" dur="1" fill="hold">
                                          <p:stCondLst>
                                            <p:cond delay="999"/>
                                          </p:stCondLst>
                                        </p:cTn>
                                        <p:tgtEl>
                                          <p:spTgt spid="77"/>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33" restart="whenNotActive" fill="hold" evtFilter="cancelBubble" nodeType="interactiveSeq">
                <p:stCondLst>
                  <p:cond evt="onClick" delay="0">
                    <p:tgtEl>
                      <p:spTgt spid="78"/>
                    </p:tgtEl>
                  </p:cond>
                </p:stCondLst>
                <p:endSync evt="end" delay="0">
                  <p:rtn val="all"/>
                </p:endSync>
                <p:childTnLst>
                  <p:par>
                    <p:cTn id="34" fill="hold">
                      <p:stCondLst>
                        <p:cond delay="0"/>
                      </p:stCondLst>
                      <p:childTnLst>
                        <p:par>
                          <p:cTn id="35" fill="hold">
                            <p:stCondLst>
                              <p:cond delay="0"/>
                            </p:stCondLst>
                            <p:childTnLst>
                              <p:par>
                                <p:cTn id="36" presetID="42" presetClass="exit" presetSubtype="0" fill="hold" nodeType="clickEffect">
                                  <p:stCondLst>
                                    <p:cond delay="0"/>
                                  </p:stCondLst>
                                  <p:childTnLst>
                                    <p:animEffect transition="out" filter="fade">
                                      <p:cBhvr>
                                        <p:cTn id="37" dur="1000"/>
                                        <p:tgtEl>
                                          <p:spTgt spid="78"/>
                                        </p:tgtEl>
                                      </p:cBhvr>
                                    </p:animEffect>
                                    <p:anim calcmode="lin" valueType="num">
                                      <p:cBhvr>
                                        <p:cTn id="38" dur="1000"/>
                                        <p:tgtEl>
                                          <p:spTgt spid="78"/>
                                        </p:tgtEl>
                                        <p:attrNameLst>
                                          <p:attrName>ppt_x</p:attrName>
                                        </p:attrNameLst>
                                      </p:cBhvr>
                                      <p:tavLst>
                                        <p:tav tm="0">
                                          <p:val>
                                            <p:strVal val="ppt_x"/>
                                          </p:val>
                                        </p:tav>
                                        <p:tav tm="100000">
                                          <p:val>
                                            <p:strVal val="ppt_x"/>
                                          </p:val>
                                        </p:tav>
                                      </p:tavLst>
                                    </p:anim>
                                    <p:anim calcmode="lin" valueType="num">
                                      <p:cBhvr>
                                        <p:cTn id="39" dur="1000"/>
                                        <p:tgtEl>
                                          <p:spTgt spid="78"/>
                                        </p:tgtEl>
                                        <p:attrNameLst>
                                          <p:attrName>ppt_y</p:attrName>
                                        </p:attrNameLst>
                                      </p:cBhvr>
                                      <p:tavLst>
                                        <p:tav tm="0">
                                          <p:val>
                                            <p:strVal val="ppt_y"/>
                                          </p:val>
                                        </p:tav>
                                        <p:tav tm="100000">
                                          <p:val>
                                            <p:strVal val="ppt_y+.1"/>
                                          </p:val>
                                        </p:tav>
                                      </p:tavLst>
                                    </p:anim>
                                    <p:set>
                                      <p:cBhvr>
                                        <p:cTn id="40" dur="1" fill="hold">
                                          <p:stCondLst>
                                            <p:cond delay="999"/>
                                          </p:stCondLst>
                                        </p:cTn>
                                        <p:tgtEl>
                                          <p:spTgt spid="7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44" restart="whenNotActive" fill="hold" evtFilter="cancelBubble" nodeType="interactiveSeq">
                <p:stCondLst>
                  <p:cond evt="onClick" delay="0">
                    <p:tgtEl>
                      <p:spTgt spid="79"/>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nodeType="clickEffect">
                                  <p:stCondLst>
                                    <p:cond delay="0"/>
                                  </p:stCondLst>
                                  <p:childTnLst>
                                    <p:animEffect transition="out" filter="fade">
                                      <p:cBhvr>
                                        <p:cTn id="48" dur="1000"/>
                                        <p:tgtEl>
                                          <p:spTgt spid="79"/>
                                        </p:tgtEl>
                                      </p:cBhvr>
                                    </p:animEffect>
                                    <p:anim calcmode="lin" valueType="num">
                                      <p:cBhvr>
                                        <p:cTn id="49" dur="1000"/>
                                        <p:tgtEl>
                                          <p:spTgt spid="79"/>
                                        </p:tgtEl>
                                        <p:attrNameLst>
                                          <p:attrName>ppt_x</p:attrName>
                                        </p:attrNameLst>
                                      </p:cBhvr>
                                      <p:tavLst>
                                        <p:tav tm="0">
                                          <p:val>
                                            <p:strVal val="ppt_x"/>
                                          </p:val>
                                        </p:tav>
                                        <p:tav tm="100000">
                                          <p:val>
                                            <p:strVal val="ppt_x"/>
                                          </p:val>
                                        </p:tav>
                                      </p:tavLst>
                                    </p:anim>
                                    <p:anim calcmode="lin" valueType="num">
                                      <p:cBhvr>
                                        <p:cTn id="50" dur="1000"/>
                                        <p:tgtEl>
                                          <p:spTgt spid="79"/>
                                        </p:tgtEl>
                                        <p:attrNameLst>
                                          <p:attrName>ppt_y</p:attrName>
                                        </p:attrNameLst>
                                      </p:cBhvr>
                                      <p:tavLst>
                                        <p:tav tm="0">
                                          <p:val>
                                            <p:strVal val="ppt_y"/>
                                          </p:val>
                                        </p:tav>
                                        <p:tav tm="100000">
                                          <p:val>
                                            <p:strVal val="ppt_y+.1"/>
                                          </p:val>
                                        </p:tav>
                                      </p:tavLst>
                                    </p:anim>
                                    <p:set>
                                      <p:cBhvr>
                                        <p:cTn id="51" dur="1" fill="hold">
                                          <p:stCondLst>
                                            <p:cond delay="999"/>
                                          </p:stCondLst>
                                        </p:cTn>
                                        <p:tgtEl>
                                          <p:spTgt spid="79"/>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9"/>
                  </p:tgtEl>
                </p:cond>
              </p:nextCondLst>
            </p:seq>
          </p:childTnLst>
        </p:cTn>
      </p:par>
    </p:tnLst>
    <p:bldLst>
      <p:bldP spid="6" grpId="0" animBg="1"/>
      <p:bldP spid="7" grpId="0" animBg="1"/>
      <p:bldP spid="9"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a:hlinkClick r:id="rId4" action="ppaction://hlinksldjump"/>
            <a:extLst>
              <a:ext uri="{FF2B5EF4-FFF2-40B4-BE49-F238E27FC236}">
                <a16:creationId xmlns:a16="http://schemas.microsoft.com/office/drawing/2014/main" id="{FA7CC93C-B87D-DB38-6C58-2D57379E406C}"/>
              </a:ext>
            </a:extLst>
          </p:cNvPr>
          <p:cNvPicPr>
            <a:picLocks noChangeAspect="1"/>
          </p:cNvPicPr>
          <p:nvPr/>
        </p:nvPicPr>
        <p:blipFill>
          <a:blip r:embed="rId5"/>
          <a:stretch>
            <a:fillRect/>
          </a:stretch>
        </p:blipFill>
        <p:spPr>
          <a:xfrm>
            <a:off x="16417805" y="8437943"/>
            <a:ext cx="1974683" cy="1833635"/>
          </a:xfrm>
          <a:prstGeom prst="rect">
            <a:avLst/>
          </a:prstGeom>
        </p:spPr>
      </p:pic>
      <p:sp>
        <p:nvSpPr>
          <p:cNvPr id="2" name="Rectangle: Rounded Corners 13">
            <a:extLst>
              <a:ext uri="{FF2B5EF4-FFF2-40B4-BE49-F238E27FC236}">
                <a16:creationId xmlns:a16="http://schemas.microsoft.com/office/drawing/2014/main" id="{759BE830-AED7-06EF-FA02-6CAB0FDFC7C8}"/>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A. 45 868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14">
            <a:extLst>
              <a:ext uri="{FF2B5EF4-FFF2-40B4-BE49-F238E27FC236}">
                <a16:creationId xmlns:a16="http://schemas.microsoft.com/office/drawing/2014/main" id="{8045ECA6-5906-E865-237F-13BB92CF1A64}"/>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C. 45 888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Rectangle: Rounded Corners 15">
            <a:extLst>
              <a:ext uri="{FF2B5EF4-FFF2-40B4-BE49-F238E27FC236}">
                <a16:creationId xmlns:a16="http://schemas.microsoft.com/office/drawing/2014/main" id="{0C6596EB-DC4D-A1DA-095F-A46B2BE856B7}"/>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lnSpc>
                <a:spcPct val="150000"/>
              </a:lnSpc>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B. 45 878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6">
            <a:extLst>
              <a:ext uri="{FF2B5EF4-FFF2-40B4-BE49-F238E27FC236}">
                <a16:creationId xmlns:a16="http://schemas.microsoft.com/office/drawing/2014/main" id="{B69FEC94-83F5-11B3-BEB6-1C09230729D3}"/>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D.</a:t>
            </a:r>
            <a:r>
              <a:rPr lang="en-US" sz="54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rPr>
              <a:t>45 858</a:t>
            </a:r>
            <a:endParaRPr lang="vi-VN"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7" name="Picture 18">
            <a:extLst>
              <a:ext uri="{FF2B5EF4-FFF2-40B4-BE49-F238E27FC236}">
                <a16:creationId xmlns:a16="http://schemas.microsoft.com/office/drawing/2014/main" id="{3962BD7E-4677-8AED-1E60-7873EAE9963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2669" y="5302000"/>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8" name="Picture 20">
            <a:extLst>
              <a:ext uri="{FF2B5EF4-FFF2-40B4-BE49-F238E27FC236}">
                <a16:creationId xmlns:a16="http://schemas.microsoft.com/office/drawing/2014/main" id="{07E8D9EE-A4BA-50B8-F37E-F03DB455241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48561" y="8030840"/>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1FD1F2-29C6-BC71-82FB-505C3CBC73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88232" y="530643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B7E0E46-1D30-C8AE-A395-BD683CAF2B4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2669" y="7917503"/>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1D24632-5D27-D9A7-BFA3-42E6150D0E56}"/>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r>
              <a:rPr lang="pt-BR" sz="5400" b="1" dirty="0">
                <a:solidFill>
                  <a:srgbClr val="000000"/>
                </a:solidFill>
                <a:latin typeface="Cambria" panose="02040503050406030204" pitchFamily="18" charset="0"/>
                <a:ea typeface="Cambria" panose="02040503050406030204" pitchFamily="18" charset="0"/>
                <a:cs typeface="Arial" panose="020B0604020202020204" pitchFamily="34" charset="0"/>
              </a:rPr>
              <a:t>Câu 1: Tính:  28 459 + 17 409 = ?</a:t>
            </a:r>
            <a:endParaRPr lang="en-US" sz="5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24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childTnLst>
              </p:cTn>
              <p:nextCondLst>
                <p:cond evt="onClick" delay="0">
                  <p:tgtEl>
                    <p:spTgt spid="3"/>
                  </p:tgtEl>
                </p:cond>
              </p:nextCondLst>
            </p:seq>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nextCondLst>
                <p:cond evt="onClick" delay="0">
                  <p:tgtEl>
                    <p:spTgt spid="4"/>
                  </p:tgtEl>
                </p:cond>
              </p:nextCondLst>
            </p:seq>
          </p:childTnLst>
        </p:cTn>
      </p:par>
    </p:tnLst>
    <p:bldLst>
      <p:bldP spid="2" grpId="0" animBg="1"/>
      <p:bldP spid="3" grpId="0" animBg="1"/>
      <p:bldP spid="4" grpId="0" animBg="1"/>
      <p:bldP spid="5"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4" name="Rectangle: Rounded Corners 13">
            <a:extLst>
              <a:ext uri="{FF2B5EF4-FFF2-40B4-BE49-F238E27FC236}">
                <a16:creationId xmlns:a16="http://schemas.microsoft.com/office/drawing/2014/main" id="{84A0A606-F947-9490-60BA-CC9F5B2B7B5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742995">
              <a:defRPr/>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A.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1 016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5" name="Rectangle: Rounded Corners 14">
            <a:extLst>
              <a:ext uri="{FF2B5EF4-FFF2-40B4-BE49-F238E27FC236}">
                <a16:creationId xmlns:a16="http://schemas.microsoft.com/office/drawing/2014/main" id="{5801183C-D43B-A53C-3F43-A4E36FA70B3B}"/>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1 025</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8" name="Rectangle: Rounded Corners 15">
            <a:extLst>
              <a:ext uri="{FF2B5EF4-FFF2-40B4-BE49-F238E27FC236}">
                <a16:creationId xmlns:a16="http://schemas.microsoft.com/office/drawing/2014/main" id="{C0441136-2DC6-783B-E1B9-DF8A6E3BB1BC}"/>
              </a:ext>
            </a:extLst>
          </p:cNvPr>
          <p:cNvSpPr/>
          <p:nvPr/>
        </p:nvSpPr>
        <p:spPr>
          <a:xfrm>
            <a:off x="9597096" y="697987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D. 1 026</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29" name="Rectangle: Rounded Corners 16">
            <a:extLst>
              <a:ext uri="{FF2B5EF4-FFF2-40B4-BE49-F238E27FC236}">
                <a16:creationId xmlns:a16="http://schemas.microsoft.com/office/drawing/2014/main" id="{8028A999-B949-C8F0-93EE-C00917F18DB1}"/>
              </a:ext>
            </a:extLst>
          </p:cNvPr>
          <p:cNvSpPr/>
          <p:nvPr/>
        </p:nvSpPr>
        <p:spPr>
          <a:xfrm>
            <a:off x="9597096" y="437078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a:t>
            </a: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1 126</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30" name="Picture 18">
            <a:extLst>
              <a:ext uri="{FF2B5EF4-FFF2-40B4-BE49-F238E27FC236}">
                <a16:creationId xmlns:a16="http://schemas.microsoft.com/office/drawing/2014/main" id="{2076ACD3-D4AA-1B46-93FE-F46939513E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3111" y="7919485"/>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1" name="Picture 20">
            <a:extLst>
              <a:ext uri="{FF2B5EF4-FFF2-40B4-BE49-F238E27FC236}">
                <a16:creationId xmlns:a16="http://schemas.microsoft.com/office/drawing/2014/main" id="{F8D61CD7-56F2-A4BA-6D19-CE02306138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83440" y="5411712"/>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F3D84273-9A92-0AE7-F763-982945F697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5899" y="5269804"/>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B43DC550-1641-17A7-6EAC-0F0E2CED0A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424" y="7483162"/>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4" name="Rectangle: Rounded Corners 33">
            <a:extLst>
              <a:ext uri="{FF2B5EF4-FFF2-40B4-BE49-F238E27FC236}">
                <a16:creationId xmlns:a16="http://schemas.microsoft.com/office/drawing/2014/main" id="{831BAFEC-4E26-69CA-F429-652CD49EA11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Câu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2: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giá</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trị</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biểu</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4800" b="1" dirty="0" err="1">
                <a:solidFill>
                  <a:srgbClr val="000000"/>
                </a:solidFill>
                <a:latin typeface="Cambria" panose="02040503050406030204" pitchFamily="18" charset="0"/>
                <a:ea typeface="Cambria" panose="02040503050406030204" pitchFamily="18" charset="0"/>
                <a:cs typeface="Arial" panose="020B0604020202020204" pitchFamily="34" charset="0"/>
              </a:rPr>
              <a:t>thức</a:t>
            </a: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a:t>
            </a:r>
          </a:p>
          <a:p>
            <a:pPr algn="ctr" defTabSz="804581">
              <a:lnSpc>
                <a:spcPct val="150000"/>
              </a:lnSpc>
            </a:pPr>
            <a:r>
              <a:rPr lang="en-US" sz="4800" b="1" dirty="0">
                <a:solidFill>
                  <a:srgbClr val="000000"/>
                </a:solidFill>
                <a:latin typeface="Cambria" panose="02040503050406030204" pitchFamily="18" charset="0"/>
                <a:ea typeface="Cambria" panose="02040503050406030204" pitchFamily="18" charset="0"/>
                <a:cs typeface="Arial" panose="020B0604020202020204" pitchFamily="34" charset="0"/>
              </a:rPr>
              <a:t>1230 – 34 x 6 = ?</a:t>
            </a:r>
          </a:p>
        </p:txBody>
      </p:sp>
      <p:pic>
        <p:nvPicPr>
          <p:cNvPr id="35" name="Picture 34">
            <a:hlinkClick r:id="rId6" action="ppaction://hlinksldjump"/>
            <a:extLst>
              <a:ext uri="{FF2B5EF4-FFF2-40B4-BE49-F238E27FC236}">
                <a16:creationId xmlns:a16="http://schemas.microsoft.com/office/drawing/2014/main" id="{968442B4-BE64-7F82-894A-78E0A91FEBAF}"/>
              </a:ext>
            </a:extLst>
          </p:cNvPr>
          <p:cNvPicPr>
            <a:picLocks noChangeAspect="1"/>
          </p:cNvPicPr>
          <p:nvPr/>
        </p:nvPicPr>
        <p:blipFill>
          <a:blip r:embed="rId7"/>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777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nextCondLst>
                <p:cond evt="onClick" delay="0">
                  <p:tgtEl>
                    <p:spTgt spid="29"/>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8"/>
                  </p:tgtEl>
                </p:cond>
              </p:nextCondLst>
            </p:seq>
          </p:childTnLst>
        </p:cTn>
      </p:par>
    </p:tnLst>
    <p:bldLst>
      <p:bldP spid="24" grpId="0" animBg="1"/>
      <p:bldP spid="25" grpId="0" animBg="1"/>
      <p:bldP spid="28" grpId="0" animBg="1"/>
      <p:bldP spid="29" grpId="0" animBg="1"/>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13">
            <a:extLst>
              <a:ext uri="{FF2B5EF4-FFF2-40B4-BE49-F238E27FC236}">
                <a16:creationId xmlns:a16="http://schemas.microsoft.com/office/drawing/2014/main" id="{659EA9AB-A64E-DC5F-D462-28F22D225CC3}"/>
              </a:ext>
            </a:extLst>
          </p:cNvPr>
          <p:cNvSpPr/>
          <p:nvPr/>
        </p:nvSpPr>
        <p:spPr>
          <a:xfrm>
            <a:off x="1431111"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A. 71 580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4">
            <a:extLst>
              <a:ext uri="{FF2B5EF4-FFF2-40B4-BE49-F238E27FC236}">
                <a16:creationId xmlns:a16="http://schemas.microsoft.com/office/drawing/2014/main" id="{D1FDD047-BB5E-854A-1456-9C7539C80E3B}"/>
              </a:ext>
            </a:extLst>
          </p:cNvPr>
          <p:cNvSpPr/>
          <p:nvPr/>
        </p:nvSpPr>
        <p:spPr>
          <a:xfrm>
            <a:off x="9426647" y="4243539"/>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B. 270,3</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3486DD70-2F12-68FF-F091-FE9D2E25AF80}"/>
              </a:ext>
            </a:extLst>
          </p:cNvPr>
          <p:cNvSpPr/>
          <p:nvPr/>
        </p:nvSpPr>
        <p:spPr>
          <a:xfrm>
            <a:off x="1431111" y="6960992"/>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buSzPts val="3200"/>
            </a:pPr>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C. 7 158</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Rounded Corners 16">
            <a:extLst>
              <a:ext uri="{FF2B5EF4-FFF2-40B4-BE49-F238E27FC236}">
                <a16:creationId xmlns:a16="http://schemas.microsoft.com/office/drawing/2014/main" id="{03C393CA-F07F-0198-6EDB-5552B7B3F0A9}"/>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6000" dirty="0">
                <a:solidFill>
                  <a:prstClr val="black"/>
                </a:solidFill>
                <a:latin typeface="Cambria" panose="02040503050406030204" pitchFamily="18" charset="0"/>
                <a:ea typeface="Cambria" panose="02040503050406030204" pitchFamily="18" charset="0"/>
                <a:cs typeface="Arial" panose="020B0604020202020204" pitchFamily="34" charset="0"/>
              </a:rPr>
              <a:t>D. 2 730</a:t>
            </a:r>
            <a:endParaRPr lang="en-VN" sz="60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20" name="Picture 18">
            <a:extLst>
              <a:ext uri="{FF2B5EF4-FFF2-40B4-BE49-F238E27FC236}">
                <a16:creationId xmlns:a16="http://schemas.microsoft.com/office/drawing/2014/main" id="{B997BCAE-9EC5-ED6F-3967-6E772B857D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91568" y="5346319"/>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D973ED-8FD2-E57E-A5FB-D8A73290CE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4699" y="7667769"/>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9D54904-F407-BDF8-C72F-E2647F38D9F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4664" y="7755089"/>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A4B0AA5-7D62-CEF3-67E4-6A3D139C2B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5351" y="5250118"/>
            <a:ext cx="1269639" cy="113311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C8D26BE5-E838-E58B-219D-6E82CB5B38DD}"/>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6000" b="1">
                <a:solidFill>
                  <a:srgbClr val="000000"/>
                </a:solidFill>
                <a:latin typeface="Cambria" panose="02040503050406030204" pitchFamily="18" charset="0"/>
                <a:ea typeface="Cambria" panose="02040503050406030204" pitchFamily="18" charset="0"/>
                <a:cs typeface="Arial" panose="020B0604020202020204" pitchFamily="34" charset="0"/>
              </a:rPr>
              <a:t>Câu hỏi 3: </a:t>
            </a: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Kết quả của phép tính:</a:t>
            </a:r>
          </a:p>
          <a:p>
            <a:pPr algn="ctr" defTabSz="804581">
              <a:lnSpc>
                <a:spcPct val="150000"/>
              </a:lnSpc>
            </a:pPr>
            <a:r>
              <a:rPr lang="en-US" sz="6000">
                <a:solidFill>
                  <a:srgbClr val="000000"/>
                </a:solidFill>
                <a:latin typeface="Cambria" panose="02040503050406030204" pitchFamily="18" charset="0"/>
                <a:ea typeface="Cambria" panose="02040503050406030204" pitchFamily="18" charset="0"/>
                <a:cs typeface="Arial" panose="020B0604020202020204" pitchFamily="34" charset="0"/>
              </a:rPr>
              <a:t>720,3 – 4,5 x 100 =?</a:t>
            </a:r>
            <a:endParaRPr lang="en-US" sz="60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25" name="Picture 24">
            <a:hlinkClick r:id="rId5" action="ppaction://hlinksldjump"/>
            <a:extLst>
              <a:ext uri="{FF2B5EF4-FFF2-40B4-BE49-F238E27FC236}">
                <a16:creationId xmlns:a16="http://schemas.microsoft.com/office/drawing/2014/main" id="{6B027461-12DD-A6E0-6261-37076E32B052}"/>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49404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childTnLst>
              </p:cTn>
              <p:nextCondLst>
                <p:cond evt="onClick" delay="0">
                  <p:tgtEl>
                    <p:spTgt spid="16"/>
                  </p:tgtEl>
                </p:cond>
              </p:nextCondLst>
            </p:seq>
          </p:childTnLst>
        </p:cTn>
      </p:par>
    </p:tnLst>
    <p:bldLst>
      <p:bldP spid="5" grpId="0" animBg="1"/>
      <p:bldP spid="6" grpId="0" animBg="1"/>
      <p:bldP spid="16" grpId="0" animBg="1"/>
      <p:bldP spid="19"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13">
            <a:extLst>
              <a:ext uri="{FF2B5EF4-FFF2-40B4-BE49-F238E27FC236}">
                <a16:creationId xmlns:a16="http://schemas.microsoft.com/office/drawing/2014/main" id="{7F42358D-8ACE-9289-DE19-E950705FC3A7}"/>
              </a:ext>
            </a:extLst>
          </p:cNvPr>
          <p:cNvSpPr/>
          <p:nvPr/>
        </p:nvSpPr>
        <p:spPr>
          <a:xfrm>
            <a:off x="126172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en-US" sz="4800" dirty="0">
                <a:solidFill>
                  <a:srgbClr val="000000"/>
                </a:solidFill>
                <a:latin typeface="Cambria" panose="02040503050406030204" pitchFamily="18" charset="0"/>
                <a:ea typeface="Cambria" panose="02040503050406030204" pitchFamily="18" charset="0"/>
                <a:cs typeface="Arial" panose="020B0604020202020204" pitchFamily="34" charset="0"/>
              </a:rPr>
              <a:t>A. 25%.</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Rounded Corners 14">
            <a:extLst>
              <a:ext uri="{FF2B5EF4-FFF2-40B4-BE49-F238E27FC236}">
                <a16:creationId xmlns:a16="http://schemas.microsoft.com/office/drawing/2014/main" id="{1EEA60CA-A81F-C59D-638C-0EB0D1C0BEB0}"/>
              </a:ext>
            </a:extLst>
          </p:cNvPr>
          <p:cNvSpPr/>
          <p:nvPr/>
        </p:nvSpPr>
        <p:spPr>
          <a:xfrm>
            <a:off x="126172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C. 54%.</a:t>
            </a:r>
            <a:r>
              <a:rPr lang="en-US" sz="4400" dirty="0">
                <a:solidFill>
                  <a:srgbClr val="000000"/>
                </a:solidFill>
                <a:latin typeface="Cambria" panose="02040503050406030204" pitchFamily="18" charset="0"/>
                <a:ea typeface="Cambria" panose="02040503050406030204" pitchFamily="18" charset="0"/>
                <a:cs typeface="Arial" panose="020B0604020202020204" pitchFamily="34" charset="0"/>
              </a:rPr>
              <a:t> </a:t>
            </a:r>
            <a:endParaRPr lang="vi-VN" sz="44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Rounded Corners 15">
            <a:extLst>
              <a:ext uri="{FF2B5EF4-FFF2-40B4-BE49-F238E27FC236}">
                <a16:creationId xmlns:a16="http://schemas.microsoft.com/office/drawing/2014/main" id="{9AABD812-D989-F2B8-BD01-39C1D087E132}"/>
              </a:ext>
            </a:extLst>
          </p:cNvPr>
          <p:cNvSpPr/>
          <p:nvPr/>
        </p:nvSpPr>
        <p:spPr>
          <a:xfrm>
            <a:off x="9593475" y="4281260"/>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B. 75%.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16">
            <a:extLst>
              <a:ext uri="{FF2B5EF4-FFF2-40B4-BE49-F238E27FC236}">
                <a16:creationId xmlns:a16="http://schemas.microsoft.com/office/drawing/2014/main" id="{311D4959-774C-23AD-3773-1CCEC9CBFAB1}"/>
              </a:ext>
            </a:extLst>
          </p:cNvPr>
          <p:cNvSpPr/>
          <p:nvPr/>
        </p:nvSpPr>
        <p:spPr>
          <a:xfrm>
            <a:off x="9593475" y="6749991"/>
            <a:ext cx="6213348" cy="2139696"/>
          </a:xfrm>
          <a:prstGeom prst="roundRect">
            <a:avLst/>
          </a:prstGeom>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1371600"/>
            <a:r>
              <a:rPr lang="en-US" sz="4800" dirty="0">
                <a:solidFill>
                  <a:prstClr val="black"/>
                </a:solidFill>
                <a:latin typeface="Cambria" panose="02040503050406030204" pitchFamily="18" charset="0"/>
                <a:ea typeface="Cambria" panose="02040503050406030204" pitchFamily="18" charset="0"/>
                <a:cs typeface="Arial" panose="020B0604020202020204" pitchFamily="34" charset="0"/>
              </a:rPr>
              <a:t>D. 45%.</a:t>
            </a:r>
            <a:endParaRPr lang="en-VN" sz="4800" dirty="0">
              <a:solidFill>
                <a:prstClr val="black"/>
              </a:solidFill>
              <a:latin typeface="Cambria" panose="02040503050406030204" pitchFamily="18" charset="0"/>
              <a:ea typeface="Cambria" panose="02040503050406030204" pitchFamily="18" charset="0"/>
              <a:cs typeface="Arial" panose="020B0604020202020204" pitchFamily="34" charset="0"/>
            </a:endParaRPr>
          </a:p>
        </p:txBody>
      </p:sp>
      <p:pic>
        <p:nvPicPr>
          <p:cNvPr id="8" name="Picture 18">
            <a:extLst>
              <a:ext uri="{FF2B5EF4-FFF2-40B4-BE49-F238E27FC236}">
                <a16:creationId xmlns:a16="http://schemas.microsoft.com/office/drawing/2014/main" id="{58089BBD-6907-C9FE-CF24-2D5C292C4D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8199" y="5143501"/>
            <a:ext cx="1191014" cy="103691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20">
            <a:extLst>
              <a:ext uri="{FF2B5EF4-FFF2-40B4-BE49-F238E27FC236}">
                <a16:creationId xmlns:a16="http://schemas.microsoft.com/office/drawing/2014/main" id="{FDF16BCF-1F79-C551-1442-63A31FF115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0E5562D-80CE-B131-7294-A1D33DA075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81631" y="5196962"/>
            <a:ext cx="1191014" cy="10629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03D2E34-3432-850E-6B33-50F9A1B8C7AB}"/>
              </a:ext>
            </a:extLst>
          </p:cNvPr>
          <p:cNvSpPr/>
          <p:nvPr/>
        </p:nvSpPr>
        <p:spPr>
          <a:xfrm>
            <a:off x="1261726" y="564132"/>
            <a:ext cx="14588390" cy="3301914"/>
          </a:xfrm>
          <a:prstGeom prst="roundRect">
            <a:avLst/>
          </a:prstGeom>
          <a:ln w="38100">
            <a:solidFill>
              <a:schemeClr val="tx1"/>
            </a:solidFill>
          </a:ln>
          <a:effectLst/>
        </p:spPr>
        <p:style>
          <a:lnRef idx="2">
            <a:schemeClr val="accent1"/>
          </a:lnRef>
          <a:fillRef idx="1">
            <a:schemeClr val="lt1"/>
          </a:fillRef>
          <a:effectRef idx="0">
            <a:schemeClr val="accent1"/>
          </a:effectRef>
          <a:fontRef idx="minor">
            <a:schemeClr val="dk1"/>
          </a:fontRef>
        </p:style>
        <p:txBody>
          <a:bodyPr rtlCol="0" anchor="ctr"/>
          <a:lstStyle/>
          <a:p>
            <a:pPr algn="ctr" defTabSz="804581">
              <a:lnSpc>
                <a:spcPct val="150000"/>
              </a:lnSpc>
            </a:pPr>
            <a:r>
              <a:rPr lang="vi-VN" sz="4800" b="1">
                <a:solidFill>
                  <a:srgbClr val="000000"/>
                </a:solidFill>
                <a:latin typeface="Cambria" panose="02040503050406030204" pitchFamily="18" charset="0"/>
                <a:ea typeface="Cambria" panose="02040503050406030204" pitchFamily="18" charset="0"/>
                <a:cs typeface="Arial" panose="020B0604020202020204" pitchFamily="34" charset="0"/>
              </a:rPr>
              <a:t>Câu hỏi 4: </a:t>
            </a:r>
            <a:r>
              <a:rPr lang="vi-VN" sz="4800">
                <a:solidFill>
                  <a:srgbClr val="000000"/>
                </a:solidFill>
                <a:latin typeface="Cambria" panose="02040503050406030204" pitchFamily="18" charset="0"/>
                <a:ea typeface="Cambria" panose="02040503050406030204" pitchFamily="18" charset="0"/>
                <a:cs typeface="Arial" panose="020B0604020202020204" pitchFamily="34" charset="0"/>
              </a:rPr>
              <a:t>Đội văn nghệ của một trường tiểu học có 96 bạn trong đó có 72 bạn nữ. Tính tỉ số phần trăm của số bạn nam và các bạn trong đội văn nghệ.</a:t>
            </a:r>
            <a:endParaRPr lang="vi-VN" sz="4800" dirty="0">
              <a:solidFill>
                <a:srgbClr val="000000"/>
              </a:solidFill>
              <a:latin typeface="Cambria" panose="02040503050406030204" pitchFamily="18" charset="0"/>
              <a:ea typeface="Cambria" panose="02040503050406030204" pitchFamily="18" charset="0"/>
              <a:cs typeface="Arial" panose="020B0604020202020204" pitchFamily="34" charset="0"/>
            </a:endParaRPr>
          </a:p>
        </p:txBody>
      </p:sp>
      <p:pic>
        <p:nvPicPr>
          <p:cNvPr id="16" name="Picture 20">
            <a:extLst>
              <a:ext uri="{FF2B5EF4-FFF2-40B4-BE49-F238E27FC236}">
                <a16:creationId xmlns:a16="http://schemas.microsoft.com/office/drawing/2014/main" id="{6DC754AA-4EB3-FD9D-CC36-87AAF4DEDC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9881" y="7627428"/>
            <a:ext cx="1230684" cy="10983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hlinkClick r:id="rId5" action="ppaction://hlinksldjump"/>
            <a:extLst>
              <a:ext uri="{FF2B5EF4-FFF2-40B4-BE49-F238E27FC236}">
                <a16:creationId xmlns:a16="http://schemas.microsoft.com/office/drawing/2014/main" id="{E9FD95A6-4AF9-4346-8E73-44BB583BCF1D}"/>
              </a:ext>
            </a:extLst>
          </p:cNvPr>
          <p:cNvPicPr>
            <a:picLocks noChangeAspect="1"/>
          </p:cNvPicPr>
          <p:nvPr/>
        </p:nvPicPr>
        <p:blipFill>
          <a:blip r:embed="rId6"/>
          <a:stretch>
            <a:fillRect/>
          </a:stretch>
        </p:blipFill>
        <p:spPr>
          <a:xfrm>
            <a:off x="16417805" y="8437943"/>
            <a:ext cx="1974683" cy="1833635"/>
          </a:xfrm>
          <a:prstGeom prst="rect">
            <a:avLst/>
          </a:prstGeom>
        </p:spPr>
      </p:pic>
    </p:spTree>
    <p:extLst>
      <p:ext uri="{BB962C8B-B14F-4D97-AF65-F5344CB8AC3E}">
        <p14:creationId xmlns:p14="http://schemas.microsoft.com/office/powerpoint/2010/main" val="11973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nextCondLst>
                <p:cond evt="onClick" delay="0">
                  <p:tgtEl>
                    <p:spTgt spid="5"/>
                  </p:tgtEl>
                </p:cond>
              </p:nextCondLst>
            </p:seq>
          </p:childTnLst>
        </p:cTn>
      </p:par>
    </p:tnLst>
    <p:bldLst>
      <p:bldP spid="4" grpId="0" animBg="1"/>
      <p:bldP spid="5" grpId="0" animBg="1"/>
      <p:bldP spid="6" grpId="0" animBg="1"/>
      <p:bldP spid="7"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endParaRPr lang="en-US"/>
          </a:p>
        </p:txBody>
      </p:sp>
      <p:grpSp>
        <p:nvGrpSpPr>
          <p:cNvPr id="3" name="Group 3"/>
          <p:cNvGrpSpPr/>
          <p:nvPr/>
        </p:nvGrpSpPr>
        <p:grpSpPr>
          <a:xfrm>
            <a:off x="2277429" y="811033"/>
            <a:ext cx="4826989" cy="1870844"/>
            <a:chOff x="0" y="0"/>
            <a:chExt cx="1394530" cy="540492"/>
          </a:xfrm>
        </p:grpSpPr>
        <p:sp>
          <p:nvSpPr>
            <p:cNvPr id="4" name="Freeform 4"/>
            <p:cNvSpPr/>
            <p:nvPr/>
          </p:nvSpPr>
          <p:spPr>
            <a:xfrm>
              <a:off x="92710" y="106680"/>
              <a:ext cx="1290390" cy="421112"/>
            </a:xfrm>
            <a:custGeom>
              <a:avLst/>
              <a:gdLst/>
              <a:ahLst/>
              <a:cxnLst/>
              <a:rect l="l" t="t" r="r" b="b"/>
              <a:pathLst>
                <a:path w="1290390" h="421112">
                  <a:moveTo>
                    <a:pt x="1263720" y="231882"/>
                  </a:moveTo>
                  <a:cubicBezTo>
                    <a:pt x="1263720" y="319512"/>
                    <a:pt x="1187520" y="390632"/>
                    <a:pt x="1106240" y="390632"/>
                  </a:cubicBezTo>
                  <a:lnTo>
                    <a:pt x="66040" y="390632"/>
                  </a:lnTo>
                  <a:cubicBezTo>
                    <a:pt x="43180" y="390632"/>
                    <a:pt x="20320" y="385552"/>
                    <a:pt x="0" y="376662"/>
                  </a:cubicBezTo>
                  <a:cubicBezTo>
                    <a:pt x="26670" y="404602"/>
                    <a:pt x="63500" y="421112"/>
                    <a:pt x="102351" y="421112"/>
                  </a:cubicBezTo>
                  <a:lnTo>
                    <a:pt x="1144340" y="421112"/>
                  </a:lnTo>
                  <a:cubicBezTo>
                    <a:pt x="1224350" y="421112"/>
                    <a:pt x="1290390" y="355072"/>
                    <a:pt x="1290390" y="275062"/>
                  </a:cubicBezTo>
                  <a:lnTo>
                    <a:pt x="1290390" y="95250"/>
                  </a:lnTo>
                  <a:cubicBezTo>
                    <a:pt x="1290390" y="58420"/>
                    <a:pt x="1276420" y="25400"/>
                    <a:pt x="1254830" y="0"/>
                  </a:cubicBezTo>
                  <a:cubicBezTo>
                    <a:pt x="1261180" y="16510"/>
                    <a:pt x="1263720" y="34290"/>
                    <a:pt x="1263720" y="52070"/>
                  </a:cubicBezTo>
                  <a:lnTo>
                    <a:pt x="1263720" y="231882"/>
                  </a:lnTo>
                  <a:close/>
                </a:path>
              </a:pathLst>
            </a:custGeom>
            <a:solidFill>
              <a:srgbClr val="704430"/>
            </a:solidFill>
          </p:spPr>
          <p:txBody>
            <a:bodyPr/>
            <a:lstStyle/>
            <a:p>
              <a:endParaRPr lang="en-US"/>
            </a:p>
          </p:txBody>
        </p:sp>
        <p:sp>
          <p:nvSpPr>
            <p:cNvPr id="5" name="Freeform 5"/>
            <p:cNvSpPr/>
            <p:nvPr/>
          </p:nvSpPr>
          <p:spPr>
            <a:xfrm>
              <a:off x="12700" y="12700"/>
              <a:ext cx="1329760" cy="471912"/>
            </a:xfrm>
            <a:custGeom>
              <a:avLst/>
              <a:gdLst/>
              <a:ahLst/>
              <a:cxnLst/>
              <a:rect l="l" t="t" r="r" b="b"/>
              <a:pathLst>
                <a:path w="1329760" h="471912">
                  <a:moveTo>
                    <a:pt x="146050" y="471912"/>
                  </a:moveTo>
                  <a:lnTo>
                    <a:pt x="1183710" y="471912"/>
                  </a:lnTo>
                  <a:cubicBezTo>
                    <a:pt x="1263720" y="471912"/>
                    <a:pt x="1329760" y="405872"/>
                    <a:pt x="1329760" y="325862"/>
                  </a:cubicBezTo>
                  <a:lnTo>
                    <a:pt x="1329760" y="146050"/>
                  </a:lnTo>
                  <a:cubicBezTo>
                    <a:pt x="1329760" y="66040"/>
                    <a:pt x="1263720" y="0"/>
                    <a:pt x="1183710"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6" name="Freeform 6"/>
            <p:cNvSpPr/>
            <p:nvPr/>
          </p:nvSpPr>
          <p:spPr>
            <a:xfrm>
              <a:off x="0" y="0"/>
              <a:ext cx="1394530" cy="540492"/>
            </a:xfrm>
            <a:custGeom>
              <a:avLst/>
              <a:gdLst/>
              <a:ahLst/>
              <a:cxnLst/>
              <a:rect l="l" t="t" r="r" b="b"/>
              <a:pathLst>
                <a:path w="1394530" h="540492">
                  <a:moveTo>
                    <a:pt x="1331030" y="74930"/>
                  </a:moveTo>
                  <a:cubicBezTo>
                    <a:pt x="1303090" y="30480"/>
                    <a:pt x="1253560" y="0"/>
                    <a:pt x="1196410" y="0"/>
                  </a:cubicBezTo>
                  <a:lnTo>
                    <a:pt x="158750" y="0"/>
                  </a:lnTo>
                  <a:cubicBezTo>
                    <a:pt x="71120" y="0"/>
                    <a:pt x="0" y="71120"/>
                    <a:pt x="0" y="158750"/>
                  </a:cubicBezTo>
                  <a:lnTo>
                    <a:pt x="0" y="338562"/>
                  </a:lnTo>
                  <a:cubicBezTo>
                    <a:pt x="0" y="390632"/>
                    <a:pt x="25400" y="436352"/>
                    <a:pt x="63500" y="465562"/>
                  </a:cubicBezTo>
                  <a:cubicBezTo>
                    <a:pt x="91440" y="510012"/>
                    <a:pt x="140970" y="540492"/>
                    <a:pt x="196052" y="540492"/>
                  </a:cubicBezTo>
                  <a:lnTo>
                    <a:pt x="1235780" y="540492"/>
                  </a:lnTo>
                  <a:cubicBezTo>
                    <a:pt x="1323410" y="540492"/>
                    <a:pt x="1394530" y="469372"/>
                    <a:pt x="1394530" y="381742"/>
                  </a:cubicBezTo>
                  <a:lnTo>
                    <a:pt x="1394530" y="201930"/>
                  </a:lnTo>
                  <a:cubicBezTo>
                    <a:pt x="1394530" y="149860"/>
                    <a:pt x="1369130" y="104140"/>
                    <a:pt x="1331030" y="74930"/>
                  </a:cubicBezTo>
                  <a:close/>
                  <a:moveTo>
                    <a:pt x="12700" y="338562"/>
                  </a:moveTo>
                  <a:lnTo>
                    <a:pt x="12700" y="158750"/>
                  </a:lnTo>
                  <a:cubicBezTo>
                    <a:pt x="12700" y="78740"/>
                    <a:pt x="78740" y="12700"/>
                    <a:pt x="158750" y="12700"/>
                  </a:cubicBezTo>
                  <a:lnTo>
                    <a:pt x="1196410" y="12700"/>
                  </a:lnTo>
                  <a:cubicBezTo>
                    <a:pt x="1276420" y="12700"/>
                    <a:pt x="1342460" y="78740"/>
                    <a:pt x="1342460" y="158750"/>
                  </a:cubicBezTo>
                  <a:lnTo>
                    <a:pt x="1342460" y="338562"/>
                  </a:lnTo>
                  <a:cubicBezTo>
                    <a:pt x="1342460" y="418572"/>
                    <a:pt x="1276420" y="484612"/>
                    <a:pt x="1196410" y="484612"/>
                  </a:cubicBezTo>
                  <a:lnTo>
                    <a:pt x="158750" y="484612"/>
                  </a:lnTo>
                  <a:cubicBezTo>
                    <a:pt x="78740" y="484612"/>
                    <a:pt x="12700" y="419842"/>
                    <a:pt x="12700" y="338562"/>
                  </a:cubicBezTo>
                  <a:close/>
                  <a:moveTo>
                    <a:pt x="1383100" y="381742"/>
                  </a:moveTo>
                  <a:cubicBezTo>
                    <a:pt x="1383100" y="461752"/>
                    <a:pt x="1315790" y="527792"/>
                    <a:pt x="1235780" y="527792"/>
                  </a:cubicBezTo>
                  <a:lnTo>
                    <a:pt x="196052" y="527792"/>
                  </a:lnTo>
                  <a:cubicBezTo>
                    <a:pt x="157480" y="527792"/>
                    <a:pt x="120650" y="511282"/>
                    <a:pt x="93980" y="483342"/>
                  </a:cubicBezTo>
                  <a:cubicBezTo>
                    <a:pt x="114300" y="492232"/>
                    <a:pt x="135890" y="497312"/>
                    <a:pt x="160020" y="497312"/>
                  </a:cubicBezTo>
                  <a:lnTo>
                    <a:pt x="1197680" y="497312"/>
                  </a:lnTo>
                  <a:cubicBezTo>
                    <a:pt x="1285310" y="497312"/>
                    <a:pt x="1356430" y="426192"/>
                    <a:pt x="1356430" y="338562"/>
                  </a:cubicBezTo>
                  <a:lnTo>
                    <a:pt x="1356430" y="158750"/>
                  </a:lnTo>
                  <a:cubicBezTo>
                    <a:pt x="1356430" y="140970"/>
                    <a:pt x="1352620" y="123190"/>
                    <a:pt x="1347540" y="106680"/>
                  </a:cubicBezTo>
                  <a:cubicBezTo>
                    <a:pt x="1369130" y="132080"/>
                    <a:pt x="1383100" y="165100"/>
                    <a:pt x="1383100" y="201930"/>
                  </a:cubicBezTo>
                  <a:lnTo>
                    <a:pt x="1383100" y="381742"/>
                  </a:lnTo>
                  <a:close/>
                </a:path>
              </a:pathLst>
            </a:custGeom>
            <a:solidFill>
              <a:srgbClr val="704430"/>
            </a:solidFill>
          </p:spPr>
          <p:txBody>
            <a:bodyPr/>
            <a:lstStyle/>
            <a:p>
              <a:endParaRPr lang="en-US"/>
            </a:p>
          </p:txBody>
        </p:sp>
      </p:grpSp>
      <p:grpSp>
        <p:nvGrpSpPr>
          <p:cNvPr id="7" name="Group 7"/>
          <p:cNvGrpSpPr/>
          <p:nvPr/>
        </p:nvGrpSpPr>
        <p:grpSpPr>
          <a:xfrm>
            <a:off x="7094893" y="811033"/>
            <a:ext cx="1377979" cy="1870844"/>
            <a:chOff x="0" y="0"/>
            <a:chExt cx="398102" cy="540492"/>
          </a:xfrm>
        </p:grpSpPr>
        <p:sp>
          <p:nvSpPr>
            <p:cNvPr id="8" name="Freeform 8"/>
            <p:cNvSpPr/>
            <p:nvPr/>
          </p:nvSpPr>
          <p:spPr>
            <a:xfrm>
              <a:off x="92710" y="106680"/>
              <a:ext cx="293962" cy="421112"/>
            </a:xfrm>
            <a:custGeom>
              <a:avLst/>
              <a:gdLst/>
              <a:ahLst/>
              <a:cxnLst/>
              <a:rect l="l" t="t" r="r" b="b"/>
              <a:pathLst>
                <a:path w="293962" h="421112">
                  <a:moveTo>
                    <a:pt x="267292" y="231882"/>
                  </a:moveTo>
                  <a:cubicBezTo>
                    <a:pt x="267292" y="319512"/>
                    <a:pt x="191092" y="390632"/>
                    <a:pt x="109812" y="390632"/>
                  </a:cubicBezTo>
                  <a:lnTo>
                    <a:pt x="66040" y="390632"/>
                  </a:lnTo>
                  <a:cubicBezTo>
                    <a:pt x="43180" y="390632"/>
                    <a:pt x="20320" y="385552"/>
                    <a:pt x="0" y="376662"/>
                  </a:cubicBezTo>
                  <a:cubicBezTo>
                    <a:pt x="26670" y="404602"/>
                    <a:pt x="63500" y="421112"/>
                    <a:pt x="96001" y="421112"/>
                  </a:cubicBezTo>
                  <a:lnTo>
                    <a:pt x="147912" y="421112"/>
                  </a:lnTo>
                  <a:cubicBezTo>
                    <a:pt x="227922" y="421112"/>
                    <a:pt x="293962" y="355072"/>
                    <a:pt x="293962" y="275062"/>
                  </a:cubicBezTo>
                  <a:lnTo>
                    <a:pt x="293962" y="95250"/>
                  </a:lnTo>
                  <a:cubicBezTo>
                    <a:pt x="293962" y="58420"/>
                    <a:pt x="279992" y="25400"/>
                    <a:pt x="258402" y="0"/>
                  </a:cubicBezTo>
                  <a:cubicBezTo>
                    <a:pt x="264752" y="16510"/>
                    <a:pt x="267292" y="34290"/>
                    <a:pt x="267292" y="52070"/>
                  </a:cubicBezTo>
                  <a:lnTo>
                    <a:pt x="267292" y="231882"/>
                  </a:lnTo>
                  <a:close/>
                </a:path>
              </a:pathLst>
            </a:custGeom>
            <a:solidFill>
              <a:srgbClr val="704430"/>
            </a:solidFill>
          </p:spPr>
          <p:txBody>
            <a:bodyPr/>
            <a:lstStyle/>
            <a:p>
              <a:endParaRPr lang="en-US"/>
            </a:p>
          </p:txBody>
        </p:sp>
        <p:sp>
          <p:nvSpPr>
            <p:cNvPr id="9" name="Freeform 9"/>
            <p:cNvSpPr/>
            <p:nvPr/>
          </p:nvSpPr>
          <p:spPr>
            <a:xfrm>
              <a:off x="12700" y="12700"/>
              <a:ext cx="333332" cy="471912"/>
            </a:xfrm>
            <a:custGeom>
              <a:avLst/>
              <a:gdLst/>
              <a:ahLst/>
              <a:cxnLst/>
              <a:rect l="l" t="t" r="r" b="b"/>
              <a:pathLst>
                <a:path w="333332" h="471912">
                  <a:moveTo>
                    <a:pt x="146050" y="471912"/>
                  </a:moveTo>
                  <a:lnTo>
                    <a:pt x="187282" y="471912"/>
                  </a:lnTo>
                  <a:cubicBezTo>
                    <a:pt x="267292" y="471912"/>
                    <a:pt x="333332" y="405872"/>
                    <a:pt x="333332" y="325862"/>
                  </a:cubicBezTo>
                  <a:lnTo>
                    <a:pt x="333332" y="146050"/>
                  </a:lnTo>
                  <a:cubicBezTo>
                    <a:pt x="333332" y="66040"/>
                    <a:pt x="267292" y="0"/>
                    <a:pt x="187282" y="0"/>
                  </a:cubicBezTo>
                  <a:lnTo>
                    <a:pt x="146050" y="0"/>
                  </a:lnTo>
                  <a:cubicBezTo>
                    <a:pt x="66040" y="0"/>
                    <a:pt x="0" y="66040"/>
                    <a:pt x="0" y="146050"/>
                  </a:cubicBezTo>
                  <a:lnTo>
                    <a:pt x="0" y="325862"/>
                  </a:lnTo>
                  <a:cubicBezTo>
                    <a:pt x="0" y="407142"/>
                    <a:pt x="66040" y="471912"/>
                    <a:pt x="146050" y="471912"/>
                  </a:cubicBezTo>
                  <a:close/>
                </a:path>
              </a:pathLst>
            </a:custGeom>
            <a:solidFill>
              <a:srgbClr val="FFF3ED"/>
            </a:solidFill>
          </p:spPr>
          <p:txBody>
            <a:bodyPr/>
            <a:lstStyle/>
            <a:p>
              <a:endParaRPr lang="en-US"/>
            </a:p>
          </p:txBody>
        </p:sp>
        <p:sp>
          <p:nvSpPr>
            <p:cNvPr id="10" name="Freeform 10"/>
            <p:cNvSpPr/>
            <p:nvPr/>
          </p:nvSpPr>
          <p:spPr>
            <a:xfrm>
              <a:off x="0" y="0"/>
              <a:ext cx="398102" cy="540492"/>
            </a:xfrm>
            <a:custGeom>
              <a:avLst/>
              <a:gdLst/>
              <a:ahLst/>
              <a:cxnLst/>
              <a:rect l="l" t="t" r="r" b="b"/>
              <a:pathLst>
                <a:path w="398102" h="540492">
                  <a:moveTo>
                    <a:pt x="334602" y="74930"/>
                  </a:moveTo>
                  <a:cubicBezTo>
                    <a:pt x="306662" y="30480"/>
                    <a:pt x="257132" y="0"/>
                    <a:pt x="199982" y="0"/>
                  </a:cubicBezTo>
                  <a:lnTo>
                    <a:pt x="158750" y="0"/>
                  </a:lnTo>
                  <a:cubicBezTo>
                    <a:pt x="71120" y="0"/>
                    <a:pt x="0" y="71120"/>
                    <a:pt x="0" y="158750"/>
                  </a:cubicBezTo>
                  <a:lnTo>
                    <a:pt x="0" y="338562"/>
                  </a:lnTo>
                  <a:cubicBezTo>
                    <a:pt x="0" y="390632"/>
                    <a:pt x="25400" y="436352"/>
                    <a:pt x="63500" y="465562"/>
                  </a:cubicBezTo>
                  <a:cubicBezTo>
                    <a:pt x="91440" y="510012"/>
                    <a:pt x="140970" y="540492"/>
                    <a:pt x="188711" y="540492"/>
                  </a:cubicBezTo>
                  <a:lnTo>
                    <a:pt x="239352" y="540492"/>
                  </a:lnTo>
                  <a:cubicBezTo>
                    <a:pt x="326982" y="540492"/>
                    <a:pt x="398102" y="469372"/>
                    <a:pt x="398102" y="381742"/>
                  </a:cubicBezTo>
                  <a:lnTo>
                    <a:pt x="398102" y="201930"/>
                  </a:lnTo>
                  <a:cubicBezTo>
                    <a:pt x="398102" y="149860"/>
                    <a:pt x="372702" y="104140"/>
                    <a:pt x="334602" y="74930"/>
                  </a:cubicBezTo>
                  <a:close/>
                  <a:moveTo>
                    <a:pt x="12700" y="338562"/>
                  </a:moveTo>
                  <a:lnTo>
                    <a:pt x="12700" y="158750"/>
                  </a:lnTo>
                  <a:cubicBezTo>
                    <a:pt x="12700" y="78740"/>
                    <a:pt x="78740" y="12700"/>
                    <a:pt x="158750" y="12700"/>
                  </a:cubicBezTo>
                  <a:lnTo>
                    <a:pt x="199982" y="12700"/>
                  </a:lnTo>
                  <a:cubicBezTo>
                    <a:pt x="279992" y="12700"/>
                    <a:pt x="346032" y="78740"/>
                    <a:pt x="346032" y="158750"/>
                  </a:cubicBezTo>
                  <a:lnTo>
                    <a:pt x="346032" y="338562"/>
                  </a:lnTo>
                  <a:cubicBezTo>
                    <a:pt x="346032" y="418572"/>
                    <a:pt x="279992" y="484612"/>
                    <a:pt x="199982" y="484612"/>
                  </a:cubicBezTo>
                  <a:lnTo>
                    <a:pt x="158750" y="484612"/>
                  </a:lnTo>
                  <a:cubicBezTo>
                    <a:pt x="78740" y="484612"/>
                    <a:pt x="12700" y="419842"/>
                    <a:pt x="12700" y="338562"/>
                  </a:cubicBezTo>
                  <a:close/>
                  <a:moveTo>
                    <a:pt x="386672" y="381742"/>
                  </a:moveTo>
                  <a:cubicBezTo>
                    <a:pt x="386672" y="461752"/>
                    <a:pt x="319362" y="527792"/>
                    <a:pt x="239352" y="527792"/>
                  </a:cubicBezTo>
                  <a:lnTo>
                    <a:pt x="188711" y="527792"/>
                  </a:lnTo>
                  <a:cubicBezTo>
                    <a:pt x="157480" y="527792"/>
                    <a:pt x="120650" y="511282"/>
                    <a:pt x="93980" y="483342"/>
                  </a:cubicBezTo>
                  <a:cubicBezTo>
                    <a:pt x="114300" y="492232"/>
                    <a:pt x="135890" y="497312"/>
                    <a:pt x="160020" y="497312"/>
                  </a:cubicBezTo>
                  <a:lnTo>
                    <a:pt x="201252" y="497312"/>
                  </a:lnTo>
                  <a:cubicBezTo>
                    <a:pt x="288882" y="497312"/>
                    <a:pt x="360002" y="426192"/>
                    <a:pt x="360002" y="338562"/>
                  </a:cubicBezTo>
                  <a:lnTo>
                    <a:pt x="360002" y="158750"/>
                  </a:lnTo>
                  <a:cubicBezTo>
                    <a:pt x="360002" y="140970"/>
                    <a:pt x="356192" y="123190"/>
                    <a:pt x="351112" y="106680"/>
                  </a:cubicBezTo>
                  <a:cubicBezTo>
                    <a:pt x="372702" y="132080"/>
                    <a:pt x="386672" y="165100"/>
                    <a:pt x="386672" y="201930"/>
                  </a:cubicBezTo>
                  <a:lnTo>
                    <a:pt x="386672" y="381742"/>
                  </a:lnTo>
                  <a:close/>
                </a:path>
              </a:pathLst>
            </a:custGeom>
            <a:solidFill>
              <a:srgbClr val="704430"/>
            </a:solidFill>
          </p:spPr>
          <p:txBody>
            <a:bodyPr/>
            <a:lstStyle/>
            <a:p>
              <a:endParaRPr lang="en-US"/>
            </a:p>
          </p:txBody>
        </p:sp>
      </p:grpSp>
      <p:grpSp>
        <p:nvGrpSpPr>
          <p:cNvPr id="11" name="Group 11"/>
          <p:cNvGrpSpPr/>
          <p:nvPr/>
        </p:nvGrpSpPr>
        <p:grpSpPr>
          <a:xfrm>
            <a:off x="1447800" y="1790700"/>
            <a:ext cx="15323155" cy="7657113"/>
            <a:chOff x="0" y="0"/>
            <a:chExt cx="4426901" cy="2212161"/>
          </a:xfrm>
        </p:grpSpPr>
        <p:sp>
          <p:nvSpPr>
            <p:cNvPr id="12" name="Freeform 12"/>
            <p:cNvSpPr/>
            <p:nvPr/>
          </p:nvSpPr>
          <p:spPr>
            <a:xfrm>
              <a:off x="92710" y="106680"/>
              <a:ext cx="4322761" cy="2092781"/>
            </a:xfrm>
            <a:custGeom>
              <a:avLst/>
              <a:gdLst/>
              <a:ahLst/>
              <a:cxnLst/>
              <a:rect l="l" t="t" r="r" b="b"/>
              <a:pathLst>
                <a:path w="4322761" h="2092781">
                  <a:moveTo>
                    <a:pt x="4296091" y="1903551"/>
                  </a:moveTo>
                  <a:cubicBezTo>
                    <a:pt x="4296091" y="1991181"/>
                    <a:pt x="4219891" y="2062301"/>
                    <a:pt x="4138611" y="2062301"/>
                  </a:cubicBezTo>
                  <a:lnTo>
                    <a:pt x="66040" y="2062301"/>
                  </a:lnTo>
                  <a:cubicBezTo>
                    <a:pt x="43180" y="2062301"/>
                    <a:pt x="20320" y="2057221"/>
                    <a:pt x="0" y="2048331"/>
                  </a:cubicBezTo>
                  <a:cubicBezTo>
                    <a:pt x="26670" y="2076271"/>
                    <a:pt x="63500" y="2092781"/>
                    <a:pt x="121679" y="2092781"/>
                  </a:cubicBezTo>
                  <a:lnTo>
                    <a:pt x="4176711" y="2092781"/>
                  </a:lnTo>
                  <a:cubicBezTo>
                    <a:pt x="4256721" y="2092781"/>
                    <a:pt x="4322761" y="2026741"/>
                    <a:pt x="4322761" y="1946731"/>
                  </a:cubicBezTo>
                  <a:lnTo>
                    <a:pt x="4322761" y="95250"/>
                  </a:lnTo>
                  <a:cubicBezTo>
                    <a:pt x="4322761" y="58420"/>
                    <a:pt x="4308791" y="25400"/>
                    <a:pt x="4287201" y="0"/>
                  </a:cubicBezTo>
                  <a:cubicBezTo>
                    <a:pt x="4293551" y="16510"/>
                    <a:pt x="4296091" y="34290"/>
                    <a:pt x="4296091" y="52070"/>
                  </a:cubicBezTo>
                  <a:lnTo>
                    <a:pt x="4296091" y="1903551"/>
                  </a:lnTo>
                  <a:close/>
                </a:path>
              </a:pathLst>
            </a:custGeom>
            <a:solidFill>
              <a:srgbClr val="704430"/>
            </a:solidFill>
          </p:spPr>
          <p:txBody>
            <a:bodyPr/>
            <a:lstStyle/>
            <a:p>
              <a:endParaRPr lang="en-US"/>
            </a:p>
          </p:txBody>
        </p:sp>
        <p:sp>
          <p:nvSpPr>
            <p:cNvPr id="13" name="Freeform 13"/>
            <p:cNvSpPr/>
            <p:nvPr/>
          </p:nvSpPr>
          <p:spPr>
            <a:xfrm>
              <a:off x="12700" y="12700"/>
              <a:ext cx="4362131" cy="2143581"/>
            </a:xfrm>
            <a:custGeom>
              <a:avLst/>
              <a:gdLst/>
              <a:ahLst/>
              <a:cxnLst/>
              <a:rect l="l" t="t" r="r" b="b"/>
              <a:pathLst>
                <a:path w="4362131" h="2143581">
                  <a:moveTo>
                    <a:pt x="146050" y="2143581"/>
                  </a:moveTo>
                  <a:lnTo>
                    <a:pt x="4216081" y="2143581"/>
                  </a:lnTo>
                  <a:cubicBezTo>
                    <a:pt x="4296091" y="2143581"/>
                    <a:pt x="4362131" y="2077541"/>
                    <a:pt x="4362131" y="1997531"/>
                  </a:cubicBezTo>
                  <a:lnTo>
                    <a:pt x="4362131" y="146050"/>
                  </a:lnTo>
                  <a:cubicBezTo>
                    <a:pt x="4362131" y="66040"/>
                    <a:pt x="4296091" y="0"/>
                    <a:pt x="4216081" y="0"/>
                  </a:cubicBezTo>
                  <a:lnTo>
                    <a:pt x="146050" y="0"/>
                  </a:lnTo>
                  <a:cubicBezTo>
                    <a:pt x="66040" y="0"/>
                    <a:pt x="0" y="66040"/>
                    <a:pt x="0" y="146050"/>
                  </a:cubicBezTo>
                  <a:lnTo>
                    <a:pt x="0" y="1997531"/>
                  </a:lnTo>
                  <a:cubicBezTo>
                    <a:pt x="0" y="2078811"/>
                    <a:pt x="66040" y="2143581"/>
                    <a:pt x="146050" y="2143581"/>
                  </a:cubicBezTo>
                  <a:close/>
                </a:path>
              </a:pathLst>
            </a:custGeom>
            <a:solidFill>
              <a:srgbClr val="FFF3ED"/>
            </a:solidFill>
          </p:spPr>
          <p:txBody>
            <a:bodyPr/>
            <a:lstStyle/>
            <a:p>
              <a:endParaRPr lang="en-US"/>
            </a:p>
          </p:txBody>
        </p:sp>
        <p:sp>
          <p:nvSpPr>
            <p:cNvPr id="14" name="Freeform 14"/>
            <p:cNvSpPr/>
            <p:nvPr/>
          </p:nvSpPr>
          <p:spPr>
            <a:xfrm>
              <a:off x="0" y="0"/>
              <a:ext cx="4426901" cy="2212161"/>
            </a:xfrm>
            <a:custGeom>
              <a:avLst/>
              <a:gdLst/>
              <a:ahLst/>
              <a:cxnLst/>
              <a:rect l="l" t="t" r="r" b="b"/>
              <a:pathLst>
                <a:path w="4426901" h="2212161">
                  <a:moveTo>
                    <a:pt x="4363401" y="74930"/>
                  </a:moveTo>
                  <a:cubicBezTo>
                    <a:pt x="4335461" y="30480"/>
                    <a:pt x="4285931" y="0"/>
                    <a:pt x="4228781" y="0"/>
                  </a:cubicBezTo>
                  <a:lnTo>
                    <a:pt x="158750" y="0"/>
                  </a:lnTo>
                  <a:cubicBezTo>
                    <a:pt x="71120" y="0"/>
                    <a:pt x="0" y="71120"/>
                    <a:pt x="0" y="158750"/>
                  </a:cubicBezTo>
                  <a:lnTo>
                    <a:pt x="0" y="2010231"/>
                  </a:lnTo>
                  <a:cubicBezTo>
                    <a:pt x="0" y="2062301"/>
                    <a:pt x="25400" y="2108021"/>
                    <a:pt x="63500" y="2137231"/>
                  </a:cubicBezTo>
                  <a:cubicBezTo>
                    <a:pt x="91440" y="2181681"/>
                    <a:pt x="140970" y="2212161"/>
                    <a:pt x="218396" y="2212161"/>
                  </a:cubicBezTo>
                  <a:lnTo>
                    <a:pt x="4268151" y="2212161"/>
                  </a:lnTo>
                  <a:cubicBezTo>
                    <a:pt x="4355781" y="2212161"/>
                    <a:pt x="4426901" y="2141041"/>
                    <a:pt x="4426901" y="2053411"/>
                  </a:cubicBezTo>
                  <a:lnTo>
                    <a:pt x="4426901" y="201930"/>
                  </a:lnTo>
                  <a:cubicBezTo>
                    <a:pt x="4426901" y="149860"/>
                    <a:pt x="4401501" y="104140"/>
                    <a:pt x="4363401" y="74930"/>
                  </a:cubicBezTo>
                  <a:close/>
                  <a:moveTo>
                    <a:pt x="12700" y="2010231"/>
                  </a:moveTo>
                  <a:lnTo>
                    <a:pt x="12700" y="158750"/>
                  </a:lnTo>
                  <a:cubicBezTo>
                    <a:pt x="12700" y="78740"/>
                    <a:pt x="78740" y="12700"/>
                    <a:pt x="158750" y="12700"/>
                  </a:cubicBezTo>
                  <a:lnTo>
                    <a:pt x="4228781" y="12700"/>
                  </a:lnTo>
                  <a:cubicBezTo>
                    <a:pt x="4308791" y="12700"/>
                    <a:pt x="4374831" y="78740"/>
                    <a:pt x="4374831" y="158750"/>
                  </a:cubicBezTo>
                  <a:lnTo>
                    <a:pt x="4374831" y="2010231"/>
                  </a:lnTo>
                  <a:cubicBezTo>
                    <a:pt x="4374831" y="2090241"/>
                    <a:pt x="4308791" y="2156281"/>
                    <a:pt x="4228781" y="2156281"/>
                  </a:cubicBezTo>
                  <a:lnTo>
                    <a:pt x="158750" y="2156281"/>
                  </a:lnTo>
                  <a:cubicBezTo>
                    <a:pt x="78740" y="2156281"/>
                    <a:pt x="12700" y="2091511"/>
                    <a:pt x="12700" y="2010231"/>
                  </a:cubicBezTo>
                  <a:close/>
                  <a:moveTo>
                    <a:pt x="4415471" y="2053411"/>
                  </a:moveTo>
                  <a:cubicBezTo>
                    <a:pt x="4415471" y="2133421"/>
                    <a:pt x="4348161" y="2199461"/>
                    <a:pt x="4268151" y="2199461"/>
                  </a:cubicBezTo>
                  <a:lnTo>
                    <a:pt x="218396" y="2199461"/>
                  </a:lnTo>
                  <a:cubicBezTo>
                    <a:pt x="157480" y="2199461"/>
                    <a:pt x="120650" y="2182951"/>
                    <a:pt x="93980" y="2155011"/>
                  </a:cubicBezTo>
                  <a:cubicBezTo>
                    <a:pt x="114300" y="2163901"/>
                    <a:pt x="135890" y="2168981"/>
                    <a:pt x="160020" y="2168981"/>
                  </a:cubicBezTo>
                  <a:lnTo>
                    <a:pt x="4230051" y="2168981"/>
                  </a:lnTo>
                  <a:cubicBezTo>
                    <a:pt x="4317681" y="2168981"/>
                    <a:pt x="4388801" y="2097861"/>
                    <a:pt x="4388801" y="2010231"/>
                  </a:cubicBezTo>
                  <a:lnTo>
                    <a:pt x="4388801" y="158750"/>
                  </a:lnTo>
                  <a:cubicBezTo>
                    <a:pt x="4388801" y="140970"/>
                    <a:pt x="4384991" y="123190"/>
                    <a:pt x="4379911" y="106680"/>
                  </a:cubicBezTo>
                  <a:cubicBezTo>
                    <a:pt x="4401501" y="132080"/>
                    <a:pt x="4415471" y="165100"/>
                    <a:pt x="4415471" y="201930"/>
                  </a:cubicBezTo>
                  <a:lnTo>
                    <a:pt x="4415471" y="2053411"/>
                  </a:lnTo>
                  <a:close/>
                </a:path>
              </a:pathLst>
            </a:custGeom>
            <a:solidFill>
              <a:srgbClr val="704430"/>
            </a:solidFill>
          </p:spPr>
          <p:txBody>
            <a:bodyPr/>
            <a:lstStyle/>
            <a:p>
              <a:endParaRPr lang="en-US"/>
            </a:p>
          </p:txBody>
        </p:sp>
      </p:grpSp>
      <p:sp>
        <p:nvSpPr>
          <p:cNvPr id="15" name="Freeform 15"/>
          <p:cNvSpPr/>
          <p:nvPr/>
        </p:nvSpPr>
        <p:spPr>
          <a:xfrm>
            <a:off x="13792200" y="6362700"/>
            <a:ext cx="4630183" cy="3924300"/>
          </a:xfrm>
          <a:custGeom>
            <a:avLst/>
            <a:gdLst/>
            <a:ahLst/>
            <a:cxnLst/>
            <a:rect l="l" t="t" r="r" b="b"/>
            <a:pathLst>
              <a:path w="5315983" h="4552415">
                <a:moveTo>
                  <a:pt x="0" y="0"/>
                </a:moveTo>
                <a:lnTo>
                  <a:pt x="5315984" y="0"/>
                </a:lnTo>
                <a:lnTo>
                  <a:pt x="5315984" y="4552415"/>
                </a:lnTo>
                <a:lnTo>
                  <a:pt x="0" y="45524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6" name="Group 16"/>
          <p:cNvGrpSpPr/>
          <p:nvPr/>
        </p:nvGrpSpPr>
        <p:grpSpPr>
          <a:xfrm>
            <a:off x="2575183" y="2246427"/>
            <a:ext cx="10675301" cy="823276"/>
            <a:chOff x="0" y="0"/>
            <a:chExt cx="24817148" cy="1913890"/>
          </a:xfrm>
        </p:grpSpPr>
        <p:sp>
          <p:nvSpPr>
            <p:cNvPr id="17" name="Freeform 17"/>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F8CDA2"/>
            </a:solidFill>
          </p:spPr>
          <p:txBody>
            <a:bodyPr/>
            <a:lstStyle/>
            <a:p>
              <a:endParaRPr lang="en-US"/>
            </a:p>
          </p:txBody>
        </p:sp>
      </p:grpSp>
      <p:sp>
        <p:nvSpPr>
          <p:cNvPr id="18" name="AutoShape 18"/>
          <p:cNvSpPr/>
          <p:nvPr/>
        </p:nvSpPr>
        <p:spPr>
          <a:xfrm rot="5400000">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19" name="AutoShape 19"/>
          <p:cNvSpPr/>
          <p:nvPr/>
        </p:nvSpPr>
        <p:spPr>
          <a:xfrm>
            <a:off x="7482408" y="1297248"/>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0" name="AutoShape 20"/>
          <p:cNvSpPr/>
          <p:nvPr/>
        </p:nvSpPr>
        <p:spPr>
          <a:xfrm>
            <a:off x="15271777" y="2442503"/>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1" name="AutoShape 21"/>
          <p:cNvSpPr/>
          <p:nvPr/>
        </p:nvSpPr>
        <p:spPr>
          <a:xfrm>
            <a:off x="15271777" y="2634252"/>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2" name="AutoShape 22"/>
          <p:cNvSpPr/>
          <p:nvPr/>
        </p:nvSpPr>
        <p:spPr>
          <a:xfrm>
            <a:off x="15271777" y="2826001"/>
            <a:ext cx="450550" cy="0"/>
          </a:xfrm>
          <a:prstGeom prst="line">
            <a:avLst/>
          </a:prstGeom>
          <a:ln w="47625" cap="rnd">
            <a:solidFill>
              <a:srgbClr val="704430"/>
            </a:solidFill>
            <a:prstDash val="solid"/>
            <a:headEnd type="none" w="sm" len="sm"/>
            <a:tailEnd type="none" w="sm" len="sm"/>
          </a:ln>
        </p:spPr>
        <p:txBody>
          <a:bodyPr/>
          <a:lstStyle/>
          <a:p>
            <a:endParaRPr lang="en-US"/>
          </a:p>
        </p:txBody>
      </p:sp>
      <p:sp>
        <p:nvSpPr>
          <p:cNvPr id="23" name="Freeform 23"/>
          <p:cNvSpPr/>
          <p:nvPr/>
        </p:nvSpPr>
        <p:spPr>
          <a:xfrm>
            <a:off x="12439310" y="2377623"/>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13833244" y="2257037"/>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a:off x="2911752" y="2377623"/>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6" name="Freeform 26"/>
          <p:cNvSpPr/>
          <p:nvPr/>
        </p:nvSpPr>
        <p:spPr>
          <a:xfrm>
            <a:off x="3712516" y="2377623"/>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27" name="Group 27"/>
          <p:cNvGrpSpPr/>
          <p:nvPr/>
        </p:nvGrpSpPr>
        <p:grpSpPr>
          <a:xfrm>
            <a:off x="14350757" y="1070721"/>
            <a:ext cx="406363" cy="406363"/>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29" name="Group 29"/>
          <p:cNvGrpSpPr/>
          <p:nvPr/>
        </p:nvGrpSpPr>
        <p:grpSpPr>
          <a:xfrm>
            <a:off x="15040638" y="1070721"/>
            <a:ext cx="406363" cy="406363"/>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grpSp>
        <p:nvGrpSpPr>
          <p:cNvPr id="31" name="Group 31"/>
          <p:cNvGrpSpPr/>
          <p:nvPr/>
        </p:nvGrpSpPr>
        <p:grpSpPr>
          <a:xfrm>
            <a:off x="15730518" y="1070721"/>
            <a:ext cx="406363" cy="406363"/>
            <a:chOff x="0" y="0"/>
            <a:chExt cx="6350000" cy="6350000"/>
          </a:xfrm>
        </p:grpSpPr>
        <p:sp>
          <p:nvSpPr>
            <p:cNvPr id="32" name="Freeform 3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9DDBF"/>
            </a:solidFill>
          </p:spPr>
          <p:txBody>
            <a:bodyPr/>
            <a:lstStyle/>
            <a:p>
              <a:endParaRPr lang="en-US"/>
            </a:p>
          </p:txBody>
        </p:sp>
      </p:grpSp>
      <p:sp>
        <p:nvSpPr>
          <p:cNvPr id="33" name="TextBox 33"/>
          <p:cNvSpPr txBox="1"/>
          <p:nvPr/>
        </p:nvSpPr>
        <p:spPr>
          <a:xfrm>
            <a:off x="7156077" y="2639581"/>
            <a:ext cx="3389965" cy="588238"/>
          </a:xfrm>
          <a:prstGeom prst="rect">
            <a:avLst/>
          </a:prstGeom>
        </p:spPr>
        <p:txBody>
          <a:bodyPr lIns="0" tIns="0" rIns="0" bIns="0" rtlCol="0" anchor="t">
            <a:spAutoFit/>
          </a:bodyPr>
          <a:lstStyle/>
          <a:p>
            <a:pPr algn="ctr">
              <a:lnSpc>
                <a:spcPts val="3300"/>
              </a:lnSpc>
            </a:pPr>
            <a:r>
              <a:rPr lang="en-US" sz="8000" b="1" dirty="0" err="1">
                <a:solidFill>
                  <a:srgbClr val="704430"/>
                </a:solidFill>
                <a:latin typeface="#9Slide03 Neutra" panose="02040603050506020204" pitchFamily="18" charset="0"/>
                <a:ea typeface="Nunito"/>
                <a:cs typeface="Nunito"/>
                <a:sym typeface="Nunito"/>
              </a:rPr>
              <a:t>Toán</a:t>
            </a:r>
            <a:endParaRPr lang="en-US" sz="8000" b="1" dirty="0">
              <a:solidFill>
                <a:srgbClr val="704430"/>
              </a:solidFill>
              <a:latin typeface="#9Slide03 Neutra" panose="02040603050506020204" pitchFamily="18" charset="0"/>
              <a:ea typeface="Nunito"/>
              <a:cs typeface="Nunito"/>
              <a:sym typeface="Nunito"/>
            </a:endParaRPr>
          </a:p>
        </p:txBody>
      </p:sp>
      <p:pic>
        <p:nvPicPr>
          <p:cNvPr id="1026" name="Picture 2" descr="Máy tính cá nhân của FX FXES PSD Ico Icns, máy tính khoa học Casio FX-82ES  màu đen đã tắt, png | PNGEgg">
            <a:extLst>
              <a:ext uri="{FF2B5EF4-FFF2-40B4-BE49-F238E27FC236}">
                <a16:creationId xmlns:a16="http://schemas.microsoft.com/office/drawing/2014/main" id="{C943C4FD-FF94-59CD-44F3-9C321BC47CA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6556" b="93889" l="10000" r="90000">
                        <a14:foregroundMark x1="31111" y1="6556" x2="67556" y2="7111"/>
                        <a14:foregroundMark x1="34000" y1="93222" x2="47889" y2="93889"/>
                        <a14:foregroundMark x1="47889" y1="93889" x2="66556" y2="92667"/>
                      </a14:backgroundRemoval>
                    </a14:imgEffect>
                  </a14:imgLayer>
                </a14:imgProps>
              </a:ext>
              <a:ext uri="{28A0092B-C50C-407E-A947-70E740481C1C}">
                <a14:useLocalDpi xmlns:a14="http://schemas.microsoft.com/office/drawing/2010/main" val="0"/>
              </a:ext>
            </a:extLst>
          </a:blip>
          <a:srcRect/>
          <a:stretch>
            <a:fillRect/>
          </a:stretch>
        </p:blipFill>
        <p:spPr bwMode="auto">
          <a:xfrm>
            <a:off x="-1143000" y="4405993"/>
            <a:ext cx="5886450" cy="588645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A round pink label with white text and a black background&#10;&#10;Description automatically generated">
            <a:extLst>
              <a:ext uri="{FF2B5EF4-FFF2-40B4-BE49-F238E27FC236}">
                <a16:creationId xmlns:a16="http://schemas.microsoft.com/office/drawing/2014/main" id="{85D4C9F4-09F4-40F2-F634-5B62278ADAA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925800" y="0"/>
            <a:ext cx="2362200" cy="2362200"/>
          </a:xfrm>
          <a:prstGeom prst="rect">
            <a:avLst/>
          </a:prstGeom>
        </p:spPr>
      </p:pic>
      <p:pic>
        <p:nvPicPr>
          <p:cNvPr id="35" name="Picture 34">
            <a:extLst>
              <a:ext uri="{FF2B5EF4-FFF2-40B4-BE49-F238E27FC236}">
                <a16:creationId xmlns:a16="http://schemas.microsoft.com/office/drawing/2014/main" id="{F9EFAD4D-B1B3-D45A-037A-B47F81DF325C}"/>
              </a:ext>
            </a:extLst>
          </p:cNvPr>
          <p:cNvPicPr>
            <a:picLocks noChangeAspect="1"/>
          </p:cNvPicPr>
          <p:nvPr/>
        </p:nvPicPr>
        <p:blipFill>
          <a:blip r:embed="rId16"/>
          <a:stretch>
            <a:fillRect/>
          </a:stretch>
        </p:blipFill>
        <p:spPr>
          <a:xfrm>
            <a:off x="7467600" y="7353300"/>
            <a:ext cx="3694496" cy="1774090"/>
          </a:xfrm>
          <a:prstGeom prst="rect">
            <a:avLst/>
          </a:prstGeom>
        </p:spPr>
      </p:pic>
      <p:pic>
        <p:nvPicPr>
          <p:cNvPr id="34" name="Picture 33">
            <a:extLst>
              <a:ext uri="{FF2B5EF4-FFF2-40B4-BE49-F238E27FC236}">
                <a16:creationId xmlns:a16="http://schemas.microsoft.com/office/drawing/2014/main" id="{565EF802-6E86-E1E7-E878-526D65159210}"/>
              </a:ext>
            </a:extLst>
          </p:cNvPr>
          <p:cNvPicPr>
            <a:picLocks noChangeAspect="1"/>
          </p:cNvPicPr>
          <p:nvPr/>
        </p:nvPicPr>
        <p:blipFill>
          <a:blip r:embed="rId17"/>
          <a:stretch>
            <a:fillRect/>
          </a:stretch>
        </p:blipFill>
        <p:spPr>
          <a:xfrm>
            <a:off x="5410200" y="3009900"/>
            <a:ext cx="7852329" cy="45236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32" b="-757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482422" y="1274865"/>
            <a:ext cx="15323155" cy="7813469"/>
            <a:chOff x="0" y="0"/>
            <a:chExt cx="4426901" cy="2257332"/>
          </a:xfrm>
        </p:grpSpPr>
        <p:sp>
          <p:nvSpPr>
            <p:cNvPr id="4" name="Freeform 4"/>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rgbClr val="FFF3E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2537083" y="1726251"/>
            <a:ext cx="10675301" cy="823276"/>
            <a:chOff x="0" y="0"/>
            <a:chExt cx="24817148" cy="1913890"/>
          </a:xfrm>
        </p:grpSpPr>
        <p:sp>
          <p:nvSpPr>
            <p:cNvPr id="8" name="Freeform 8"/>
            <p:cNvSpPr/>
            <p:nvPr/>
          </p:nvSpPr>
          <p:spPr>
            <a:xfrm>
              <a:off x="0" y="0"/>
              <a:ext cx="24817149" cy="1913890"/>
            </a:xfrm>
            <a:custGeom>
              <a:avLst/>
              <a:gdLst/>
              <a:ahLst/>
              <a:cxnLst/>
              <a:rect l="l" t="t" r="r" b="b"/>
              <a:pathLst>
                <a:path w="24817149" h="1913890">
                  <a:moveTo>
                    <a:pt x="24817149" y="956945"/>
                  </a:moveTo>
                  <a:cubicBezTo>
                    <a:pt x="24817149" y="1485392"/>
                    <a:pt x="24388778" y="1913890"/>
                    <a:pt x="23860204" y="1913890"/>
                  </a:cubicBezTo>
                  <a:lnTo>
                    <a:pt x="956945" y="1913890"/>
                  </a:lnTo>
                  <a:cubicBezTo>
                    <a:pt x="428371" y="1913890"/>
                    <a:pt x="0" y="1485392"/>
                    <a:pt x="0" y="956945"/>
                  </a:cubicBezTo>
                  <a:cubicBezTo>
                    <a:pt x="0" y="428371"/>
                    <a:pt x="428371" y="0"/>
                    <a:pt x="956945" y="0"/>
                  </a:cubicBezTo>
                  <a:lnTo>
                    <a:pt x="23860204" y="0"/>
                  </a:lnTo>
                  <a:cubicBezTo>
                    <a:pt x="24388651" y="0"/>
                    <a:pt x="24817149" y="428371"/>
                    <a:pt x="24817149" y="956945"/>
                  </a:cubicBezTo>
                  <a:close/>
                </a:path>
              </a:pathLst>
            </a:custGeom>
            <a:solidFill>
              <a:srgbClr val="B9DD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AutoShape 9"/>
          <p:cNvSpPr/>
          <p:nvPr/>
        </p:nvSpPr>
        <p:spPr>
          <a:xfrm>
            <a:off x="15233677" y="1922327"/>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AutoShape 10"/>
          <p:cNvSpPr/>
          <p:nvPr/>
        </p:nvSpPr>
        <p:spPr>
          <a:xfrm>
            <a:off x="15233677" y="2114076"/>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AutoShape 11"/>
          <p:cNvSpPr/>
          <p:nvPr/>
        </p:nvSpPr>
        <p:spPr>
          <a:xfrm>
            <a:off x="15233677" y="2305825"/>
            <a:ext cx="450550" cy="0"/>
          </a:xfrm>
          <a:prstGeom prst="line">
            <a:avLst/>
          </a:prstGeom>
          <a:ln w="47625" cap="rnd">
            <a:solidFill>
              <a:srgbClr val="70443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401210" y="1857447"/>
            <a:ext cx="456119" cy="516849"/>
          </a:xfrm>
          <a:custGeom>
            <a:avLst/>
            <a:gdLst/>
            <a:ahLst/>
            <a:cxnLst/>
            <a:rect l="l" t="t" r="r" b="b"/>
            <a:pathLst>
              <a:path w="456119" h="516849">
                <a:moveTo>
                  <a:pt x="0" y="0"/>
                </a:moveTo>
                <a:lnTo>
                  <a:pt x="456119" y="0"/>
                </a:lnTo>
                <a:lnTo>
                  <a:pt x="456119" y="516849"/>
                </a:lnTo>
                <a:lnTo>
                  <a:pt x="0" y="51684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795144" y="1736861"/>
            <a:ext cx="758021" cy="758021"/>
          </a:xfrm>
          <a:custGeom>
            <a:avLst/>
            <a:gdLst/>
            <a:ahLst/>
            <a:cxnLst/>
            <a:rect l="l" t="t" r="r" b="b"/>
            <a:pathLst>
              <a:path w="758021" h="758021">
                <a:moveTo>
                  <a:pt x="0" y="0"/>
                </a:moveTo>
                <a:lnTo>
                  <a:pt x="758021" y="0"/>
                </a:lnTo>
                <a:lnTo>
                  <a:pt x="758021" y="758021"/>
                </a:lnTo>
                <a:lnTo>
                  <a:pt x="0" y="7580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2873652" y="1857447"/>
            <a:ext cx="538384" cy="516849"/>
          </a:xfrm>
          <a:custGeom>
            <a:avLst/>
            <a:gdLst/>
            <a:ahLst/>
            <a:cxnLst/>
            <a:rect l="l" t="t" r="r" b="b"/>
            <a:pathLst>
              <a:path w="538384" h="516849">
                <a:moveTo>
                  <a:pt x="0" y="0"/>
                </a:moveTo>
                <a:lnTo>
                  <a:pt x="538384" y="0"/>
                </a:lnTo>
                <a:lnTo>
                  <a:pt x="538384" y="516849"/>
                </a:lnTo>
                <a:lnTo>
                  <a:pt x="0" y="5168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3674416" y="1857447"/>
            <a:ext cx="394685" cy="516849"/>
          </a:xfrm>
          <a:custGeom>
            <a:avLst/>
            <a:gdLst/>
            <a:ahLst/>
            <a:cxnLst/>
            <a:rect l="l" t="t" r="r" b="b"/>
            <a:pathLst>
              <a:path w="394685" h="516849">
                <a:moveTo>
                  <a:pt x="0" y="0"/>
                </a:moveTo>
                <a:lnTo>
                  <a:pt x="394684" y="0"/>
                </a:lnTo>
                <a:lnTo>
                  <a:pt x="394684" y="516849"/>
                </a:lnTo>
                <a:lnTo>
                  <a:pt x="0" y="516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flipH="1">
            <a:off x="14553165" y="3409145"/>
            <a:ext cx="2149699" cy="3671846"/>
          </a:xfrm>
          <a:custGeom>
            <a:avLst/>
            <a:gdLst/>
            <a:ahLst/>
            <a:cxnLst/>
            <a:rect l="l" t="t" r="r" b="b"/>
            <a:pathLst>
              <a:path w="2149699" h="3671846">
                <a:moveTo>
                  <a:pt x="2149699" y="0"/>
                </a:moveTo>
                <a:lnTo>
                  <a:pt x="0" y="0"/>
                </a:lnTo>
                <a:lnTo>
                  <a:pt x="0" y="3671846"/>
                </a:lnTo>
                <a:lnTo>
                  <a:pt x="2149699" y="3671846"/>
                </a:lnTo>
                <a:lnTo>
                  <a:pt x="214969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3105788" y="5820878"/>
            <a:ext cx="2624940" cy="3437422"/>
          </a:xfrm>
          <a:custGeom>
            <a:avLst/>
            <a:gdLst/>
            <a:ahLst/>
            <a:cxnLst/>
            <a:rect l="l" t="t" r="r" b="b"/>
            <a:pathLst>
              <a:path w="2624940" h="3437422">
                <a:moveTo>
                  <a:pt x="0" y="0"/>
                </a:moveTo>
                <a:lnTo>
                  <a:pt x="2624940" y="0"/>
                </a:lnTo>
                <a:lnTo>
                  <a:pt x="2624940" y="3437422"/>
                </a:lnTo>
                <a:lnTo>
                  <a:pt x="0" y="343742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104178" y="3843936"/>
            <a:ext cx="4061032" cy="6474110"/>
          </a:xfrm>
          <a:custGeom>
            <a:avLst/>
            <a:gdLst/>
            <a:ahLst/>
            <a:cxnLst/>
            <a:rect l="l" t="t" r="r" b="b"/>
            <a:pathLst>
              <a:path w="4061032" h="6474110">
                <a:moveTo>
                  <a:pt x="0" y="0"/>
                </a:moveTo>
                <a:lnTo>
                  <a:pt x="4061032" y="0"/>
                </a:lnTo>
                <a:lnTo>
                  <a:pt x="4061032" y="6474110"/>
                </a:lnTo>
                <a:lnTo>
                  <a:pt x="0" y="647411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BDE89A9-B129-4CD8-06B0-34C2215F5B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886200" y="3162300"/>
            <a:ext cx="10473836" cy="3560373"/>
          </a:xfrm>
          <a:prstGeom prst="rect">
            <a:avLst/>
          </a:prstGeom>
        </p:spPr>
      </p:pic>
    </p:spTree>
    <p:extLst>
      <p:ext uri="{BB962C8B-B14F-4D97-AF65-F5344CB8AC3E}">
        <p14:creationId xmlns:p14="http://schemas.microsoft.com/office/powerpoint/2010/main" val="99935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75732" b="-75732"/>
            </a:stretch>
          </a:blipFill>
        </p:spPr>
        <p:txBody>
          <a:bodyPr/>
          <a:lstStyle/>
          <a:p>
            <a:endParaRPr lang="en-US"/>
          </a:p>
        </p:txBody>
      </p:sp>
      <p:sp>
        <p:nvSpPr>
          <p:cNvPr id="4" name="Freeform 2">
            <a:extLst>
              <a:ext uri="{FF2B5EF4-FFF2-40B4-BE49-F238E27FC236}">
                <a16:creationId xmlns:a16="http://schemas.microsoft.com/office/drawing/2014/main" id="{7FCA3181-E9F7-9BDE-D8F7-839AC0D6CE14}"/>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t="-75732" b="-75732"/>
            </a:stretch>
          </a:blipFill>
        </p:spPr>
        <p:txBody>
          <a:bodyPr/>
          <a:lstStyle/>
          <a:p>
            <a:endParaRPr lang="en-US"/>
          </a:p>
        </p:txBody>
      </p:sp>
      <p:grpSp>
        <p:nvGrpSpPr>
          <p:cNvPr id="5" name="Group 3">
            <a:extLst>
              <a:ext uri="{FF2B5EF4-FFF2-40B4-BE49-F238E27FC236}">
                <a16:creationId xmlns:a16="http://schemas.microsoft.com/office/drawing/2014/main" id="{C2A5B1C6-E9E7-1DE3-5B29-23B175CDCF68}"/>
              </a:ext>
            </a:extLst>
          </p:cNvPr>
          <p:cNvGrpSpPr/>
          <p:nvPr/>
        </p:nvGrpSpPr>
        <p:grpSpPr>
          <a:xfrm>
            <a:off x="304800" y="571500"/>
            <a:ext cx="17830800" cy="9525000"/>
            <a:chOff x="0" y="0"/>
            <a:chExt cx="4426901" cy="2257332"/>
          </a:xfrm>
        </p:grpSpPr>
        <p:sp>
          <p:nvSpPr>
            <p:cNvPr id="6" name="Freeform 4">
              <a:extLst>
                <a:ext uri="{FF2B5EF4-FFF2-40B4-BE49-F238E27FC236}">
                  <a16:creationId xmlns:a16="http://schemas.microsoft.com/office/drawing/2014/main" id="{1E23D69B-EA2E-9B1D-982F-A8FA88CD9AEA}"/>
                </a:ext>
              </a:extLst>
            </p:cNvPr>
            <p:cNvSpPr/>
            <p:nvPr/>
          </p:nvSpPr>
          <p:spPr>
            <a:xfrm>
              <a:off x="92710" y="106680"/>
              <a:ext cx="4322761" cy="2137952"/>
            </a:xfrm>
            <a:custGeom>
              <a:avLst/>
              <a:gdLst/>
              <a:ahLst/>
              <a:cxnLst/>
              <a:rect l="l" t="t" r="r" b="b"/>
              <a:pathLst>
                <a:path w="4322761" h="2137952">
                  <a:moveTo>
                    <a:pt x="4296091" y="1948722"/>
                  </a:moveTo>
                  <a:cubicBezTo>
                    <a:pt x="4296091" y="2036353"/>
                    <a:pt x="4219891" y="2107472"/>
                    <a:pt x="4138611" y="2107472"/>
                  </a:cubicBezTo>
                  <a:lnTo>
                    <a:pt x="66040" y="2107472"/>
                  </a:lnTo>
                  <a:cubicBezTo>
                    <a:pt x="43180" y="2107472"/>
                    <a:pt x="20320" y="2102393"/>
                    <a:pt x="0" y="2093503"/>
                  </a:cubicBezTo>
                  <a:cubicBezTo>
                    <a:pt x="26670" y="2121443"/>
                    <a:pt x="63500" y="2137952"/>
                    <a:pt x="121679" y="2137952"/>
                  </a:cubicBezTo>
                  <a:lnTo>
                    <a:pt x="4176711" y="2137952"/>
                  </a:lnTo>
                  <a:cubicBezTo>
                    <a:pt x="4256721" y="2137952"/>
                    <a:pt x="4322761" y="2071913"/>
                    <a:pt x="4322761" y="1991903"/>
                  </a:cubicBezTo>
                  <a:lnTo>
                    <a:pt x="4322761" y="95250"/>
                  </a:lnTo>
                  <a:cubicBezTo>
                    <a:pt x="4322761" y="58420"/>
                    <a:pt x="4308791" y="25400"/>
                    <a:pt x="4287201" y="0"/>
                  </a:cubicBezTo>
                  <a:cubicBezTo>
                    <a:pt x="4293551" y="16510"/>
                    <a:pt x="4296091" y="34290"/>
                    <a:pt x="4296091" y="52070"/>
                  </a:cubicBezTo>
                  <a:lnTo>
                    <a:pt x="4296091" y="1948722"/>
                  </a:lnTo>
                  <a:close/>
                </a:path>
              </a:pathLst>
            </a:custGeom>
            <a:solidFill>
              <a:srgbClr val="704430"/>
            </a:solidFill>
          </p:spPr>
          <p:txBody>
            <a:bodyPr/>
            <a:lstStyle/>
            <a:p>
              <a:endParaRPr lang="en-US"/>
            </a:p>
          </p:txBody>
        </p:sp>
        <p:sp>
          <p:nvSpPr>
            <p:cNvPr id="7" name="Freeform 5">
              <a:extLst>
                <a:ext uri="{FF2B5EF4-FFF2-40B4-BE49-F238E27FC236}">
                  <a16:creationId xmlns:a16="http://schemas.microsoft.com/office/drawing/2014/main" id="{427C155C-54F3-FADA-7B0E-3E148E1ADEB2}"/>
                </a:ext>
              </a:extLst>
            </p:cNvPr>
            <p:cNvSpPr/>
            <p:nvPr/>
          </p:nvSpPr>
          <p:spPr>
            <a:xfrm>
              <a:off x="12700" y="12700"/>
              <a:ext cx="4362131" cy="2188752"/>
            </a:xfrm>
            <a:custGeom>
              <a:avLst/>
              <a:gdLst/>
              <a:ahLst/>
              <a:cxnLst/>
              <a:rect l="l" t="t" r="r" b="b"/>
              <a:pathLst>
                <a:path w="4362131" h="2188752">
                  <a:moveTo>
                    <a:pt x="146050" y="2188752"/>
                  </a:moveTo>
                  <a:lnTo>
                    <a:pt x="4216081" y="2188752"/>
                  </a:lnTo>
                  <a:cubicBezTo>
                    <a:pt x="4296091" y="2188752"/>
                    <a:pt x="4362131" y="2122712"/>
                    <a:pt x="4362131" y="2042702"/>
                  </a:cubicBezTo>
                  <a:lnTo>
                    <a:pt x="4362131" y="146050"/>
                  </a:lnTo>
                  <a:cubicBezTo>
                    <a:pt x="4362131" y="66040"/>
                    <a:pt x="4296091" y="0"/>
                    <a:pt x="4216081" y="0"/>
                  </a:cubicBezTo>
                  <a:lnTo>
                    <a:pt x="146050" y="0"/>
                  </a:lnTo>
                  <a:cubicBezTo>
                    <a:pt x="66040" y="0"/>
                    <a:pt x="0" y="66040"/>
                    <a:pt x="0" y="146050"/>
                  </a:cubicBezTo>
                  <a:lnTo>
                    <a:pt x="0" y="2042702"/>
                  </a:lnTo>
                  <a:cubicBezTo>
                    <a:pt x="0" y="2123982"/>
                    <a:pt x="66040" y="2188752"/>
                    <a:pt x="146050" y="2188752"/>
                  </a:cubicBezTo>
                  <a:close/>
                </a:path>
              </a:pathLst>
            </a:custGeom>
            <a:solidFill>
              <a:schemeClr val="bg1"/>
            </a:solidFill>
          </p:spPr>
          <p:txBody>
            <a:bodyPr/>
            <a:lstStyle/>
            <a:p>
              <a:endParaRPr lang="en-US"/>
            </a:p>
          </p:txBody>
        </p:sp>
        <p:sp>
          <p:nvSpPr>
            <p:cNvPr id="8" name="Freeform 6">
              <a:extLst>
                <a:ext uri="{FF2B5EF4-FFF2-40B4-BE49-F238E27FC236}">
                  <a16:creationId xmlns:a16="http://schemas.microsoft.com/office/drawing/2014/main" id="{F75B3093-93E8-95A1-6BBA-BC11540E6073}"/>
                </a:ext>
              </a:extLst>
            </p:cNvPr>
            <p:cNvSpPr/>
            <p:nvPr/>
          </p:nvSpPr>
          <p:spPr>
            <a:xfrm>
              <a:off x="0" y="0"/>
              <a:ext cx="4426901" cy="2257332"/>
            </a:xfrm>
            <a:custGeom>
              <a:avLst/>
              <a:gdLst/>
              <a:ahLst/>
              <a:cxnLst/>
              <a:rect l="l" t="t" r="r" b="b"/>
              <a:pathLst>
                <a:path w="4426901" h="2257332">
                  <a:moveTo>
                    <a:pt x="4363401" y="74930"/>
                  </a:moveTo>
                  <a:cubicBezTo>
                    <a:pt x="4335461" y="30480"/>
                    <a:pt x="4285931" y="0"/>
                    <a:pt x="4228781" y="0"/>
                  </a:cubicBezTo>
                  <a:lnTo>
                    <a:pt x="158750" y="0"/>
                  </a:lnTo>
                  <a:cubicBezTo>
                    <a:pt x="71120" y="0"/>
                    <a:pt x="0" y="71120"/>
                    <a:pt x="0" y="158750"/>
                  </a:cubicBezTo>
                  <a:lnTo>
                    <a:pt x="0" y="2055402"/>
                  </a:lnTo>
                  <a:cubicBezTo>
                    <a:pt x="0" y="2107473"/>
                    <a:pt x="25400" y="2153192"/>
                    <a:pt x="63500" y="2182402"/>
                  </a:cubicBezTo>
                  <a:cubicBezTo>
                    <a:pt x="91440" y="2226852"/>
                    <a:pt x="140970" y="2257332"/>
                    <a:pt x="218396" y="2257332"/>
                  </a:cubicBezTo>
                  <a:lnTo>
                    <a:pt x="4268151" y="2257332"/>
                  </a:lnTo>
                  <a:cubicBezTo>
                    <a:pt x="4355781" y="2257332"/>
                    <a:pt x="4426901" y="2186212"/>
                    <a:pt x="4426901" y="2098583"/>
                  </a:cubicBezTo>
                  <a:lnTo>
                    <a:pt x="4426901" y="201930"/>
                  </a:lnTo>
                  <a:cubicBezTo>
                    <a:pt x="4426901" y="149860"/>
                    <a:pt x="4401501" y="104140"/>
                    <a:pt x="4363401" y="74930"/>
                  </a:cubicBezTo>
                  <a:close/>
                  <a:moveTo>
                    <a:pt x="12700" y="2055402"/>
                  </a:moveTo>
                  <a:lnTo>
                    <a:pt x="12700" y="158750"/>
                  </a:lnTo>
                  <a:cubicBezTo>
                    <a:pt x="12700" y="78740"/>
                    <a:pt x="78740" y="12700"/>
                    <a:pt x="158750" y="12700"/>
                  </a:cubicBezTo>
                  <a:lnTo>
                    <a:pt x="4228781" y="12700"/>
                  </a:lnTo>
                  <a:cubicBezTo>
                    <a:pt x="4308791" y="12700"/>
                    <a:pt x="4374831" y="78740"/>
                    <a:pt x="4374831" y="158750"/>
                  </a:cubicBezTo>
                  <a:lnTo>
                    <a:pt x="4374831" y="2055402"/>
                  </a:lnTo>
                  <a:cubicBezTo>
                    <a:pt x="4374831" y="2135412"/>
                    <a:pt x="4308791" y="2201452"/>
                    <a:pt x="4228781" y="2201452"/>
                  </a:cubicBezTo>
                  <a:lnTo>
                    <a:pt x="158750" y="2201452"/>
                  </a:lnTo>
                  <a:cubicBezTo>
                    <a:pt x="78740" y="2201452"/>
                    <a:pt x="12700" y="2136682"/>
                    <a:pt x="12700" y="2055402"/>
                  </a:cubicBezTo>
                  <a:close/>
                  <a:moveTo>
                    <a:pt x="4415471" y="2098582"/>
                  </a:moveTo>
                  <a:cubicBezTo>
                    <a:pt x="4415471" y="2178592"/>
                    <a:pt x="4348161" y="2244632"/>
                    <a:pt x="4268151" y="2244632"/>
                  </a:cubicBezTo>
                  <a:lnTo>
                    <a:pt x="218396" y="2244632"/>
                  </a:lnTo>
                  <a:cubicBezTo>
                    <a:pt x="157480" y="2244632"/>
                    <a:pt x="120650" y="2228122"/>
                    <a:pt x="93980" y="2200182"/>
                  </a:cubicBezTo>
                  <a:cubicBezTo>
                    <a:pt x="114300" y="2209072"/>
                    <a:pt x="135890" y="2214152"/>
                    <a:pt x="160020" y="2214152"/>
                  </a:cubicBezTo>
                  <a:lnTo>
                    <a:pt x="4230051" y="2214152"/>
                  </a:lnTo>
                  <a:cubicBezTo>
                    <a:pt x="4317681" y="2214152"/>
                    <a:pt x="4388801" y="2143032"/>
                    <a:pt x="4388801" y="2055402"/>
                  </a:cubicBezTo>
                  <a:lnTo>
                    <a:pt x="4388801" y="158750"/>
                  </a:lnTo>
                  <a:cubicBezTo>
                    <a:pt x="4388801" y="140970"/>
                    <a:pt x="4384991" y="123190"/>
                    <a:pt x="4379911" y="106680"/>
                  </a:cubicBezTo>
                  <a:cubicBezTo>
                    <a:pt x="4401501" y="132080"/>
                    <a:pt x="4415471" y="165100"/>
                    <a:pt x="4415471" y="201930"/>
                  </a:cubicBezTo>
                  <a:lnTo>
                    <a:pt x="4415471" y="2098582"/>
                  </a:lnTo>
                  <a:close/>
                </a:path>
              </a:pathLst>
            </a:custGeom>
            <a:solidFill>
              <a:srgbClr val="704430"/>
            </a:solidFill>
          </p:spPr>
          <p:txBody>
            <a:bodyPr/>
            <a:lstStyle/>
            <a:p>
              <a:endParaRPr lang="en-US"/>
            </a:p>
          </p:txBody>
        </p:sp>
      </p:grpSp>
      <p:sp>
        <p:nvSpPr>
          <p:cNvPr id="3" name="Freeform 2">
            <a:extLst>
              <a:ext uri="{FF2B5EF4-FFF2-40B4-BE49-F238E27FC236}">
                <a16:creationId xmlns:a16="http://schemas.microsoft.com/office/drawing/2014/main" id="{699B485C-A738-E4BD-FC46-0EB6E04608BE}"/>
              </a:ext>
            </a:extLst>
          </p:cNvPr>
          <p:cNvSpPr/>
          <p:nvPr/>
        </p:nvSpPr>
        <p:spPr>
          <a:xfrm>
            <a:off x="2743200" y="1638300"/>
            <a:ext cx="12385026" cy="8496300"/>
          </a:xfrm>
          <a:custGeom>
            <a:avLst/>
            <a:gdLst/>
            <a:ahLst/>
            <a:cxnLst/>
            <a:rect l="l" t="t" r="r" b="b"/>
            <a:pathLst>
              <a:path w="14617407" h="10287000">
                <a:moveTo>
                  <a:pt x="0" y="0"/>
                </a:moveTo>
                <a:lnTo>
                  <a:pt x="14617407" y="0"/>
                </a:lnTo>
                <a:lnTo>
                  <a:pt x="14617407" y="10287000"/>
                </a:lnTo>
                <a:lnTo>
                  <a:pt x="0" y="10287000"/>
                </a:lnTo>
                <a:lnTo>
                  <a:pt x="0" y="0"/>
                </a:lnTo>
                <a:close/>
              </a:path>
            </a:pathLst>
          </a:custGeom>
          <a:blipFill>
            <a:blip r:embed="rId6"/>
            <a:stretch>
              <a:fillRect/>
            </a:stretch>
          </a:blipFill>
        </p:spPr>
        <p:txBody>
          <a:bodyPr/>
          <a:lstStyle/>
          <a:p>
            <a:endParaRPr lang="en-US"/>
          </a:p>
        </p:txBody>
      </p:sp>
      <p:pic>
        <p:nvPicPr>
          <p:cNvPr id="13" name="J2TEAM-TTS-1734148834224 (1)">
            <a:hlinkClick r:id="" action="ppaction://media"/>
            <a:extLst>
              <a:ext uri="{FF2B5EF4-FFF2-40B4-BE49-F238E27FC236}">
                <a16:creationId xmlns:a16="http://schemas.microsoft.com/office/drawing/2014/main" id="{8323583A-4AAB-A227-3AA1-D94185A7F9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821400" y="800100"/>
            <a:ext cx="406400" cy="406400"/>
          </a:xfrm>
          <a:prstGeom prst="rect">
            <a:avLst/>
          </a:prstGeom>
        </p:spPr>
      </p:pic>
    </p:spTree>
    <p:extLst>
      <p:ext uri="{BB962C8B-B14F-4D97-AF65-F5344CB8AC3E}">
        <p14:creationId xmlns:p14="http://schemas.microsoft.com/office/powerpoint/2010/main" val="161748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512</Words>
  <Application>Microsoft Office PowerPoint</Application>
  <PresentationFormat>Custom</PresentationFormat>
  <Paragraphs>65</Paragraphs>
  <Slides>18</Slides>
  <Notes>3</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#9Slide03 Neutra</vt:lpstr>
      <vt:lpstr>Arial</vt:lpstr>
      <vt:lpstr>Calibri</vt:lpstr>
      <vt:lpstr>Cambria</vt:lpstr>
      <vt:lpstr>UTM Avo</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COMPUTER</cp:lastModifiedBy>
  <cp:revision>56</cp:revision>
  <dcterms:created xsi:type="dcterms:W3CDTF">2006-08-16T00:00:00Z</dcterms:created>
  <dcterms:modified xsi:type="dcterms:W3CDTF">2026-04-21T15:29:26Z</dcterms:modified>
  <dc:identifier>DAGXpVHRm8M</dc:identifier>
</cp:coreProperties>
</file>