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8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4" r:id="rId14"/>
    <p:sldId id="309" r:id="rId15"/>
    <p:sldId id="293" r:id="rId16"/>
    <p:sldId id="28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1791" autoAdjust="0"/>
  </p:normalViewPr>
  <p:slideViewPr>
    <p:cSldViewPr snapToGrid="0">
      <p:cViewPr>
        <p:scale>
          <a:sx n="100" d="100"/>
          <a:sy n="100" d="100"/>
        </p:scale>
        <p:origin x="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716F7DF7-983D-4639-8E9A-E3B91BC4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398" y="300046"/>
            <a:ext cx="5481873" cy="3599329"/>
          </a:xfrm>
          <a:prstGeom prst="rect">
            <a:avLst/>
          </a:prstGeom>
        </p:spPr>
      </p:pic>
      <p:grpSp>
        <p:nvGrpSpPr>
          <p:cNvPr id="247" name="Group 246"/>
          <p:cNvGrpSpPr/>
          <p:nvPr/>
        </p:nvGrpSpPr>
        <p:grpSpPr>
          <a:xfrm>
            <a:off x="814266" y="351138"/>
            <a:ext cx="4673054" cy="3209543"/>
            <a:chOff x="7438455" y="3886383"/>
            <a:chExt cx="1443046" cy="975034"/>
          </a:xfrm>
        </p:grpSpPr>
        <p:sp>
          <p:nvSpPr>
            <p:cNvPr id="149" name="Line 2"/>
            <p:cNvSpPr>
              <a:spLocks noChangeShapeType="1"/>
            </p:cNvSpPr>
            <p:nvPr/>
          </p:nvSpPr>
          <p:spPr bwMode="auto">
            <a:xfrm flipH="1">
              <a:off x="7737244" y="3886383"/>
              <a:ext cx="10495" cy="6718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3"/>
            <p:cNvSpPr>
              <a:spLocks noChangeShapeType="1"/>
            </p:cNvSpPr>
            <p:nvPr/>
          </p:nvSpPr>
          <p:spPr bwMode="auto">
            <a:xfrm flipH="1">
              <a:off x="7438455" y="4571141"/>
              <a:ext cx="299453" cy="2902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4"/>
            <p:cNvSpPr>
              <a:spLocks noChangeShapeType="1"/>
            </p:cNvSpPr>
            <p:nvPr/>
          </p:nvSpPr>
          <p:spPr bwMode="auto">
            <a:xfrm flipV="1">
              <a:off x="7737244" y="4558203"/>
              <a:ext cx="1144257" cy="129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ube 3"/>
          <p:cNvSpPr/>
          <p:nvPr/>
        </p:nvSpPr>
        <p:spPr>
          <a:xfrm>
            <a:off x="1527206" y="1855705"/>
            <a:ext cx="990600" cy="990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ube 152"/>
          <p:cNvSpPr/>
          <p:nvPr/>
        </p:nvSpPr>
        <p:spPr>
          <a:xfrm>
            <a:off x="2279988" y="1855888"/>
            <a:ext cx="990600" cy="990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Cube 177"/>
          <p:cNvSpPr/>
          <p:nvPr/>
        </p:nvSpPr>
        <p:spPr>
          <a:xfrm>
            <a:off x="3021504" y="1855888"/>
            <a:ext cx="990600" cy="990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Cube 187"/>
          <p:cNvSpPr/>
          <p:nvPr/>
        </p:nvSpPr>
        <p:spPr>
          <a:xfrm>
            <a:off x="3765888" y="1850808"/>
            <a:ext cx="990600" cy="990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Cube 192"/>
          <p:cNvSpPr/>
          <p:nvPr/>
        </p:nvSpPr>
        <p:spPr>
          <a:xfrm>
            <a:off x="4507404" y="1849671"/>
            <a:ext cx="990600" cy="990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09565" y="2065572"/>
            <a:ext cx="3970798" cy="996817"/>
            <a:chOff x="1534959" y="2617786"/>
            <a:chExt cx="3970798" cy="996817"/>
          </a:xfrm>
        </p:grpSpPr>
        <p:sp>
          <p:nvSpPr>
            <p:cNvPr id="5" name="Cube 4"/>
            <p:cNvSpPr/>
            <p:nvPr/>
          </p:nvSpPr>
          <p:spPr>
            <a:xfrm>
              <a:off x="1534959" y="2623820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Cube 153"/>
            <p:cNvSpPr/>
            <p:nvPr/>
          </p:nvSpPr>
          <p:spPr>
            <a:xfrm>
              <a:off x="2287741" y="262400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Cube 178"/>
            <p:cNvSpPr/>
            <p:nvPr/>
          </p:nvSpPr>
          <p:spPr>
            <a:xfrm>
              <a:off x="3029257" y="262400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be 188"/>
            <p:cNvSpPr/>
            <p:nvPr/>
          </p:nvSpPr>
          <p:spPr>
            <a:xfrm>
              <a:off x="3773641" y="261892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ube 193"/>
            <p:cNvSpPr/>
            <p:nvPr/>
          </p:nvSpPr>
          <p:spPr>
            <a:xfrm>
              <a:off x="4515157" y="2617786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64271" y="2310113"/>
            <a:ext cx="3970798" cy="996817"/>
            <a:chOff x="957417" y="4343400"/>
            <a:chExt cx="3970798" cy="996817"/>
          </a:xfrm>
        </p:grpSpPr>
        <p:sp>
          <p:nvSpPr>
            <p:cNvPr id="90" name="Cube 89"/>
            <p:cNvSpPr/>
            <p:nvPr/>
          </p:nvSpPr>
          <p:spPr>
            <a:xfrm>
              <a:off x="957417" y="4349434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ube 90"/>
            <p:cNvSpPr/>
            <p:nvPr/>
          </p:nvSpPr>
          <p:spPr>
            <a:xfrm>
              <a:off x="1710199" y="4349617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ube 91"/>
            <p:cNvSpPr/>
            <p:nvPr/>
          </p:nvSpPr>
          <p:spPr>
            <a:xfrm>
              <a:off x="2451715" y="4349617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ube 92"/>
            <p:cNvSpPr/>
            <p:nvPr/>
          </p:nvSpPr>
          <p:spPr>
            <a:xfrm>
              <a:off x="3196099" y="4344537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ube 93"/>
            <p:cNvSpPr/>
            <p:nvPr/>
          </p:nvSpPr>
          <p:spPr>
            <a:xfrm>
              <a:off x="3937615" y="4343400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18464" y="2535440"/>
            <a:ext cx="3970798" cy="996817"/>
            <a:chOff x="1534959" y="2643186"/>
            <a:chExt cx="3970798" cy="996817"/>
          </a:xfrm>
        </p:grpSpPr>
        <p:sp>
          <p:nvSpPr>
            <p:cNvPr id="97" name="Cube 96"/>
            <p:cNvSpPr/>
            <p:nvPr/>
          </p:nvSpPr>
          <p:spPr>
            <a:xfrm>
              <a:off x="1534959" y="2649220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97"/>
            <p:cNvSpPr/>
            <p:nvPr/>
          </p:nvSpPr>
          <p:spPr>
            <a:xfrm>
              <a:off x="2287741" y="264940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Cube 98"/>
            <p:cNvSpPr/>
            <p:nvPr/>
          </p:nvSpPr>
          <p:spPr>
            <a:xfrm>
              <a:off x="3029257" y="264940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/>
            <p:cNvSpPr/>
            <p:nvPr/>
          </p:nvSpPr>
          <p:spPr>
            <a:xfrm>
              <a:off x="3773641" y="2644323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/>
            <p:cNvSpPr/>
            <p:nvPr/>
          </p:nvSpPr>
          <p:spPr>
            <a:xfrm>
              <a:off x="4515157" y="2643186"/>
              <a:ext cx="990600" cy="990600"/>
            </a:xfrm>
            <a:prstGeom prst="cub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8464" y="1097528"/>
            <a:ext cx="4679540" cy="1707884"/>
            <a:chOff x="3338563" y="4071568"/>
            <a:chExt cx="4679540" cy="1707884"/>
          </a:xfrm>
        </p:grpSpPr>
        <p:sp>
          <p:nvSpPr>
            <p:cNvPr id="102" name="Cube 101"/>
            <p:cNvSpPr/>
            <p:nvPr/>
          </p:nvSpPr>
          <p:spPr>
            <a:xfrm>
              <a:off x="4047305" y="4077602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ube 102"/>
            <p:cNvSpPr/>
            <p:nvPr/>
          </p:nvSpPr>
          <p:spPr>
            <a:xfrm>
              <a:off x="4800087" y="407778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ube 103"/>
            <p:cNvSpPr/>
            <p:nvPr/>
          </p:nvSpPr>
          <p:spPr>
            <a:xfrm>
              <a:off x="5541603" y="407778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be 104"/>
            <p:cNvSpPr/>
            <p:nvPr/>
          </p:nvSpPr>
          <p:spPr>
            <a:xfrm>
              <a:off x="6285987" y="407270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ube 105"/>
            <p:cNvSpPr/>
            <p:nvPr/>
          </p:nvSpPr>
          <p:spPr>
            <a:xfrm>
              <a:off x="7027503" y="4071568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3829664" y="4287468"/>
              <a:ext cx="3970798" cy="996817"/>
              <a:chOff x="1534959" y="2617786"/>
              <a:chExt cx="3970798" cy="996817"/>
            </a:xfrm>
          </p:grpSpPr>
          <p:sp>
            <p:nvSpPr>
              <p:cNvPr id="108" name="Cube 107"/>
              <p:cNvSpPr/>
              <p:nvPr/>
            </p:nvSpPr>
            <p:spPr>
              <a:xfrm>
                <a:off x="1534959" y="2623820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ube 108"/>
              <p:cNvSpPr/>
              <p:nvPr/>
            </p:nvSpPr>
            <p:spPr>
              <a:xfrm>
                <a:off x="2287741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3029257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3773641" y="261892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4515157" y="2617786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3584370" y="4532009"/>
              <a:ext cx="3970798" cy="996817"/>
              <a:chOff x="957417" y="4343400"/>
              <a:chExt cx="3970798" cy="996817"/>
            </a:xfrm>
          </p:grpSpPr>
          <p:sp>
            <p:nvSpPr>
              <p:cNvPr id="114" name="Cube 113"/>
              <p:cNvSpPr/>
              <p:nvPr/>
            </p:nvSpPr>
            <p:spPr>
              <a:xfrm>
                <a:off x="957417" y="4349434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ube 114"/>
              <p:cNvSpPr/>
              <p:nvPr/>
            </p:nvSpPr>
            <p:spPr>
              <a:xfrm>
                <a:off x="1710199" y="434961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Cube 115"/>
              <p:cNvSpPr/>
              <p:nvPr/>
            </p:nvSpPr>
            <p:spPr>
              <a:xfrm>
                <a:off x="2451715" y="434961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Cube 116"/>
              <p:cNvSpPr/>
              <p:nvPr/>
            </p:nvSpPr>
            <p:spPr>
              <a:xfrm>
                <a:off x="3196099" y="434453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3937615" y="4343400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3338563" y="4782635"/>
              <a:ext cx="3970798" cy="996817"/>
              <a:chOff x="1534959" y="2617786"/>
              <a:chExt cx="3970798" cy="996817"/>
            </a:xfrm>
          </p:grpSpPr>
          <p:sp>
            <p:nvSpPr>
              <p:cNvPr id="120" name="Cube 119"/>
              <p:cNvSpPr/>
              <p:nvPr/>
            </p:nvSpPr>
            <p:spPr>
              <a:xfrm>
                <a:off x="1534959" y="2623820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ube 120"/>
              <p:cNvSpPr/>
              <p:nvPr/>
            </p:nvSpPr>
            <p:spPr>
              <a:xfrm>
                <a:off x="2287741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3029257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Cube 122"/>
              <p:cNvSpPr/>
              <p:nvPr/>
            </p:nvSpPr>
            <p:spPr>
              <a:xfrm>
                <a:off x="3773641" y="261892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Cube 123"/>
              <p:cNvSpPr/>
              <p:nvPr/>
            </p:nvSpPr>
            <p:spPr>
              <a:xfrm>
                <a:off x="4515157" y="2617786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818464" y="355981"/>
            <a:ext cx="4679540" cy="1707884"/>
            <a:chOff x="3338563" y="4071568"/>
            <a:chExt cx="4679540" cy="1707884"/>
          </a:xfrm>
        </p:grpSpPr>
        <p:sp>
          <p:nvSpPr>
            <p:cNvPr id="127" name="Cube 126"/>
            <p:cNvSpPr/>
            <p:nvPr/>
          </p:nvSpPr>
          <p:spPr>
            <a:xfrm>
              <a:off x="4047305" y="4077602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Cube 127"/>
            <p:cNvSpPr/>
            <p:nvPr/>
          </p:nvSpPr>
          <p:spPr>
            <a:xfrm>
              <a:off x="4800087" y="407778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ube 128"/>
            <p:cNvSpPr/>
            <p:nvPr/>
          </p:nvSpPr>
          <p:spPr>
            <a:xfrm>
              <a:off x="5541603" y="407778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ube 129"/>
            <p:cNvSpPr/>
            <p:nvPr/>
          </p:nvSpPr>
          <p:spPr>
            <a:xfrm>
              <a:off x="6285987" y="4072705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ube 130"/>
            <p:cNvSpPr/>
            <p:nvPr/>
          </p:nvSpPr>
          <p:spPr>
            <a:xfrm>
              <a:off x="7027503" y="4071568"/>
              <a:ext cx="990600" cy="9906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829664" y="4287468"/>
              <a:ext cx="3970798" cy="996817"/>
              <a:chOff x="1534959" y="2617786"/>
              <a:chExt cx="3970798" cy="996817"/>
            </a:xfrm>
          </p:grpSpPr>
          <p:sp>
            <p:nvSpPr>
              <p:cNvPr id="163" name="Cube 162"/>
              <p:cNvSpPr/>
              <p:nvPr/>
            </p:nvSpPr>
            <p:spPr>
              <a:xfrm>
                <a:off x="1534959" y="2623820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Cube 163"/>
              <p:cNvSpPr/>
              <p:nvPr/>
            </p:nvSpPr>
            <p:spPr>
              <a:xfrm>
                <a:off x="2287741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Cube 164"/>
              <p:cNvSpPr/>
              <p:nvPr/>
            </p:nvSpPr>
            <p:spPr>
              <a:xfrm>
                <a:off x="3029257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ube 165"/>
              <p:cNvSpPr/>
              <p:nvPr/>
            </p:nvSpPr>
            <p:spPr>
              <a:xfrm>
                <a:off x="3773641" y="261892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Cube 166"/>
              <p:cNvSpPr/>
              <p:nvPr/>
            </p:nvSpPr>
            <p:spPr>
              <a:xfrm>
                <a:off x="4515157" y="2617786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3584370" y="4532009"/>
              <a:ext cx="3970798" cy="996817"/>
              <a:chOff x="957417" y="4343400"/>
              <a:chExt cx="3970798" cy="996817"/>
            </a:xfrm>
          </p:grpSpPr>
          <p:sp>
            <p:nvSpPr>
              <p:cNvPr id="158" name="Cube 157"/>
              <p:cNvSpPr/>
              <p:nvPr/>
            </p:nvSpPr>
            <p:spPr>
              <a:xfrm>
                <a:off x="957417" y="4349434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Cube 158"/>
              <p:cNvSpPr/>
              <p:nvPr/>
            </p:nvSpPr>
            <p:spPr>
              <a:xfrm>
                <a:off x="1710199" y="434961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Cube 159"/>
              <p:cNvSpPr/>
              <p:nvPr/>
            </p:nvSpPr>
            <p:spPr>
              <a:xfrm>
                <a:off x="2451715" y="434961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Cube 160"/>
              <p:cNvSpPr/>
              <p:nvPr/>
            </p:nvSpPr>
            <p:spPr>
              <a:xfrm>
                <a:off x="3196099" y="4344537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Cube 161"/>
              <p:cNvSpPr/>
              <p:nvPr/>
            </p:nvSpPr>
            <p:spPr>
              <a:xfrm>
                <a:off x="3937615" y="4343400"/>
                <a:ext cx="990600" cy="9906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3338563" y="4782635"/>
              <a:ext cx="3970798" cy="996817"/>
              <a:chOff x="1534959" y="2617786"/>
              <a:chExt cx="3970798" cy="996817"/>
            </a:xfrm>
          </p:grpSpPr>
          <p:sp>
            <p:nvSpPr>
              <p:cNvPr id="135" name="Cube 134"/>
              <p:cNvSpPr/>
              <p:nvPr/>
            </p:nvSpPr>
            <p:spPr>
              <a:xfrm>
                <a:off x="1534959" y="2623820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ube 135"/>
              <p:cNvSpPr/>
              <p:nvPr/>
            </p:nvSpPr>
            <p:spPr>
              <a:xfrm>
                <a:off x="2287741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/>
              <p:cNvSpPr/>
              <p:nvPr/>
            </p:nvSpPr>
            <p:spPr>
              <a:xfrm>
                <a:off x="3029257" y="262400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/>
              <p:cNvSpPr/>
              <p:nvPr/>
            </p:nvSpPr>
            <p:spPr>
              <a:xfrm>
                <a:off x="3773641" y="2618923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/>
              <p:cNvSpPr/>
              <p:nvPr/>
            </p:nvSpPr>
            <p:spPr>
              <a:xfrm>
                <a:off x="4515157" y="2617786"/>
                <a:ext cx="990600" cy="990600"/>
              </a:xfrm>
              <a:prstGeom prst="cub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Group 685"/>
          <p:cNvGrpSpPr>
            <a:grpSpLocks/>
          </p:cNvGrpSpPr>
          <p:nvPr/>
        </p:nvGrpSpPr>
        <p:grpSpPr bwMode="auto">
          <a:xfrm>
            <a:off x="812304" y="341780"/>
            <a:ext cx="4685146" cy="3229097"/>
            <a:chOff x="1055" y="2017"/>
            <a:chExt cx="3700" cy="2044"/>
          </a:xfrm>
        </p:grpSpPr>
        <p:sp>
          <p:nvSpPr>
            <p:cNvPr id="169" name="Line 686"/>
            <p:cNvSpPr>
              <a:spLocks noChangeShapeType="1"/>
            </p:cNvSpPr>
            <p:nvPr/>
          </p:nvSpPr>
          <p:spPr bwMode="auto">
            <a:xfrm>
              <a:off x="4747" y="2017"/>
              <a:ext cx="8" cy="143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" name="Group 687"/>
            <p:cNvGrpSpPr>
              <a:grpSpLocks/>
            </p:cNvGrpSpPr>
            <p:nvPr/>
          </p:nvGrpSpPr>
          <p:grpSpPr bwMode="auto">
            <a:xfrm>
              <a:off x="1055" y="2024"/>
              <a:ext cx="3700" cy="2037"/>
              <a:chOff x="671" y="803"/>
              <a:chExt cx="3700" cy="2037"/>
            </a:xfrm>
          </p:grpSpPr>
          <p:grpSp>
            <p:nvGrpSpPr>
              <p:cNvPr id="171" name="Group 688"/>
              <p:cNvGrpSpPr>
                <a:grpSpLocks/>
              </p:cNvGrpSpPr>
              <p:nvPr/>
            </p:nvGrpSpPr>
            <p:grpSpPr bwMode="auto">
              <a:xfrm>
                <a:off x="671" y="803"/>
                <a:ext cx="3700" cy="2037"/>
                <a:chOff x="671" y="803"/>
                <a:chExt cx="3700" cy="2037"/>
              </a:xfrm>
            </p:grpSpPr>
            <p:sp>
              <p:nvSpPr>
                <p:cNvPr id="174" name="Line 691"/>
                <p:cNvSpPr>
                  <a:spLocks noChangeShapeType="1"/>
                </p:cNvSpPr>
                <p:nvPr/>
              </p:nvSpPr>
              <p:spPr bwMode="auto">
                <a:xfrm flipV="1">
                  <a:off x="3615" y="2229"/>
                  <a:ext cx="756" cy="61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Rectangle 689"/>
                <p:cNvSpPr>
                  <a:spLocks noChangeArrowheads="1"/>
                </p:cNvSpPr>
                <p:nvPr/>
              </p:nvSpPr>
              <p:spPr bwMode="auto">
                <a:xfrm>
                  <a:off x="671" y="1422"/>
                  <a:ext cx="2939" cy="1406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Line 690"/>
                <p:cNvSpPr>
                  <a:spLocks noChangeShapeType="1"/>
                </p:cNvSpPr>
                <p:nvPr/>
              </p:nvSpPr>
              <p:spPr bwMode="auto">
                <a:xfrm flipV="1">
                  <a:off x="3589" y="803"/>
                  <a:ext cx="774" cy="626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2" name="Line 692"/>
              <p:cNvSpPr>
                <a:spLocks noChangeShapeType="1"/>
              </p:cNvSpPr>
              <p:nvPr/>
            </p:nvSpPr>
            <p:spPr bwMode="auto">
              <a:xfrm flipH="1">
                <a:off x="671" y="806"/>
                <a:ext cx="767" cy="6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693"/>
              <p:cNvSpPr>
                <a:spLocks noChangeShapeType="1"/>
              </p:cNvSpPr>
              <p:nvPr/>
            </p:nvSpPr>
            <p:spPr bwMode="auto">
              <a:xfrm>
                <a:off x="1438" y="806"/>
                <a:ext cx="2933" cy="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2" name="Text Box 694"/>
          <p:cNvSpPr txBox="1">
            <a:spLocks noChangeArrowheads="1"/>
          </p:cNvSpPr>
          <p:nvPr/>
        </p:nvSpPr>
        <p:spPr bwMode="auto">
          <a:xfrm>
            <a:off x="2092823" y="3593737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2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2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Text Box 695"/>
          <p:cNvSpPr txBox="1">
            <a:spLocks noChangeArrowheads="1"/>
          </p:cNvSpPr>
          <p:nvPr/>
        </p:nvSpPr>
        <p:spPr bwMode="auto">
          <a:xfrm rot="18817693">
            <a:off x="4861657" y="3070336"/>
            <a:ext cx="8374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2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2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Text Box 696"/>
          <p:cNvSpPr txBox="1">
            <a:spLocks noChangeArrowheads="1"/>
          </p:cNvSpPr>
          <p:nvPr/>
        </p:nvSpPr>
        <p:spPr bwMode="auto">
          <a:xfrm>
            <a:off x="5519775" y="1277168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2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2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 Box 698"/>
          <p:cNvSpPr txBox="1">
            <a:spLocks noChangeArrowheads="1"/>
          </p:cNvSpPr>
          <p:nvPr/>
        </p:nvSpPr>
        <p:spPr bwMode="auto">
          <a:xfrm>
            <a:off x="-1390312" y="4061246"/>
            <a:ext cx="1031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6dm,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4dm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       </a:t>
            </a:r>
          </a:p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x 4= 24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1dm</a:t>
            </a:r>
            <a:r>
              <a:rPr lang="en-US" sz="2800" b="1" baseline="30000" dirty="0">
                <a:solidFill>
                  <a:srgbClr val="0000FF"/>
                </a:solidFill>
                <a:latin typeface=".VnTime" pitchFamily="34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Text Box 698"/>
          <p:cNvSpPr txBox="1">
            <a:spLocks noChangeArrowheads="1"/>
          </p:cNvSpPr>
          <p:nvPr/>
        </p:nvSpPr>
        <p:spPr bwMode="auto">
          <a:xfrm>
            <a:off x="200685" y="5140250"/>
            <a:ext cx="7622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3dm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</a:t>
            </a:r>
          </a:p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 x 3 = 72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1dm</a:t>
            </a:r>
            <a:r>
              <a:rPr lang="en-US" sz="2800" b="1" baseline="30000" dirty="0">
                <a:solidFill>
                  <a:srgbClr val="0000FF"/>
                </a:solidFill>
                <a:latin typeface=".VnTime" pitchFamily="34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3" grpId="0" animBg="1"/>
      <p:bldP spid="178" grpId="0" animBg="1"/>
      <p:bldP spid="188" grpId="0" animBg="1"/>
      <p:bldP spid="193" grpId="0" animBg="1"/>
      <p:bldP spid="125" grpId="0"/>
      <p:bldP spid="1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6076-4E7A-448C-86AF-61BB8FBAC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Bài</a:t>
            </a:r>
            <a:r>
              <a:rPr lang="en-US" b="1" dirty="0"/>
              <a:t> 6. </a:t>
            </a:r>
            <a:r>
              <a:rPr lang="en-US" dirty="0"/>
              <a:t>Robot </a:t>
            </a:r>
            <a:r>
              <a:rPr lang="en-US" dirty="0" err="1"/>
              <a:t>rót</a:t>
            </a:r>
            <a:r>
              <a:rPr lang="en-US" dirty="0"/>
              <a:t> </a:t>
            </a:r>
            <a:r>
              <a:rPr lang="en-US" b="1" dirty="0"/>
              <a:t>20</a:t>
            </a:r>
            <a:r>
              <a:rPr lang="en-US" b="1" i="1" dirty="0">
                <a:latin typeface="HP001 4 hàng" panose="020B0603050302020204" pitchFamily="34" charset="0"/>
              </a:rPr>
              <a:t>l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can </a:t>
            </a:r>
            <a:r>
              <a:rPr lang="en-US" dirty="0" err="1"/>
              <a:t>rỗng</a:t>
            </a:r>
            <a:r>
              <a:rPr lang="en-US" dirty="0"/>
              <a:t>.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b="1" dirty="0"/>
              <a:t>can </a:t>
            </a:r>
            <a:r>
              <a:rPr lang="en-US" b="1" dirty="0" err="1"/>
              <a:t>thứ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r>
              <a:rPr lang="en-US" b="1" dirty="0"/>
              <a:t> </a:t>
            </a:r>
            <a:r>
              <a:rPr lang="en-US" b="1" dirty="0" err="1"/>
              <a:t>bằng</a:t>
            </a:r>
            <a:r>
              <a:rPr lang="en-US" b="1" dirty="0"/>
              <a:t> 25% </a:t>
            </a:r>
            <a:r>
              <a:rPr lang="en-US" b="1" dirty="0" err="1"/>
              <a:t>lượng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can </a:t>
            </a:r>
            <a:r>
              <a:rPr lang="en-US" b="1" dirty="0" err="1"/>
              <a:t>thứ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dirty="0"/>
              <a:t>.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can. </a:t>
            </a:r>
          </a:p>
        </p:txBody>
      </p:sp>
    </p:spTree>
    <p:extLst>
      <p:ext uri="{BB962C8B-B14F-4D97-AF65-F5344CB8AC3E}">
        <p14:creationId xmlns:p14="http://schemas.microsoft.com/office/powerpoint/2010/main" val="322134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28" y="2152727"/>
            <a:ext cx="4291911" cy="366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47036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dm³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703" y="2175328"/>
            <a:ext cx="3874014" cy="25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1819</TotalTime>
  <Words>338</Words>
  <Application>Microsoft Office PowerPoint</Application>
  <PresentationFormat>Widescreen</PresentationFormat>
  <Paragraphs>64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Calibri Light</vt:lpstr>
      <vt:lpstr>Cambria</vt:lpstr>
      <vt:lpstr>HP001 4 hàng</vt:lpstr>
      <vt:lpstr>Times New Roman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6. Robot rót 20l nước vào hai can rỗng. Biết lượng nước trong can thứ nhất bằng 25% lượng nước trong can thứ hai. Tìm thể tích nước trong mỗi can.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COMPUTER</cp:lastModifiedBy>
  <cp:revision>21</cp:revision>
  <dcterms:created xsi:type="dcterms:W3CDTF">2022-07-12T06:50:44Z</dcterms:created>
  <dcterms:modified xsi:type="dcterms:W3CDTF">2026-02-26T01:52:43Z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