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8"/>
  </p:notesMasterIdLst>
  <p:sldIdLst>
    <p:sldId id="284" r:id="rId3"/>
    <p:sldId id="301" r:id="rId4"/>
    <p:sldId id="302" r:id="rId5"/>
    <p:sldId id="303" r:id="rId6"/>
    <p:sldId id="304" r:id="rId7"/>
    <p:sldId id="305" r:id="rId8"/>
    <p:sldId id="257" r:id="rId9"/>
    <p:sldId id="285" r:id="rId10"/>
    <p:sldId id="296" r:id="rId11"/>
    <p:sldId id="288" r:id="rId12"/>
    <p:sldId id="295" r:id="rId13"/>
    <p:sldId id="280" r:id="rId14"/>
    <p:sldId id="306" r:id="rId15"/>
    <p:sldId id="291" r:id="rId16"/>
    <p:sldId id="30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403 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413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AE70B1-E50B-A9DF-CCB4-1CA98D23B369}"/>
              </a:ext>
            </a:extLst>
          </p:cNvPr>
          <p:cNvSpPr/>
          <p:nvPr/>
        </p:nvSpPr>
        <p:spPr>
          <a:xfrm>
            <a:off x="6827520" y="27432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668A3-CFD8-BE8E-0F2C-3E87D2161779}"/>
              </a:ext>
            </a:extLst>
          </p:cNvPr>
          <p:cNvSpPr/>
          <p:nvPr/>
        </p:nvSpPr>
        <p:spPr>
          <a:xfrm>
            <a:off x="1118823" y="3993116"/>
            <a:ext cx="10058400" cy="740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3 000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4F64-AA48-4703-AB1B-84292FB49B7E}"/>
              </a:ext>
            </a:extLst>
          </p:cNvPr>
          <p:cNvSpPr/>
          <p:nvPr/>
        </p:nvSpPr>
        <p:spPr>
          <a:xfrm>
            <a:off x="1080723" y="2884692"/>
            <a:ext cx="10058400" cy="805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9EE04-8387-4827-3001-AA7580BE9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2" y="3976911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25BFA-2090-29BD-9566-83BAE4E291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59" y="2873284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CD03FA-AFC1-940E-C4E8-91446BA18A03}"/>
              </a:ext>
            </a:extLst>
          </p:cNvPr>
          <p:cNvSpPr/>
          <p:nvPr/>
        </p:nvSpPr>
        <p:spPr>
          <a:xfrm>
            <a:off x="1109298" y="17811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93A38-9170-C9F6-3F44-38A6F5434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06" y="17244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C2899F-3D7A-03B9-4200-EF74415BDB63}"/>
              </a:ext>
            </a:extLst>
          </p:cNvPr>
          <p:cNvSpPr/>
          <p:nvPr/>
        </p:nvSpPr>
        <p:spPr>
          <a:xfrm>
            <a:off x="1089819" y="146172"/>
            <a:ext cx="10058400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DBA582-BBB7-0FED-A239-C506DFDD07F3}"/>
              </a:ext>
            </a:extLst>
          </p:cNvPr>
          <p:cNvSpPr/>
          <p:nvPr/>
        </p:nvSpPr>
        <p:spPr>
          <a:xfrm>
            <a:off x="1080723" y="49434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39119A-8D3B-FBAC-864D-FCDABC775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31" y="48867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949CD4A3-5747-C16C-BE30-D812A17AF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388" y="5370447"/>
            <a:ext cx="1274174" cy="1487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930B5-89F7-EE4A-2505-51E176DD6C02}"/>
              </a:ext>
            </a:extLst>
          </p:cNvPr>
          <p:cNvSpPr/>
          <p:nvPr/>
        </p:nvSpPr>
        <p:spPr>
          <a:xfrm>
            <a:off x="6126480" y="24384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7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296660" y="1828800"/>
            <a:ext cx="9144000" cy="1085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100 </a:t>
            </a:r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98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85" y="1991360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334145" y="3111603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100 </a:t>
            </a:r>
            <a:r>
              <a:rPr lang="en-US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61" y="3060618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55653" y="536257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0,32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400175" y="4124325"/>
            <a:ext cx="9118528" cy="1000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3,2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8" y="537119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32 000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320 </a:t>
            </a:r>
            <a:r>
              <a:rPr lang="en-US" sz="44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..?..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422328" y="30049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0,032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9" y="30469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180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160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170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220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40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519" y="781548"/>
            <a:ext cx="10356215" cy="554863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392</Words>
  <Application>Microsoft Office PowerPoint</Application>
  <PresentationFormat>Widescreen</PresentationFormat>
  <Paragraphs>62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COMPUTER</cp:lastModifiedBy>
  <cp:revision>37</cp:revision>
  <dcterms:created xsi:type="dcterms:W3CDTF">2022-08-23T00:31:44Z</dcterms:created>
  <dcterms:modified xsi:type="dcterms:W3CDTF">2026-04-21T15:22:14Z</dcterms:modified>
  <cp:category>HTTA2</cp:category>
  <cp:version>HTTA2</cp:version>
</cp:coreProperties>
</file>