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2"/>
  </p:notesMasterIdLst>
  <p:sldIdLst>
    <p:sldId id="270" r:id="rId6"/>
    <p:sldId id="269" r:id="rId7"/>
    <p:sldId id="291" r:id="rId8"/>
    <p:sldId id="292" r:id="rId9"/>
    <p:sldId id="298" r:id="rId10"/>
    <p:sldId id="299" r:id="rId11"/>
    <p:sldId id="300" r:id="rId12"/>
    <p:sldId id="301" r:id="rId13"/>
    <p:sldId id="256" r:id="rId14"/>
    <p:sldId id="272" r:id="rId15"/>
    <p:sldId id="277" r:id="rId16"/>
    <p:sldId id="302" r:id="rId17"/>
    <p:sldId id="303" r:id="rId18"/>
    <p:sldId id="285" r:id="rId19"/>
    <p:sldId id="304" r:id="rId20"/>
    <p:sldId id="289"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91" autoAdjust="0"/>
  </p:normalViewPr>
  <p:slideViewPr>
    <p:cSldViewPr>
      <p:cViewPr varScale="1">
        <p:scale>
          <a:sx n="35" d="100"/>
          <a:sy n="35" d="100"/>
        </p:scale>
        <p:origin x="118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14/12/2024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16</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9</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351671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14</a:t>
            </a:fld>
            <a:endParaRPr lang="en-GB"/>
          </a:p>
        </p:txBody>
      </p:sp>
    </p:spTree>
    <p:extLst>
      <p:ext uri="{BB962C8B-B14F-4D97-AF65-F5344CB8AC3E}">
        <p14:creationId xmlns:p14="http://schemas.microsoft.com/office/powerpoint/2010/main" val="42289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955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37C42-1BCD-FB0F-E06D-D5B9D366F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990600" y="76454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062A3E4-0858-1BBC-1ACE-0120C80B1F0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0.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18" Type="http://schemas.microsoft.com/office/2007/relationships/hdphoto" Target="../media/hdphoto4.wdp"/><Relationship Id="rId26" Type="http://schemas.openxmlformats.org/officeDocument/2006/relationships/image" Target="../media/image11.png"/><Relationship Id="rId3" Type="http://schemas.openxmlformats.org/officeDocument/2006/relationships/slideLayout" Target="../slideLayouts/slideLayout51.xml"/><Relationship Id="rId21" Type="http://schemas.openxmlformats.org/officeDocument/2006/relationships/slide" Target="slide4.xml"/><Relationship Id="rId7" Type="http://schemas.openxmlformats.org/officeDocument/2006/relationships/image" Target="../media/image17.png"/><Relationship Id="rId12" Type="http://schemas.microsoft.com/office/2007/relationships/hdphoto" Target="../media/hdphoto2.wdp"/><Relationship Id="rId17" Type="http://schemas.openxmlformats.org/officeDocument/2006/relationships/image" Target="../media/image24.png"/><Relationship Id="rId25"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23.png"/><Relationship Id="rId20" Type="http://schemas.microsoft.com/office/2007/relationships/hdphoto" Target="../media/hdphoto5.wdp"/><Relationship Id="rId29" Type="http://schemas.openxmlformats.org/officeDocument/2006/relationships/image" Target="../media/image13.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0.png"/><Relationship Id="rId24" Type="http://schemas.openxmlformats.org/officeDocument/2006/relationships/slide" Target="slide7.xml"/><Relationship Id="rId5" Type="http://schemas.openxmlformats.org/officeDocument/2006/relationships/image" Target="../media/image15.png"/><Relationship Id="rId15" Type="http://schemas.openxmlformats.org/officeDocument/2006/relationships/image" Target="../media/image22.png"/><Relationship Id="rId23" Type="http://schemas.openxmlformats.org/officeDocument/2006/relationships/slide" Target="slide6.xml"/><Relationship Id="rId28" Type="http://schemas.openxmlformats.org/officeDocument/2006/relationships/image" Target="../media/image12.png"/><Relationship Id="rId10" Type="http://schemas.openxmlformats.org/officeDocument/2006/relationships/image" Target="../media/image19.png"/><Relationship Id="rId19" Type="http://schemas.openxmlformats.org/officeDocument/2006/relationships/image" Target="../media/image25.png"/><Relationship Id="rId31" Type="http://schemas.openxmlformats.org/officeDocument/2006/relationships/slide" Target="slide9.xml"/><Relationship Id="rId4" Type="http://schemas.openxmlformats.org/officeDocument/2006/relationships/notesSlide" Target="../notesSlides/notesSlide2.xml"/><Relationship Id="rId9" Type="http://schemas.openxmlformats.org/officeDocument/2006/relationships/image" Target="../media/image18.png"/><Relationship Id="rId14" Type="http://schemas.microsoft.com/office/2007/relationships/hdphoto" Target="../media/hdphoto3.wdp"/><Relationship Id="rId22" Type="http://schemas.openxmlformats.org/officeDocument/2006/relationships/slide" Target="slide5.xml"/><Relationship Id="rId27" Type="http://schemas.openxmlformats.org/officeDocument/2006/relationships/image" Target="../media/image1.png"/><Relationship Id="rId30"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emf"/><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6.wdp"/><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image" Target="../media/image26.emf"/><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7.svg"/><Relationship Id="rId4" Type="http://schemas.openxmlformats.org/officeDocument/2006/relationships/image" Target="../media/image29.svg"/><Relationship Id="rId9" Type="http://schemas.openxmlformats.org/officeDocument/2006/relationships/image" Target="../media/image6.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spTree>
    <p:extLst>
      <p:ext uri="{BB962C8B-B14F-4D97-AF65-F5344CB8AC3E}">
        <p14:creationId xmlns:p14="http://schemas.microsoft.com/office/powerpoint/2010/main" val="323154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spTree>
    <p:extLst>
      <p:ext uri="{BB962C8B-B14F-4D97-AF65-F5344CB8AC3E}">
        <p14:creationId xmlns:p14="http://schemas.microsoft.com/office/powerpoint/2010/main" val="3753009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FF0000"/>
                </a:solidFill>
                <a:latin typeface="Cambria" panose="02040503050406030204" pitchFamily="18" charset="0"/>
                <a:ea typeface="Cambria" panose="02040503050406030204" pitchFamily="18" charset="0"/>
              </a:rPr>
              <a:t>Bài giải</a:t>
            </a:r>
            <a:r>
              <a:rPr lang="en-US" sz="6000" b="1" dirty="0">
                <a:solidFill>
                  <a:srgbClr val="FF0000"/>
                </a:solidFill>
                <a:latin typeface="Cambria" panose="02040503050406030204" pitchFamily="18" charset="0"/>
                <a:ea typeface="Cambria" panose="02040503050406030204" pitchFamily="18" charset="0"/>
              </a:rPr>
              <a:t>:</a:t>
            </a:r>
            <a:endParaRPr lang="vi-VN" sz="6000" b="1" dirty="0">
              <a:solidFill>
                <a:srgbClr val="FF0000"/>
              </a:solidFill>
              <a:latin typeface="Cambria" panose="02040503050406030204" pitchFamily="18" charset="0"/>
              <a:ea typeface="Cambria" panose="02040503050406030204" pitchFamily="18" charset="0"/>
            </a:endParaRPr>
          </a:p>
          <a:p>
            <a:pPr algn="ctr"/>
            <a:r>
              <a:rPr lang="vi-VN" sz="6000" dirty="0">
                <a:solidFill>
                  <a:srgbClr val="FF000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FF0000"/>
                </a:solidFill>
                <a:latin typeface="Cambria" panose="02040503050406030204" pitchFamily="18" charset="0"/>
                <a:ea typeface="Cambria" panose="02040503050406030204" pitchFamily="18" charset="0"/>
              </a:rPr>
              <a:t>25 000 x 7 = 175 000 (đồng)</a:t>
            </a:r>
          </a:p>
          <a:p>
            <a:pPr algn="r"/>
            <a:r>
              <a:rPr lang="vi-VN" sz="6000" dirty="0">
                <a:solidFill>
                  <a:srgbClr val="FF000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2"/>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2784686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066800" y="3771900"/>
            <a:ext cx="16002000"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 </a:t>
            </a:r>
          </a:p>
          <a:p>
            <a:pPr algn="ct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p>
          <a:p>
            <a:pPr algn="ctr"/>
            <a:r>
              <a:rPr lang="en-US" sz="4800" dirty="0">
                <a:solidFill>
                  <a:srgbClr val="FF0000"/>
                </a:solidFill>
                <a:latin typeface="Cambria" panose="02040503050406030204" pitchFamily="18" charset="0"/>
                <a:ea typeface="Cambria" panose="02040503050406030204" pitchFamily="18" charset="0"/>
              </a:rPr>
              <a:t>25 000 x 18 = 450 000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được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giảm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giá</a:t>
            </a:r>
            <a:r>
              <a:rPr lang="en-US" sz="4800" dirty="0">
                <a:solidFill>
                  <a:srgbClr val="FF0000"/>
                </a:solidFill>
                <a:latin typeface="Cambria" panose="02040503050406030204" pitchFamily="18" charset="0"/>
                <a:ea typeface="Cambria" panose="02040503050406030204" pitchFamily="18" charset="0"/>
              </a:rPr>
              <a:t> 20%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450 000 – (450 000 x 20%) = 360 000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360 000 </a:t>
            </a:r>
            <a:r>
              <a:rPr lang="en-US" sz="4800" dirty="0" err="1">
                <a:solidFill>
                  <a:srgbClr val="FF0000"/>
                </a:solidFill>
                <a:latin typeface="Cambria" panose="02040503050406030204" pitchFamily="18" charset="0"/>
                <a:ea typeface="Cambria" panose="02040503050406030204" pitchFamily="18" charset="0"/>
              </a:rPr>
              <a:t>đồng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0590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Bài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giải</a:t>
            </a:r>
            <a:endParaRPr lang="en-US" sz="5400" b="1" dirty="0">
              <a:solidFill>
                <a:srgbClr val="FF0000"/>
              </a:solidFill>
              <a:latin typeface="Cambria" panose="02040503050406030204" pitchFamily="18" charset="0"/>
              <a:ea typeface="Cambria" panose="02040503050406030204" pitchFamily="18" charset="0"/>
            </a:endParaRPr>
          </a:p>
          <a:p>
            <a:pPr lvl="0" algn="ct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còn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lại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của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100 - 7 – 18 = 75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err="1">
                <a:solidFill>
                  <a:srgbClr val="FF0000"/>
                </a:solidFill>
                <a:latin typeface="Cambria" panose="02040503050406030204" pitchFamily="18" charset="0"/>
                <a:ea typeface="Cambria" panose="02040503050406030204" pitchFamily="18" charset="0"/>
              </a:rPr>
              <a:t>Mỗi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giá</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tiền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3 000 000 : 75 = 40 000 (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a:t>
            </a:r>
          </a:p>
          <a:p>
            <a:pPr lvl="0" algn="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40 000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2355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spTree>
    <p:extLst>
      <p:ext uri="{BB962C8B-B14F-4D97-AF65-F5344CB8AC3E}">
        <p14:creationId xmlns:p14="http://schemas.microsoft.com/office/powerpoint/2010/main" val="3778041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2"/>
          <a:stretch>
            <a:fillRect/>
          </a:stretch>
        </p:blipFill>
        <p:spPr>
          <a:xfrm>
            <a:off x="12039600" y="3238500"/>
            <a:ext cx="5676900" cy="4007224"/>
          </a:xfrm>
          <a:prstGeom prst="rect">
            <a:avLst/>
          </a:prstGeom>
        </p:spPr>
      </p:pic>
      <p:sp>
        <p:nvSpPr>
          <p:cNvPr id="7" name="TextBox 6">
            <a:extLst>
              <a:ext uri="{FF2B5EF4-FFF2-40B4-BE49-F238E27FC236}">
                <a16:creationId xmlns:a16="http://schemas.microsoft.com/office/drawing/2014/main"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FF0000"/>
                </a:solidFill>
                <a:latin typeface="Cambria" panose="02040503050406030204" pitchFamily="18" charset="0"/>
                <a:ea typeface="Cambria" panose="02040503050406030204" pitchFamily="18" charset="0"/>
              </a:rPr>
              <a:t>Bài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giải</a:t>
            </a:r>
            <a:r>
              <a:rPr lang="en-US" sz="4400" b="1" i="1" dirty="0">
                <a:solidFill>
                  <a:srgbClr val="FF0000"/>
                </a:solidFill>
                <a:latin typeface="Cambria" panose="02040503050406030204" pitchFamily="18" charset="0"/>
                <a:ea typeface="Cambria" panose="02040503050406030204" pitchFamily="18" charset="0"/>
              </a:rPr>
              <a:t>:</a:t>
            </a:r>
            <a:br>
              <a:rPr lang="en-US" sz="4400" i="1" dirty="0">
                <a:solidFill>
                  <a:srgbClr val="FF0000"/>
                </a:solidFill>
                <a:latin typeface="Cambria" panose="02040503050406030204" pitchFamily="18" charset="0"/>
                <a:ea typeface="Cambria" panose="02040503050406030204" pitchFamily="18" charset="0"/>
              </a:rPr>
            </a:b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bán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vòng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175 000 + 360 000 + 3 000 000 = 3 535 000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mà</a:t>
            </a:r>
            <a:r>
              <a:rPr lang="en-US" sz="4400" dirty="0">
                <a:solidFill>
                  <a:srgbClr val="FF0000"/>
                </a:solidFill>
                <a:latin typeface="Cambria" panose="02040503050406030204" pitchFamily="18" charset="0"/>
                <a:ea typeface="Cambria" panose="02040503050406030204" pitchFamily="18" charset="0"/>
              </a:rPr>
              <a:t> BGH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thêm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x 20% = 707 000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Vậy</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đã</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trẻ</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+ 707 000 =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r"/>
            <a:r>
              <a:rPr lang="en-US" sz="4400" dirty="0" err="1">
                <a:solidFill>
                  <a:srgbClr val="FF0000"/>
                </a:solidFill>
                <a:latin typeface="Cambria" panose="02040503050406030204" pitchFamily="18" charset="0"/>
                <a:ea typeface="Cambria" panose="02040503050406030204" pitchFamily="18" charset="0"/>
              </a:rPr>
              <a:t>Đáp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63701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spTree>
    <p:extLst>
      <p:ext uri="{BB962C8B-B14F-4D97-AF65-F5344CB8AC3E}">
        <p14:creationId xmlns:p14="http://schemas.microsoft.com/office/powerpoint/2010/main" val="3982417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4"/>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id="{B955D6FF-C657-873E-9267-0AF1E52B932C}"/>
              </a:ext>
            </a:extLst>
          </p:cNvPr>
          <p:cNvPicPr>
            <a:picLocks noChangeAspect="1"/>
          </p:cNvPicPr>
          <p:nvPr/>
        </p:nvPicPr>
        <p:blipFill>
          <a:blip r:embed="rId5"/>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6"/>
          <a:stretch>
            <a:fillRect/>
          </a:stretch>
        </p:blipFill>
        <p:spPr>
          <a:xfrm>
            <a:off x="-957944" y="2291442"/>
            <a:ext cx="609600" cy="609600"/>
          </a:xfrm>
          <a:prstGeom prst="rect">
            <a:avLst/>
          </a:prstGeom>
        </p:spPr>
      </p:pic>
      <p:pic>
        <p:nvPicPr>
          <p:cNvPr id="5" name="Picture 28" descr="Black And White YouTube icon PNG and SVG Vector Free Download">
            <a:extLst>
              <a:ext uri="{FF2B5EF4-FFF2-40B4-BE49-F238E27FC236}">
                <a16:creationId xmlns:a16="http://schemas.microsoft.com/office/drawing/2014/main" id="{BAC55363-15ED-4688-A73D-0201C4EBDB56}"/>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0010" y="604222"/>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752C0C-9C2F-4B44-1D8A-C4C4F248F564}"/>
              </a:ext>
            </a:extLst>
          </p:cNvPr>
          <p:cNvSpPr txBox="1"/>
          <p:nvPr/>
        </p:nvSpPr>
        <p:spPr>
          <a:xfrm>
            <a:off x="2594406" y="606337"/>
            <a:ext cx="3747096" cy="461665"/>
          </a:xfrm>
          <a:prstGeom prst="rect">
            <a:avLst/>
          </a:prstGeom>
          <a:noFill/>
        </p:spPr>
        <p:txBody>
          <a:bodyPr wrap="square" rtlCol="0">
            <a:spAutoFit/>
          </a:bodyPr>
          <a:lstStyle/>
          <a:p>
            <a:pPr defTabSz="1371600"/>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7" name="Picture 14">
            <a:extLst>
              <a:ext uri="{FF2B5EF4-FFF2-40B4-BE49-F238E27FC236}">
                <a16:creationId xmlns:a16="http://schemas.microsoft.com/office/drawing/2014/main" id="{CB8E57B5-8152-AF0D-E601-987FB91508E7}"/>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3444" y="631461"/>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F3B381-3EFE-6548-1A82-998CAF26BF01}"/>
              </a:ext>
            </a:extLst>
          </p:cNvPr>
          <p:cNvSpPr txBox="1"/>
          <p:nvPr/>
        </p:nvSpPr>
        <p:spPr>
          <a:xfrm>
            <a:off x="6715283" y="622699"/>
            <a:ext cx="3747096"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id="{4F647E86-6A2F-53EA-C019-5765BE3874E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0825" y="622698"/>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5564FB2-1902-0A81-8974-60707EFC01BB}"/>
              </a:ext>
            </a:extLst>
          </p:cNvPr>
          <p:cNvSpPr txBox="1"/>
          <p:nvPr/>
        </p:nvSpPr>
        <p:spPr>
          <a:xfrm>
            <a:off x="10027468" y="631972"/>
            <a:ext cx="5268515"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id="{2EBAC788-8B22-A70B-A55E-F4DEAC74CBC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id="{5ACCCB8F-85EA-1ADA-1843-2CD518A5A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id="{097A3139-2813-65A8-3520-95F8C95A7B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id="{F3AC908F-3FEB-4ADF-0801-704C69F1AD2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id="{337754D9-A041-495B-820B-1A5D9BF97417}"/>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1" action="ppaction://hlinksldjump"/>
            <a:extLst>
              <a:ext uri="{FF2B5EF4-FFF2-40B4-BE49-F238E27FC236}">
                <a16:creationId xmlns:a16="http://schemas.microsoft.com/office/drawing/2014/main"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2" action="ppaction://hlinksldjump"/>
            <a:extLst>
              <a:ext uri="{FF2B5EF4-FFF2-40B4-BE49-F238E27FC236}">
                <a16:creationId xmlns:a16="http://schemas.microsoft.com/office/drawing/2014/main"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3" action="ppaction://hlinksldjump"/>
            <a:extLst>
              <a:ext uri="{FF2B5EF4-FFF2-40B4-BE49-F238E27FC236}">
                <a16:creationId xmlns:a16="http://schemas.microsoft.com/office/drawing/2014/main"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4" action="ppaction://hlinksldjump"/>
            <a:extLst>
              <a:ext uri="{FF2B5EF4-FFF2-40B4-BE49-F238E27FC236}">
                <a16:creationId xmlns:a16="http://schemas.microsoft.com/office/drawing/2014/main"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5" action="ppaction://hlinksldjump"/>
            <a:extLst>
              <a:ext uri="{FF2B5EF4-FFF2-40B4-BE49-F238E27FC236}">
                <a16:creationId xmlns:a16="http://schemas.microsoft.com/office/drawing/2014/main"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31392" y="1030335"/>
            <a:ext cx="914400" cy="914400"/>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E512495D-C091-910E-884D-E498A37491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30" name="Picture 28" descr="Black And White YouTube icon PNG and SVG Vector Free Download">
            <a:extLst>
              <a:ext uri="{FF2B5EF4-FFF2-40B4-BE49-F238E27FC236}">
                <a16:creationId xmlns:a16="http://schemas.microsoft.com/office/drawing/2014/main" id="{3612D411-8C0D-B33D-1F2F-21945CA00CE8}"/>
              </a:ext>
            </a:extLst>
          </p:cNvPr>
          <p:cNvPicPr>
            <a:picLocks noChangeAspect="1" noChangeArrowheads="1"/>
          </p:cNvPicPr>
          <p:nvPr/>
        </p:nvPicPr>
        <p:blipFill>
          <a:blip r:embed="rId2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879"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0AD409C-3B51-B454-A3A0-AABD3B812E41}"/>
              </a:ext>
            </a:extLst>
          </p:cNvPr>
          <p:cNvSpPr txBox="1"/>
          <p:nvPr/>
        </p:nvSpPr>
        <p:spPr>
          <a:xfrm>
            <a:off x="6464276"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2" name="Picture 14">
            <a:extLst>
              <a:ext uri="{FF2B5EF4-FFF2-40B4-BE49-F238E27FC236}">
                <a16:creationId xmlns:a16="http://schemas.microsoft.com/office/drawing/2014/main" id="{853C20ED-E300-A067-DBCC-3DAAB8A3C84A}"/>
              </a:ext>
            </a:extLst>
          </p:cNvPr>
          <p:cNvPicPr>
            <a:picLocks noChangeAspect="1" noChangeArrowheads="1"/>
          </p:cNvPicPr>
          <p:nvPr/>
        </p:nvPicPr>
        <p:blipFill>
          <a:blip r:embed="rId2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314"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B0E5182-8FE7-6FDD-D8E7-432B98E66AB1}"/>
              </a:ext>
            </a:extLst>
          </p:cNvPr>
          <p:cNvSpPr txBox="1"/>
          <p:nvPr/>
        </p:nvSpPr>
        <p:spPr>
          <a:xfrm>
            <a:off x="10585152"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34" name="Picture 24" descr="Gmail - Free social media icons">
            <a:extLst>
              <a:ext uri="{FF2B5EF4-FFF2-40B4-BE49-F238E27FC236}">
                <a16:creationId xmlns:a16="http://schemas.microsoft.com/office/drawing/2014/main" id="{093C45FF-2AE9-B1F2-9601-7FBECA31ED60}"/>
              </a:ext>
            </a:extLst>
          </p:cNvPr>
          <p:cNvPicPr>
            <a:picLocks noChangeAspect="1" noChangeArrowheads="1"/>
          </p:cNvPicPr>
          <p:nvPr/>
        </p:nvPicPr>
        <p:blipFill>
          <a:blip r:embed="rId3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0695"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17F14C6-F62F-D349-A374-C1C9EA249FE2}"/>
              </a:ext>
            </a:extLst>
          </p:cNvPr>
          <p:cNvSpPr txBox="1"/>
          <p:nvPr/>
        </p:nvSpPr>
        <p:spPr>
          <a:xfrm>
            <a:off x="13897337"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
        <p:nvSpPr>
          <p:cNvPr id="3" name="Rectangle: Rounded Corners 2">
            <a:hlinkClick r:id="rId31" action="ppaction://hlinksldjump"/>
            <a:extLst>
              <a:ext uri="{FF2B5EF4-FFF2-40B4-BE49-F238E27FC236}">
                <a16:creationId xmlns:a16="http://schemas.microsoft.com/office/drawing/2014/main"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spTree>
    <p:extLst>
      <p:ext uri="{BB962C8B-B14F-4D97-AF65-F5344CB8AC3E}">
        <p14:creationId xmlns:p14="http://schemas.microsoft.com/office/powerpoint/2010/main" val="18471014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36" name="Picture 28" descr="Black And White YouTube icon PNG and SVG Vector Free Download">
            <a:extLst>
              <a:ext uri="{FF2B5EF4-FFF2-40B4-BE49-F238E27FC236}">
                <a16:creationId xmlns:a16="http://schemas.microsoft.com/office/drawing/2014/main" id="{E3BAA8C5-180F-348D-76FA-2ADCAA9AE3C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34404A8-8A23-4866-B8A4-9AFDC4F1D78A}"/>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8" name="Picture 14">
            <a:extLst>
              <a:ext uri="{FF2B5EF4-FFF2-40B4-BE49-F238E27FC236}">
                <a16:creationId xmlns:a16="http://schemas.microsoft.com/office/drawing/2014/main" id="{8ED43307-7EC1-C405-2794-490D487D8C3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1B059E7-C785-18E2-F686-EF21E59765D6}"/>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0" name="Picture 24" descr="Gmail - Free social media icons">
            <a:extLst>
              <a:ext uri="{FF2B5EF4-FFF2-40B4-BE49-F238E27FC236}">
                <a16:creationId xmlns:a16="http://schemas.microsoft.com/office/drawing/2014/main" id="{830C267B-FC28-83CE-1A17-5701C1E55C0A}"/>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F5D6755-06EB-1395-F2B3-5294107EA29A}"/>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3807200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C62245A9-E635-9E69-B3F4-49825A32106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9CFF75-5719-B52A-17DF-AE3CCD78D8B9}"/>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D77C5190-9CDA-6E80-9C78-EE5128A57B0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19A7F7-BBAB-BA76-3C4A-FA2F2C65DB67}"/>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EA8184E7-364C-429B-0FA0-571AC387E68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03F9C98-3630-F4CC-1FE2-7E4F9E881870}"/>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45570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2"/>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3">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EE5247B4-A97F-3BFD-871D-42AB9C027C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6" action="ppaction://hlinksldjump"/>
            <a:extLst>
              <a:ext uri="{FF2B5EF4-FFF2-40B4-BE49-F238E27FC236}">
                <a16:creationId xmlns:a16="http://schemas.microsoft.com/office/drawing/2014/main"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3D52D3-7A90-FADA-D0C9-CB5DEE8E8955}"/>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250BD7-A32A-465C-D629-A54F7B515B07}"/>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CF628D96-4952-2826-3F69-89B0B5D47DDD}"/>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120BC8-4917-94A2-FD31-7C1B2C872F95}"/>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15DE1E1F-B58A-8C40-9909-98129F95212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E7EE3D-CD04-8B95-70E6-42752BD15724}"/>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74231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BD0CE3-A3FD-3FE8-9D0B-14C63F57087C}"/>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A9AD40-D2E3-C305-5065-0C1E385F5D9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4D15779C-BA7B-1401-4242-0BC986C71AF5}"/>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02F55F-AA8C-42A2-38E9-81B1F8B87741}"/>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2E08FF61-5F94-8861-B21E-CD5A6B89562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C2D1A8-46B4-24B8-C8CF-635602FC04F5}"/>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430225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3209036-8281-0644-9A5D-6ADC295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7" name="Picture 28" descr="Black And White YouTube icon PNG and SVG Vector Free Download">
            <a:extLst>
              <a:ext uri="{FF2B5EF4-FFF2-40B4-BE49-F238E27FC236}">
                <a16:creationId xmlns:a16="http://schemas.microsoft.com/office/drawing/2014/main" id="{F2B139EE-8F93-4B0E-05B4-EDC1620A684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8CEDBC-620A-5B0C-C6CB-F8F30BE1ADA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9" name="Picture 14">
            <a:extLst>
              <a:ext uri="{FF2B5EF4-FFF2-40B4-BE49-F238E27FC236}">
                <a16:creationId xmlns:a16="http://schemas.microsoft.com/office/drawing/2014/main" id="{E713334F-1E54-5F00-5176-146C34B1690D}"/>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964A5D-2E3A-EF64-9E18-356F8B33D820}"/>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1" name="Picture 24" descr="Gmail - Free social media icons">
            <a:extLst>
              <a:ext uri="{FF2B5EF4-FFF2-40B4-BE49-F238E27FC236}">
                <a16:creationId xmlns:a16="http://schemas.microsoft.com/office/drawing/2014/main" id="{8A40BAD1-8E39-0298-8590-D9719EA60B1E}"/>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A422BD1-25EF-957C-ACDA-F93F67414003}"/>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562</Words>
  <Application>Microsoft Office PowerPoint</Application>
  <PresentationFormat>Custom</PresentationFormat>
  <Paragraphs>91</Paragraphs>
  <Slides>16</Slides>
  <Notes>10</Notes>
  <HiddenSlides>0</HiddenSlides>
  <MMClips>6</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16</vt:i4>
      </vt:variant>
    </vt:vector>
  </HeadingPairs>
  <TitlesOfParts>
    <vt:vector size="25" baseType="lpstr">
      <vt:lpstr>Cascadia Mono SemiBold</vt:lpstr>
      <vt:lpstr>Arial</vt:lpstr>
      <vt:lpstr>Calibri</vt:lpstr>
      <vt:lpstr>Cambria</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128</dc:title>
  <dc:creator>thao</dc:creator>
  <cp:lastModifiedBy>Thao Tran</cp:lastModifiedBy>
  <cp:revision>56</cp:revision>
  <dcterms:created xsi:type="dcterms:W3CDTF">2006-08-16T00:00:00Z</dcterms:created>
  <dcterms:modified xsi:type="dcterms:W3CDTF">2024-12-14T03:49:32Z</dcterms:modified>
  <dc:identifier>DAGVUW82m_Q</dc:identifier>
</cp:coreProperties>
</file>