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19"/>
  </p:notesMasterIdLst>
  <p:sldIdLst>
    <p:sldId id="296" r:id="rId4"/>
    <p:sldId id="259" r:id="rId5"/>
    <p:sldId id="258" r:id="rId6"/>
    <p:sldId id="298" r:id="rId7"/>
    <p:sldId id="261" r:id="rId8"/>
    <p:sldId id="256" r:id="rId9"/>
    <p:sldId id="297" r:id="rId10"/>
    <p:sldId id="299" r:id="rId11"/>
    <p:sldId id="260" r:id="rId12"/>
    <p:sldId id="279" r:id="rId13"/>
    <p:sldId id="300" r:id="rId14"/>
    <p:sldId id="282" r:id="rId15"/>
    <p:sldId id="301" r:id="rId16"/>
    <p:sldId id="302"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85" d="100"/>
          <a:sy n="85" d="100"/>
        </p:scale>
        <p:origin x="2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4/21/2026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4/21/2026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4/21/2026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4/21/2026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4/21/2026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4/21/2026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2.png"/><Relationship Id="rId18" Type="http://schemas.openxmlformats.org/officeDocument/2006/relationships/image" Target="../media/image16.png"/><Relationship Id="rId3" Type="http://schemas.microsoft.com/office/2007/relationships/media" Target="../media/media2.m4a"/><Relationship Id="rId21" Type="http://schemas.openxmlformats.org/officeDocument/2006/relationships/image" Target="../media/image19.png"/><Relationship Id="rId7" Type="http://schemas.openxmlformats.org/officeDocument/2006/relationships/video" Target="../media/media4.mp4"/><Relationship Id="rId12" Type="http://schemas.openxmlformats.org/officeDocument/2006/relationships/image" Target="../media/image11.svg"/><Relationship Id="rId17" Type="http://schemas.openxmlformats.org/officeDocument/2006/relationships/image" Target="../media/image26.png"/><Relationship Id="rId2" Type="http://schemas.microsoft.com/office/2007/relationships/media" Target="../media/media1.m4a"/><Relationship Id="rId16" Type="http://schemas.openxmlformats.org/officeDocument/2006/relationships/image" Target="../media/image15.svg"/><Relationship Id="rId20" Type="http://schemas.openxmlformats.org/officeDocument/2006/relationships/image" Target="../media/image18.sv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21.jpeg"/><Relationship Id="rId14" Type="http://schemas.openxmlformats.org/officeDocument/2006/relationships/image" Target="../media/image13.svg"/><Relationship Id="rId22"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3.svg"/><Relationship Id="rId18" Type="http://schemas.openxmlformats.org/officeDocument/2006/relationships/image" Target="../media/image18.svg"/><Relationship Id="rId3" Type="http://schemas.microsoft.com/office/2007/relationships/media" Target="../media/media2.m4a"/><Relationship Id="rId7" Type="http://schemas.openxmlformats.org/officeDocument/2006/relationships/video" Target="../media/media4.mp4"/><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4a"/><Relationship Id="rId16" Type="http://schemas.openxmlformats.org/officeDocument/2006/relationships/image" Target="../media/image16.png"/><Relationship Id="rId20" Type="http://schemas.openxmlformats.org/officeDocument/2006/relationships/image" Target="../media/image20.jpeg"/><Relationship Id="rId1" Type="http://schemas.openxmlformats.org/officeDocument/2006/relationships/audio" Target="NULL" TargetMode="External"/><Relationship Id="rId6" Type="http://schemas.microsoft.com/office/2007/relationships/media" Target="../media/media4.mp4"/><Relationship Id="rId11" Type="http://schemas.openxmlformats.org/officeDocument/2006/relationships/image" Target="../media/image11.svg"/><Relationship Id="rId5" Type="http://schemas.microsoft.com/office/2007/relationships/media" Target="../media/media3.mp3"/><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audio" Target="../media/media2.m4a"/><Relationship Id="rId9" Type="http://schemas.openxmlformats.org/officeDocument/2006/relationships/image" Target="../media/image9.jpe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media" Target="../media/media6.mp3"/><Relationship Id="rId7" Type="http://schemas.openxmlformats.org/officeDocument/2006/relationships/slideLayout" Target="../slideLayouts/slideLayout2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10" Type="http://schemas.openxmlformats.org/officeDocument/2006/relationships/image" Target="../media/image19.png"/><Relationship Id="rId4" Type="http://schemas.openxmlformats.org/officeDocument/2006/relationships/audio" Target="../media/media6.mp3"/><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pic>
        <p:nvPicPr>
          <p:cNvPr id="12" name="Picture 11">
            <a:extLst>
              <a:ext uri="{FF2B5EF4-FFF2-40B4-BE49-F238E27FC236}">
                <a16:creationId xmlns:a16="http://schemas.microsoft.com/office/drawing/2014/main" id="{622C8ED1-3383-49F9-A729-457B277495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pic>
        <p:nvPicPr>
          <p:cNvPr id="13" name="Picture 12">
            <a:extLst>
              <a:ext uri="{FF2B5EF4-FFF2-40B4-BE49-F238E27FC236}">
                <a16:creationId xmlns:a16="http://schemas.microsoft.com/office/drawing/2014/main" id="{F4A36FB5-CFC2-D672-B672-7557A9EC3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pic>
        <p:nvPicPr>
          <p:cNvPr id="14" name="Picture 13">
            <a:extLst>
              <a:ext uri="{FF2B5EF4-FFF2-40B4-BE49-F238E27FC236}">
                <a16:creationId xmlns:a16="http://schemas.microsoft.com/office/drawing/2014/main" id="{46DC2568-51F2-99B0-6A26-4D3DC8D6CE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9024" y="5160335"/>
            <a:ext cx="1618952" cy="1618952"/>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433</TotalTime>
  <Words>516</Words>
  <Application>Microsoft Office PowerPoint</Application>
  <PresentationFormat>Widescreen</PresentationFormat>
  <Paragraphs>45</Paragraphs>
  <Slides>15</Slides>
  <Notes>0</Notes>
  <HiddenSlides>0</HiddenSlides>
  <MMClips>23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#9Slide02 Noi dung dai</vt:lpstr>
      <vt:lpstr>#9Slide02 Tieu de dai</vt:lpstr>
      <vt:lpstr>Arial</vt:lpstr>
      <vt:lpstr>Calibri</vt:lpstr>
      <vt:lpstr>Calibri Light</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COMPUTER</cp:lastModifiedBy>
  <cp:revision>11</cp:revision>
  <dcterms:created xsi:type="dcterms:W3CDTF">2023-12-02T07:45:56Z</dcterms:created>
  <dcterms:modified xsi:type="dcterms:W3CDTF">2026-04-21T15:28:44Z</dcterms:modified>
</cp:coreProperties>
</file>