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10"/>
  </p:notesMasterIdLst>
  <p:sldIdLst>
    <p:sldId id="519" r:id="rId5"/>
    <p:sldId id="520" r:id="rId6"/>
    <p:sldId id="521" r:id="rId7"/>
    <p:sldId id="526" r:id="rId8"/>
    <p:sldId id="54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3F10C-A42E-436F-8D25-8B070149159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C6D73-19CE-48B4-98EB-60652333C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1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2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28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2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2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8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09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55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12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7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3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0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62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84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95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84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94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0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23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3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5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70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84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17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92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96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959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350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172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0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9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10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731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493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444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2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2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7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37AA43-A7C3-758B-0356-CBA313611E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86199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1182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25D978B-6FAC-4959-BC4C-AED9B05B13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4908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342547-37E1-49BC-B59D-2831FB16E6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76266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4B48C05-A5B2-CF1D-C0C3-E743E8701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978"/>
          <a:stretch/>
        </p:blipFill>
        <p:spPr>
          <a:xfrm>
            <a:off x="0" y="0"/>
            <a:ext cx="12244008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058784C-6DF5-2F10-5817-FD5FD30280AE}"/>
              </a:ext>
            </a:extLst>
          </p:cNvPr>
          <p:cNvSpPr/>
          <p:nvPr/>
        </p:nvSpPr>
        <p:spPr>
          <a:xfrm>
            <a:off x="428851" y="246291"/>
            <a:ext cx="7617869" cy="2815186"/>
          </a:xfrm>
          <a:prstGeom prst="cloud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1AC38-B5DE-7ED5-B2E3-6EE596078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027" y="989534"/>
            <a:ext cx="6206266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4C649822-A618-9501-1FFC-B98742A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DE89D499-67B6-424F-45AC-2885234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FA9F0-BC07-186E-4052-8809BBCAE436}"/>
              </a:ext>
            </a:extLst>
          </p:cNvPr>
          <p:cNvSpPr txBox="1"/>
          <p:nvPr/>
        </p:nvSpPr>
        <p:spPr>
          <a:xfrm>
            <a:off x="3530712" y="250127"/>
            <a:ext cx="48974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01D28494-AF02-2D2F-A395-39C2D2F02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E3DE5BF9-81BF-771B-4FAF-21067A1E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782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D0C3A64E-DB7F-C90B-8571-E26A9AE4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AB5523-C849-40A6-33AE-C4C01FCF174B}"/>
              </a:ext>
            </a:extLst>
          </p:cNvPr>
          <p:cNvSpPr txBox="1"/>
          <p:nvPr/>
        </p:nvSpPr>
        <p:spPr>
          <a:xfrm>
            <a:off x="4128136" y="1769891"/>
            <a:ext cx="404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75ED5EB-A4C0-E029-6057-6DFA8E9E7EF5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8210"/>
              <a:gd name="adj2" fmla="val 72876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F029157-40B2-CDA1-072D-490CEF74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E024F1-C8E1-B2E5-E855-68BAF4C910BC}"/>
              </a:ext>
            </a:extLst>
          </p:cNvPr>
          <p:cNvGrpSpPr/>
          <p:nvPr/>
        </p:nvGrpSpPr>
        <p:grpSpPr>
          <a:xfrm>
            <a:off x="-20842" y="309968"/>
            <a:ext cx="3949653" cy="2037645"/>
            <a:chOff x="-20842" y="372314"/>
            <a:chExt cx="3949653" cy="2037645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68308B8-7DD2-8821-CD58-4DE8E6786A30}"/>
                </a:ext>
              </a:extLst>
            </p:cNvPr>
            <p:cNvSpPr/>
            <p:nvPr/>
          </p:nvSpPr>
          <p:spPr>
            <a:xfrm>
              <a:off x="-20842" y="372314"/>
              <a:ext cx="3949653" cy="2037645"/>
            </a:xfrm>
            <a:prstGeom prst="wedgeEllipseCallout">
              <a:avLst>
                <a:gd name="adj1" fmla="val -17989"/>
                <a:gd name="adj2" fmla="val 618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C88ED1-C484-4A48-DDBC-046730F2CBB5}"/>
                </a:ext>
              </a:extLst>
            </p:cNvPr>
            <p:cNvSpPr txBox="1"/>
            <p:nvPr/>
          </p:nvSpPr>
          <p:spPr>
            <a:xfrm>
              <a:off x="83232" y="698638"/>
              <a:ext cx="364316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trưởng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tổ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7C96F9EA-33DE-EDD3-50A2-A7C5610A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CD3679E8-96D2-BAB2-EA22-3A0E5382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E126F-6359-60EA-ECF5-C108EC0B5D4E}"/>
              </a:ext>
            </a:extLst>
          </p:cNvPr>
          <p:cNvSpPr txBox="1"/>
          <p:nvPr/>
        </p:nvSpPr>
        <p:spPr>
          <a:xfrm>
            <a:off x="2438406" y="1860663"/>
            <a:ext cx="7504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hướng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30</a:t>
            </a:r>
          </a:p>
        </p:txBody>
      </p:sp>
    </p:spTree>
    <p:extLst>
      <p:ext uri="{BB962C8B-B14F-4D97-AF65-F5344CB8AC3E}">
        <p14:creationId xmlns:p14="http://schemas.microsoft.com/office/powerpoint/2010/main" val="37405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4C649822-A618-9501-1FFC-B98742A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6523016" cy="6398479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DE89D499-67B6-424F-45AC-2885234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01D28494-AF02-2D2F-A395-39C2D2F02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E3DE5BF9-81BF-771B-4FAF-21067A1E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484" y="3510822"/>
            <a:ext cx="2367516" cy="33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A8CA2-C782-95C1-8C76-C9B08293AB21}"/>
              </a:ext>
            </a:extLst>
          </p:cNvPr>
          <p:cNvSpPr txBox="1"/>
          <p:nvPr/>
        </p:nvSpPr>
        <p:spPr>
          <a:xfrm>
            <a:off x="3312160" y="355600"/>
            <a:ext cx="638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Tham gia triển lãm thiệp, tranh vẽ cảnh đẹp thiên nhiên quê em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68450-0032-310B-D936-754AA8854420}"/>
              </a:ext>
            </a:extLst>
          </p:cNvPr>
          <p:cNvSpPr txBox="1"/>
          <p:nvPr/>
        </p:nvSpPr>
        <p:spPr>
          <a:xfrm>
            <a:off x="3269629" y="2024911"/>
            <a:ext cx="638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Giới thiệu sản phẩm của em (thiệp, tranh vẽ) với các bạn trong lớp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86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78</Words>
  <Application>Microsoft Office PowerPoint</Application>
  <PresentationFormat>Widescreen</PresentationFormat>
  <Paragraphs>10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#9Slide03 Arima Madurai Black</vt:lpstr>
      <vt:lpstr>Aptos</vt:lpstr>
      <vt:lpstr>微软雅黑</vt:lpstr>
      <vt:lpstr>宋体</vt:lpstr>
      <vt:lpstr>Arial</vt:lpstr>
      <vt:lpstr>Calibri</vt:lpstr>
      <vt:lpstr>Cambria</vt:lpstr>
      <vt:lpstr>Georgia</vt:lpstr>
      <vt:lpstr>Times New Roman</vt:lpstr>
      <vt:lpstr>Office 主题</vt:lpstr>
      <vt:lpstr>1_Office Theme</vt:lpstr>
      <vt:lpstr>5_Office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10</cp:revision>
  <dcterms:created xsi:type="dcterms:W3CDTF">2025-02-16T02:31:10Z</dcterms:created>
  <dcterms:modified xsi:type="dcterms:W3CDTF">2026-04-24T03:38:17Z</dcterms:modified>
</cp:coreProperties>
</file>