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0" r:id="rId3"/>
  </p:sldMasterIdLst>
  <p:notesMasterIdLst>
    <p:notesMasterId r:id="rId7"/>
  </p:notesMasterIdLst>
  <p:sldIdLst>
    <p:sldId id="276" r:id="rId4"/>
    <p:sldId id="277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62393-6628-431D-B797-3009C182E6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008C7-33EF-4258-A558-B6AA342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1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B3F24-B618-4465-805C-DAACBFBBDE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2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B3F24-B618-4465-805C-DAACBFBBDE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52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1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8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19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9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5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9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1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0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46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7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0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52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32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7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23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75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8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7D404-99BE-FB9D-66CB-71966A030F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5" y="76789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59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81" b="91086" l="51001" r="93087">
                        <a14:foregroundMark x1="83505" y1="13402" x2="83505" y2="13402"/>
                        <a14:foregroundMark x1="92420" y1="26986" x2="90540" y2="38448"/>
                        <a14:foregroundMark x1="80958" y1="86173" x2="78351" y2="91086"/>
                        <a14:foregroundMark x1="83748" y1="90115" x2="82596" y2="90843"/>
                        <a14:foregroundMark x1="51001" y1="39600" x2="53548" y2="41722"/>
                        <a14:foregroundMark x1="91207" y1="37720" x2="93087" y2="36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97" t="12164" r="4619" b="7135"/>
          <a:stretch/>
        </p:blipFill>
        <p:spPr>
          <a:xfrm flipH="1">
            <a:off x="529325" y="395264"/>
            <a:ext cx="3208422" cy="5534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FD1D90-C1B5-4EB0-8F07-1D7CFE526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50" y="0"/>
            <a:ext cx="775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974" y="351692"/>
            <a:ext cx="11576255" cy="620396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Hình ảnh 12" descr="Ảnh có chứa phim hoạt hình, Mặt người, Phim hoạt hình, Hoạt hình&#10;&#10;Mô tả được tạo tự động">
            <a:extLst>
              <a:ext uri="{FF2B5EF4-FFF2-40B4-BE49-F238E27FC236}">
                <a16:creationId xmlns:a16="http://schemas.microsoft.com/office/drawing/2014/main" id="{9CD1C25F-83FE-C8DD-0E53-8139198ED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8" y="1297351"/>
            <a:ext cx="6327510" cy="632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4DC8D8-4DDA-44A9-A152-BFB2F6591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942" y="-254163"/>
            <a:ext cx="6572058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517" y="444559"/>
            <a:ext cx="11576255" cy="598047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2">
            <a:extLst>
              <a:ext uri="{FF2B5EF4-FFF2-40B4-BE49-F238E27FC236}">
                <a16:creationId xmlns:a16="http://schemas.microsoft.com/office/drawing/2014/main" id="{4A716FE1-5523-6496-99D2-56957ED3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6" y="2762250"/>
            <a:ext cx="4929944" cy="3662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CF48F3-35E5-40C7-B6DD-DD284CDE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771" y="669560"/>
            <a:ext cx="7273158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</Words>
  <Application>Microsoft Office PowerPoint</Application>
  <PresentationFormat>Widescreen</PresentationFormat>
  <Paragraphs>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等线</vt:lpstr>
      <vt:lpstr>Arial</vt:lpstr>
      <vt:lpstr>Calibri</vt:lpstr>
      <vt:lpstr>Calibri Light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30</cp:revision>
  <dcterms:created xsi:type="dcterms:W3CDTF">2024-02-08T03:08:35Z</dcterms:created>
  <dcterms:modified xsi:type="dcterms:W3CDTF">2026-04-24T03:36:33Z</dcterms:modified>
</cp:coreProperties>
</file>