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57" r:id="rId3"/>
    <p:sldId id="314" r:id="rId4"/>
    <p:sldId id="258" r:id="rId5"/>
    <p:sldId id="320" r:id="rId6"/>
    <p:sldId id="315" r:id="rId7"/>
    <p:sldId id="32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4E681-E903-48C8-9290-7659EFE58D1B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5F0D2-6B22-403A-9194-74D7203E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1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39BE3-3F13-46D3-BC75-170175CDBD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63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39BE3-3F13-46D3-BC75-170175CDBD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71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39BE3-3F13-46D3-BC75-170175CDBD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660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39BE3-3F13-46D3-BC75-170175CDBD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89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39BE3-3F13-46D3-BC75-170175CDBD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12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39BE3-3F13-46D3-BC75-170175CDBD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90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39BE3-3F13-46D3-BC75-170175CDBD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38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82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449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4571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2826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0439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891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20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97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64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440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749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414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41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D6C659D-8F8C-6B50-F937-633F0F3B9A7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110" y="0"/>
            <a:ext cx="1767542" cy="176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4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 46"/>
          <p:cNvGrpSpPr/>
          <p:nvPr/>
        </p:nvGrpSpPr>
        <p:grpSpPr>
          <a:xfrm>
            <a:off x="5179233" y="908490"/>
            <a:ext cx="2051040" cy="1816440"/>
            <a:chOff x="3592643" y="2008682"/>
            <a:chExt cx="5006714" cy="2563318"/>
          </a:xfrm>
          <a:effectLst/>
        </p:grpSpPr>
        <p:sp>
          <p:nvSpPr>
            <p:cNvPr id="48" name="矩形 47"/>
            <p:cNvSpPr/>
            <p:nvPr/>
          </p:nvSpPr>
          <p:spPr>
            <a:xfrm>
              <a:off x="3592643" y="2008682"/>
              <a:ext cx="5006714" cy="25633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092516" y="2263514"/>
              <a:ext cx="4001336" cy="20386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685680" y="1245077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charset="-122"/>
                <a:cs typeface="Calibri" panose="020F0502020204030204" pitchFamily="34" charset="0"/>
              </a:rPr>
              <a:t>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E5887-C226-F718-F63C-42C9C3598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08" y="3080284"/>
            <a:ext cx="11619983" cy="231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50976" y="463296"/>
            <a:ext cx="9960864" cy="4652714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1" y="0"/>
            <a:ext cx="1833119" cy="1833119"/>
          </a:xfrm>
          <a:prstGeom prst="rect">
            <a:avLst/>
          </a:prstGeom>
        </p:spPr>
      </p:pic>
      <p:sp>
        <p:nvSpPr>
          <p:cNvPr id="3" name="TextBox 35">
            <a:extLst>
              <a:ext uri="{FF2B5EF4-FFF2-40B4-BE49-F238E27FC236}">
                <a16:creationId xmlns:a16="http://schemas.microsoft.com/office/drawing/2014/main" id="{FA73E00E-2FAC-10D2-DE67-C62AF46D4482}"/>
              </a:ext>
            </a:extLst>
          </p:cNvPr>
          <p:cNvSpPr txBox="1"/>
          <p:nvPr/>
        </p:nvSpPr>
        <p:spPr>
          <a:xfrm>
            <a:off x="3638789" y="656387"/>
            <a:ext cx="4557327" cy="26434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Thứ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ngày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…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tháng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…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năm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 …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62990-981F-879B-98DB-FD7FA8270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379" y="926907"/>
            <a:ext cx="6425741" cy="1518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4C4E3-7466-FA91-ACF7-7C2A0C092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879" y="1891151"/>
            <a:ext cx="1707028" cy="107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BF0CBA-D993-8382-9880-2B52FCE87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2628" y="1922377"/>
            <a:ext cx="7474344" cy="3432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 46"/>
          <p:cNvGrpSpPr/>
          <p:nvPr/>
        </p:nvGrpSpPr>
        <p:grpSpPr>
          <a:xfrm>
            <a:off x="5055408" y="1041840"/>
            <a:ext cx="2051040" cy="1816440"/>
            <a:chOff x="3592643" y="2008682"/>
            <a:chExt cx="5006714" cy="2563318"/>
          </a:xfrm>
          <a:effectLst/>
        </p:grpSpPr>
        <p:sp>
          <p:nvSpPr>
            <p:cNvPr id="48" name="矩形 47"/>
            <p:cNvSpPr/>
            <p:nvPr/>
          </p:nvSpPr>
          <p:spPr>
            <a:xfrm>
              <a:off x="3592643" y="2008682"/>
              <a:ext cx="5006714" cy="25633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092516" y="2263514"/>
              <a:ext cx="4001336" cy="20386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472459" y="1378427"/>
            <a:ext cx="12234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charset="-122"/>
                <a:cs typeface="Calibri" panose="020F0502020204030204" pitchFamily="34" charset="0"/>
              </a:rPr>
              <a:t>02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44C306-26B1-D474-2A9B-B072A85E2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69" y="2884835"/>
            <a:ext cx="11711431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987" y="280219"/>
            <a:ext cx="11872452" cy="632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FCEC7B-4B0E-ACF9-8A9D-CBAAE6D4B26A}"/>
              </a:ext>
            </a:extLst>
          </p:cNvPr>
          <p:cNvGrpSpPr/>
          <p:nvPr/>
        </p:nvGrpSpPr>
        <p:grpSpPr>
          <a:xfrm>
            <a:off x="570976" y="1661822"/>
            <a:ext cx="8001524" cy="1891003"/>
            <a:chOff x="426950" y="1237328"/>
            <a:chExt cx="4856206" cy="457555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ED49C16-7FA6-39C1-53BB-E4919134FEED}"/>
                </a:ext>
              </a:extLst>
            </p:cNvPr>
            <p:cNvSpPr/>
            <p:nvPr/>
          </p:nvSpPr>
          <p:spPr>
            <a:xfrm>
              <a:off x="426950" y="1442209"/>
              <a:ext cx="4856206" cy="437067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105C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18FC5A-E8BB-48A4-3121-C35CFC92D505}"/>
                </a:ext>
              </a:extLst>
            </p:cNvPr>
            <p:cNvSpPr txBox="1"/>
            <p:nvPr/>
          </p:nvSpPr>
          <p:spPr>
            <a:xfrm>
              <a:off x="448022" y="1237328"/>
              <a:ext cx="4625068" cy="3845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indent="-571500" algn="just"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Tên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của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cảnh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đẹp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thiên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nhiên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gì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</a:p>
            <a:p>
              <a:pPr marL="571500" indent="-571500" algn="just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Người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dân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quê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thường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có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hoạt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động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gì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tại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đó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D3DDBCB-8981-9418-597A-B78EA99B91C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3160963"/>
            <a:ext cx="3667415" cy="3025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C04964-4CCC-A935-B1ED-B4A4C79C6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145" y="295873"/>
            <a:ext cx="6035563" cy="1414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CC34A9-E357-B652-F67B-0133C6B01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3810000"/>
            <a:ext cx="5048250" cy="2419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987" y="280219"/>
            <a:ext cx="11872452" cy="632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FCEC7B-4B0E-ACF9-8A9D-CBAAE6D4B26A}"/>
              </a:ext>
            </a:extLst>
          </p:cNvPr>
          <p:cNvGrpSpPr/>
          <p:nvPr/>
        </p:nvGrpSpPr>
        <p:grpSpPr>
          <a:xfrm>
            <a:off x="637651" y="2009500"/>
            <a:ext cx="8001524" cy="2133875"/>
            <a:chOff x="426950" y="1442209"/>
            <a:chExt cx="4856206" cy="43706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ED49C16-7FA6-39C1-53BB-E4919134FEED}"/>
                </a:ext>
              </a:extLst>
            </p:cNvPr>
            <p:cNvSpPr/>
            <p:nvPr/>
          </p:nvSpPr>
          <p:spPr>
            <a:xfrm>
              <a:off x="426950" y="1442209"/>
              <a:ext cx="4856206" cy="437067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105C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18FC5A-E8BB-48A4-3121-C35CFC92D505}"/>
                </a:ext>
              </a:extLst>
            </p:cNvPr>
            <p:cNvSpPr txBox="1"/>
            <p:nvPr/>
          </p:nvSpPr>
          <p:spPr>
            <a:xfrm>
              <a:off x="436460" y="1900649"/>
              <a:ext cx="4823572" cy="35932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  Các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bốc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lựa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chọn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cảnh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đẹp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địa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phương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thảo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luận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sắm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vai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Hướng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dẫn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viên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du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lịch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D3DDBCB-8981-9418-597A-B78EA99B91C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3160963"/>
            <a:ext cx="3667415" cy="3025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C04964-4CCC-A935-B1ED-B4A4C79C6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020" y="495898"/>
            <a:ext cx="603556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 46"/>
          <p:cNvGrpSpPr/>
          <p:nvPr/>
        </p:nvGrpSpPr>
        <p:grpSpPr>
          <a:xfrm>
            <a:off x="5179233" y="908490"/>
            <a:ext cx="2051040" cy="1816440"/>
            <a:chOff x="3592643" y="2008682"/>
            <a:chExt cx="5006714" cy="2563318"/>
          </a:xfrm>
          <a:effectLst/>
        </p:grpSpPr>
        <p:sp>
          <p:nvSpPr>
            <p:cNvPr id="48" name="矩形 47"/>
            <p:cNvSpPr/>
            <p:nvPr/>
          </p:nvSpPr>
          <p:spPr>
            <a:xfrm>
              <a:off x="3592643" y="2008682"/>
              <a:ext cx="5006714" cy="25633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092516" y="2263514"/>
              <a:ext cx="4001336" cy="20386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391507" y="1378427"/>
            <a:ext cx="1385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Montserrat Medium" pitchFamily="2" charset="77"/>
                <a:ea typeface="字魂59号-创粗黑" panose="00000500000000000000" charset="-122"/>
                <a:cs typeface="思源黑体 CN Normal" panose="020B0400000000000000" charset="-122"/>
              </a:rPr>
              <a:t>03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8872BC-7D5C-7CD7-4200-42A0B2AED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97" y="3033807"/>
            <a:ext cx="10528705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987" y="280219"/>
            <a:ext cx="11872452" cy="632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4" name="Snip Diagonal Corner Rectangle 39">
            <a:extLst>
              <a:ext uri="{FF2B5EF4-FFF2-40B4-BE49-F238E27FC236}">
                <a16:creationId xmlns:a16="http://schemas.microsoft.com/office/drawing/2014/main" id="{4F3395A7-E7DB-0623-F380-359A73BBCC7D}"/>
              </a:ext>
            </a:extLst>
          </p:cNvPr>
          <p:cNvSpPr/>
          <p:nvPr/>
        </p:nvSpPr>
        <p:spPr>
          <a:xfrm>
            <a:off x="2215697" y="361950"/>
            <a:ext cx="7718877" cy="136207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àm thiệp hoặc vẽ tranh về cảnh quan thiên nhiên của quê hương.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0BB8BC-EDB9-51BC-0188-C68AA3556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512" y="2176462"/>
            <a:ext cx="8414613" cy="351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自定义 17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A535"/>
      </a:accent1>
      <a:accent2>
        <a:srgbClr val="3CA535"/>
      </a:accent2>
      <a:accent3>
        <a:srgbClr val="107100"/>
      </a:accent3>
      <a:accent4>
        <a:srgbClr val="3CA535"/>
      </a:accent4>
      <a:accent5>
        <a:srgbClr val="3CA535"/>
      </a:accent5>
      <a:accent6>
        <a:srgbClr val="3CA535"/>
      </a:accent6>
      <a:hlink>
        <a:srgbClr val="107100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78</Words>
  <Application>Microsoft Office PowerPoint</Application>
  <PresentationFormat>Widescreen</PresentationFormat>
  <Paragraphs>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#9Slide03 Montserrat Medium</vt:lpstr>
      <vt:lpstr>等线</vt:lpstr>
      <vt:lpstr>等线</vt:lpstr>
      <vt:lpstr>DengXian Light</vt:lpstr>
      <vt:lpstr>字魂58号-创中黑</vt:lpstr>
      <vt:lpstr>字魂59号-创粗黑</vt:lpstr>
      <vt:lpstr>思源黑体 CN Normal</vt:lpstr>
      <vt:lpstr>Arial</vt:lpstr>
      <vt:lpstr>Calibri</vt:lpstr>
      <vt:lpstr>Cambria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21</cp:revision>
  <dcterms:created xsi:type="dcterms:W3CDTF">2023-11-29T07:54:11Z</dcterms:created>
  <dcterms:modified xsi:type="dcterms:W3CDTF">2026-04-24T03:37:33Z</dcterms:modified>
</cp:coreProperties>
</file>