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4" r:id="rId3"/>
    <p:sldId id="300" r:id="rId4"/>
    <p:sldId id="285" r:id="rId5"/>
    <p:sldId id="274" r:id="rId6"/>
    <p:sldId id="2007577302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E7BD-AD53-42B8-AA35-1E09909E8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FA15F-D33E-4E19-B9DE-019EC3D82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EDE65-E2DB-4640-A11C-54917D8B1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4824B-D883-4A2F-82D2-364D08F2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44AC0-7A3C-4F0B-AF8E-D1B379F3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16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1AA3-DE60-4902-A1F3-630B4114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3B7E4-A654-43AB-BC6E-8ECF98F99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DF7D2-C2FE-4D2E-BFC5-1277AAF5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E6105-C24C-40E8-B71E-058F4B8F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46531-E47E-4FA9-A665-689E3AEF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728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53651-8EBF-4A1E-9C21-134DF4EC2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0A837-1DD0-4AC8-BF07-64D2E8D3E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E9474-04EB-488A-96C0-5F239BB2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F4711-6A4D-4492-B608-0F482B13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26E8E-C500-4C86-9182-403D1037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95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39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FBEA-C81C-48C5-85C0-35F42273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CC94F-0068-4330-90D1-441DD1A4C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6AC8A-6FF0-42A9-BB16-50FE3733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79198-2408-486A-A97F-44880E14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01F72-1A95-4E65-A18C-32F72E17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554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9F61-35B1-497B-A485-CFEA03E5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7EAE-B905-4850-B0BE-E7AA8F15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8FA59-293A-4EF2-9E01-DE276A143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7942-6266-49BF-9145-8E07794A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B6F40-F20E-4D7C-9B1F-2ED8ACA5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F9E60-2C01-4715-A0A5-9DCD96BB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69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8E9A-F5E8-401B-BF6E-F75379BA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AD644-166E-4E24-8B5A-94BF8B5D6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702D7-75E8-44C3-B799-EAD7DAD70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BA5A2-8A13-4805-BB9F-FDAED9A84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B8FD6-2944-4226-B2C9-C08C1AD08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FE652-21B3-4C1F-829C-27AF505B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84763-EF6C-4BF2-8193-09EF458D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CAF9D-A02C-4227-B610-09A1339E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80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BAD0-7973-4E35-85F9-32DC8583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D389A-7553-436B-904A-993CD565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D9C29-B49B-416A-9C67-AE9C472D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40161-52FA-438E-909A-50275592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5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1E2F1-992D-4A0D-9228-7184D886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38F6D-537D-444F-A1F5-4EC762FB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F5C7-40A4-4420-9548-13B54D92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989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E9AF-C5CC-4B6E-A69F-E5E027FB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BFA8F-9841-455A-A869-973E0295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5C568-AB84-4DEE-8305-7CEB44820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E72DD-86D2-4B94-ADAA-FC03A774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F7EE6-4C41-4DAD-9703-42AE7008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8B0B9-D229-487E-91E2-595930DD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60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C8A3-0E64-49B6-B392-4266E5A7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76DEA-11D1-4065-95AC-B357AE4C7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7CF6A-AA65-4826-80C1-8878E373C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13F31-409D-4C11-82AE-9707AAF8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A161F-9FA1-4556-ADBB-A2F2515E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F5915-0E58-41BD-903C-F251E2F5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090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E4888-36E2-4C69-8C8C-FC1AAA88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49FCE-C867-4C37-9B39-BE96F5461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8AE27-B855-4766-A3E1-EE6DA81B3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DFAAE-A888-445D-8B84-CA7ABB1D50BF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93232-9A6E-46EB-B9A3-2E3EC7233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9DD26-CA84-4C85-A04F-D6877EB98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6D1AE78-E0B8-A912-918B-CF1926DC05B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711" y="156507"/>
            <a:ext cx="1580853" cy="158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1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523" y="365125"/>
            <a:ext cx="7910747" cy="4974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1184"/>
            <a:ext cx="4316753" cy="5518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F0F63C-A526-3944-02AE-E51F73D89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543" y="2251269"/>
            <a:ext cx="5681964" cy="138391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64FC3DC-161E-DBEA-367D-AAD111E546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711" y="156507"/>
            <a:ext cx="1580853" cy="158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3376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1CE0CEB-D53D-42C8-AC0E-233A410A6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080"/>
            <a:ext cx="12192000" cy="7061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55B17A-486C-92B3-63EB-9861BEF03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956" y="1883616"/>
            <a:ext cx="6608637" cy="1109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D084EB-466D-C594-7601-D1F5229FD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482" y="2959855"/>
            <a:ext cx="6962235" cy="309094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4FFAD90-1625-A878-8616-EE74B69D3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711" y="156507"/>
            <a:ext cx="1580853" cy="158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523" y="365125"/>
            <a:ext cx="7910747" cy="4974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1184"/>
            <a:ext cx="4316753" cy="5518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8FD72A-D0A8-80A1-22A6-E94CCACC6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246" y="2282132"/>
            <a:ext cx="5694158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6428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74D317-6B7D-4432-9B80-689BD807E701}"/>
              </a:ext>
            </a:extLst>
          </p:cNvPr>
          <p:cNvSpPr/>
          <p:nvPr/>
        </p:nvSpPr>
        <p:spPr>
          <a:xfrm>
            <a:off x="2521258" y="1606858"/>
            <a:ext cx="7031115" cy="3554240"/>
          </a:xfrm>
          <a:prstGeom prst="roundRect">
            <a:avLst/>
          </a:prstGeom>
          <a:solidFill>
            <a:srgbClr val="CCFFCC"/>
          </a:solidFill>
          <a:ln w="1301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22856-F8DC-4EE1-BE98-71E047115686}"/>
              </a:ext>
            </a:extLst>
          </p:cNvPr>
          <p:cNvSpPr txBox="1"/>
          <p:nvPr/>
        </p:nvSpPr>
        <p:spPr>
          <a:xfrm>
            <a:off x="2853061" y="2171222"/>
            <a:ext cx="6485877" cy="218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3: </a:t>
            </a:r>
          </a:p>
          <a:p>
            <a:pPr lvl="0" algn="ctr">
              <a:lnSpc>
                <a:spcPct val="150000"/>
              </a:lnSpc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Sắm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vai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xử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tình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huống</a:t>
            </a:r>
            <a:endParaRPr kumimoji="0" lang="vi-VN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EEF480-0746-4858-9703-788CD4E56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7" y="823003"/>
            <a:ext cx="2057400" cy="5303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DA40D8-EFBD-437A-9E23-60347A4C3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67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619F385-59E9-4897-AB95-1A98FD61D4C9}"/>
              </a:ext>
            </a:extLst>
          </p:cNvPr>
          <p:cNvGrpSpPr/>
          <p:nvPr/>
        </p:nvGrpSpPr>
        <p:grpSpPr>
          <a:xfrm>
            <a:off x="1772201" y="114574"/>
            <a:ext cx="8476699" cy="816745"/>
            <a:chOff x="1045470" y="182824"/>
            <a:chExt cx="8652767" cy="81674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DE87ABF-4A70-46AD-98FB-9045A06CB407}"/>
                </a:ext>
              </a:extLst>
            </p:cNvPr>
            <p:cNvSpPr/>
            <p:nvPr/>
          </p:nvSpPr>
          <p:spPr>
            <a:xfrm>
              <a:off x="1375484" y="182824"/>
              <a:ext cx="7821782" cy="816745"/>
            </a:xfrm>
            <a:prstGeom prst="roundRect">
              <a:avLst/>
            </a:prstGeom>
            <a:solidFill>
              <a:srgbClr val="99FFCC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D48AD3-0DA1-424A-8456-293A8ACC078A}"/>
                </a:ext>
              </a:extLst>
            </p:cNvPr>
            <p:cNvSpPr txBox="1"/>
            <p:nvPr/>
          </p:nvSpPr>
          <p:spPr>
            <a:xfrm>
              <a:off x="1045470" y="196931"/>
              <a:ext cx="86527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Đóng</a:t>
              </a:r>
              <a:r>
                <a:rPr lang="en-US" sz="4000" b="1" dirty="0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vai</a:t>
              </a:r>
              <a:r>
                <a:rPr lang="en-US" sz="4000" b="1" dirty="0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xử</a:t>
              </a:r>
              <a:r>
                <a:rPr lang="en-US" sz="4000" b="1" dirty="0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lý</a:t>
              </a:r>
              <a:r>
                <a:rPr lang="en-US" sz="4000" b="1" dirty="0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các</a:t>
              </a:r>
              <a:r>
                <a:rPr lang="en-US" sz="4000" b="1" dirty="0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tình</a:t>
              </a:r>
              <a:r>
                <a:rPr lang="en-US" sz="4000" b="1" dirty="0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huống</a:t>
              </a:r>
              <a:r>
                <a:rPr lang="en-US" sz="4000" b="1" dirty="0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sau</a:t>
              </a:r>
              <a:r>
                <a:rPr lang="en-US" sz="4000" b="1" dirty="0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: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6AB5471-2B56-FF4B-9C98-9EF7A049F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1704975"/>
            <a:ext cx="8529638" cy="3604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2238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523" y="365125"/>
            <a:ext cx="7910747" cy="4974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1184"/>
            <a:ext cx="4316753" cy="55185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4FCC24-2C89-3ED7-517B-CC16B4296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96" y="1738229"/>
            <a:ext cx="7413379" cy="274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9320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553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FCA98B-DB7D-4018-B97E-EEED30C2F6EA}"/>
              </a:ext>
            </a:extLst>
          </p:cNvPr>
          <p:cNvSpPr txBox="1"/>
          <p:nvPr/>
        </p:nvSpPr>
        <p:spPr>
          <a:xfrm>
            <a:off x="1052186" y="2716318"/>
            <a:ext cx="10370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Lập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kế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hoạch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giúp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đỡ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bạn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</a:p>
          <a:p>
            <a:pPr lvl="0" algn="ctr"/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có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hoàn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cảnh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khó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khăn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.</a:t>
            </a:r>
            <a:endParaRPr kumimoji="0" lang="vi-VN" sz="6000" b="1" i="0" u="none" strike="noStrike" kern="1200" cap="none" spc="0" normalizeH="0" baseline="0" noProof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8DC6FC-0E2B-45AF-8185-7FBBAE6BFBD7}"/>
              </a:ext>
            </a:extLst>
          </p:cNvPr>
          <p:cNvGrpSpPr/>
          <p:nvPr/>
        </p:nvGrpSpPr>
        <p:grpSpPr>
          <a:xfrm>
            <a:off x="4213934" y="1520617"/>
            <a:ext cx="3764132" cy="1070392"/>
            <a:chOff x="4213934" y="1155492"/>
            <a:chExt cx="3764132" cy="10703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5ECCFD77-AFE4-4D7D-980D-EB7EA7C02449}"/>
                </a:ext>
              </a:extLst>
            </p:cNvPr>
            <p:cNvSpPr/>
            <p:nvPr/>
          </p:nvSpPr>
          <p:spPr>
            <a:xfrm>
              <a:off x="4213934" y="1155492"/>
              <a:ext cx="3764132" cy="1070392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99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904795-DC1A-426D-A4E2-D955B7C239CC}"/>
                </a:ext>
              </a:extLst>
            </p:cNvPr>
            <p:cNvSpPr txBox="1"/>
            <p:nvPr/>
          </p:nvSpPr>
          <p:spPr>
            <a:xfrm>
              <a:off x="4658559" y="1347927"/>
              <a:ext cx="315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Hoạt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srgbClr val="FF0000"/>
                  </a:solidFill>
                  <a:cs typeface="Arial" panose="020B0604020202020204" pitchFamily="34" charset="0"/>
                </a:rPr>
                <a:t>4</a:t>
              </a:r>
              <a:endParaRPr kumimoji="0" lang="en-US" sz="4000" b="1" i="0" u="none" strike="noStrike" kern="1200" cap="none" spc="0" normalizeH="0" baseline="0" noProof="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3F2E53C-A171-4EC2-859A-905B317F2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23016">
            <a:off x="10836623" y="4173476"/>
            <a:ext cx="2044334" cy="4539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1DB102-8BC4-4213-9B33-6F45FF965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2557">
            <a:off x="-375261" y="4381552"/>
            <a:ext cx="2117906" cy="4552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AC93F0-0586-4D1D-80B0-374C119D0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0896">
            <a:off x="-1030230" y="-1791301"/>
            <a:ext cx="2134208" cy="4515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EB0DB5-B1C1-456C-8702-6A57E1758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305010">
            <a:off x="10698297" y="-1328079"/>
            <a:ext cx="2285336" cy="4167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3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34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21</cp:revision>
  <dcterms:created xsi:type="dcterms:W3CDTF">2023-11-29T06:10:23Z</dcterms:created>
  <dcterms:modified xsi:type="dcterms:W3CDTF">2026-04-24T03:36:11Z</dcterms:modified>
</cp:coreProperties>
</file>