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75" r:id="rId7"/>
    <p:sldId id="266" r:id="rId8"/>
    <p:sldId id="276" r:id="rId9"/>
    <p:sldId id="278" r:id="rId10"/>
    <p:sldId id="267" r:id="rId11"/>
    <p:sldId id="289" r:id="rId12"/>
    <p:sldId id="268" r:id="rId13"/>
    <p:sldId id="279" r:id="rId14"/>
    <p:sldId id="269" r:id="rId15"/>
    <p:sldId id="290" r:id="rId16"/>
    <p:sldId id="270" r:id="rId17"/>
  </p:sldIdLst>
  <p:sldSz cx="9144000" cy="5143500" type="screen16x9"/>
  <p:notesSz cx="6858000" cy="9144000"/>
  <p:embeddedFontLst>
    <p:embeddedFont>
      <p:font typeface="DFPOP1-W9" panose="020B0604020202020204" charset="-128"/>
      <p:regular r:id="rId19"/>
    </p:embeddedFont>
    <p:embeddedFont>
      <p:font typeface="宋体" panose="02010600030101010101" pitchFamily="2" charset="-122"/>
      <p:regular r:id="rId20"/>
    </p:embeddedFont>
    <p:embeddedFont>
      <p:font typeface="Arial-Rounded" panose="020B050000000000000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67"/>
            <p14:sldId id="289"/>
          </p14:sldIdLst>
        </p14:section>
        <p14:section name="Tiết 2" id="{47239A1A-9B72-4DA5-96A7-F8786F163078}">
          <p14:sldIdLst>
            <p14:sldId id="268"/>
            <p14:sldId id="279"/>
            <p14:sldId id="269"/>
            <p14:sldId id="290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 varScale="1">
        <p:scale>
          <a:sx n="88" d="100"/>
          <a:sy n="88" d="100"/>
        </p:scale>
        <p:origin x="50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1390" y="2738775"/>
            <a:ext cx="4901656" cy="692368"/>
            <a:chOff x="2281392" y="2727523"/>
            <a:chExt cx="4901656" cy="69236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cháo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0247" y="273255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75009" y="855161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hoa, con 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82667" y="11267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76344" y="2307021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7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4" y="6863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3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tốt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cuối các dòng thơ những tiếng cùng vần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231</Words>
  <Application>Microsoft Office PowerPoint</Application>
  <PresentationFormat>On-screen Show (16:9)</PresentationFormat>
  <Paragraphs>65</Paragraphs>
  <Slides>13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DFPOP1-W9</vt:lpstr>
      <vt:lpstr>Arial</vt:lpstr>
      <vt:lpstr>华康少女文字W5</vt:lpstr>
      <vt:lpstr>宋体</vt:lpstr>
      <vt:lpstr>Arial-Rounded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49</cp:revision>
  <dcterms:created xsi:type="dcterms:W3CDTF">2020-08-13T09:19:08Z</dcterms:created>
  <dcterms:modified xsi:type="dcterms:W3CDTF">2021-03-10T01:31:45Z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