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DFPOP1-W9" panose="020B0604020202020204" charset="-128"/>
      <p:regular r:id="rId28"/>
    </p:embeddedFont>
    <p:embeddedFont>
      <p:font typeface="宋体" panose="02010600030101010101" pitchFamily="2" charset="-122"/>
      <p:regular r:id="rId29"/>
    </p:embeddedFont>
    <p:embeddedFont>
      <p:font typeface="Calibri" panose="020F0502020204030204" pitchFamily="34" charset="0"/>
      <p:regular r:id="rId30"/>
      <p:bold r:id="rId31"/>
      <p:italic r:id="rId32"/>
      <p:boldItalic r:id="rId33"/>
    </p:embeddedFont>
    <p:embeddedFont>
      <p:font typeface="Arial-Rounded" panose="020B0500000000000000" charset="0"/>
      <p:regular r:id="rId34"/>
    </p:embeddedFont>
    <p:embeddedFont>
      <p:font typeface="HL Hoctro" panose="020B0604020202020204" charset="0"/>
      <p:regular r:id="rId35"/>
    </p:embeddedFont>
  </p:embeddedFontLst>
  <p:custDataLst>
    <p:tags r:id="rId3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1" d="100"/>
          <a:sy n="101" d="100"/>
        </p:scale>
        <p:origin x="300"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viewProps" Target="viewProp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smtClean="0">
                <a:latin typeface="Arial-Rounded" charset="-93"/>
                <a:ea typeface="Arial-Rounded" charset="-93"/>
                <a:cs typeface="Arial-Rounded" charset="-93"/>
              </a:rPr>
              <a:t>Ngày </a:t>
            </a:r>
            <a:r>
              <a:rPr lang="en-US" sz="2400" smtClean="0">
                <a:latin typeface="Arial-Rounded" charset="-93"/>
                <a:ea typeface="Arial-Rounded" charset="-93"/>
                <a:cs typeface="Arial-Rounded" charset="-93"/>
              </a:rPr>
              <a:t>xưa</a:t>
            </a:r>
            <a:r>
              <a:rPr lang="vi-VN" sz="2400" smtClean="0">
                <a:latin typeface="Arial-Rounded" charset="-93"/>
                <a:ea typeface="Arial-Rounded" charset="-93"/>
                <a:cs typeface="Arial-Rounded" charset="-93"/>
              </a:rPr>
              <a:t> </a:t>
            </a:r>
            <a:r>
              <a:rPr lang="en-US" sz="2400" smtClean="0">
                <a:latin typeface="Arial-Rounded" charset="-93"/>
                <a:ea typeface="Arial-Rounded" charset="-93"/>
                <a:cs typeface="Arial-Rounded" charset="-93"/>
              </a:rPr>
              <a:t>có</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một chủ bé chăn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ừu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thường </a:t>
            </a:r>
            <a:r>
              <a:rPr lang="vi-VN" sz="2400" smtClean="0">
                <a:latin typeface="Arial-Rounded" charset="-93"/>
                <a:ea typeface="Arial-Rounded" charset="-93"/>
                <a:cs typeface="Arial-Rounded" charset="-93"/>
              </a:rPr>
              <a:t>th</a:t>
            </a:r>
            <a:r>
              <a:rPr lang="en-US" sz="2400">
                <a:latin typeface="Arial-Rounded" charset="-93"/>
                <a:ea typeface="Arial-Rounded" charset="-93"/>
                <a:cs typeface="Arial-Rounded" charset="-93"/>
              </a:rPr>
              <a:t>ả</a:t>
            </a:r>
            <a:r>
              <a:rPr lang="vi-VN" sz="2400" smtClean="0">
                <a:latin typeface="Arial-Rounded" charset="-93"/>
                <a:ea typeface="Arial-Rounded" charset="-93"/>
                <a:cs typeface="Arial-Rounded" charset="-93"/>
              </a:rPr>
              <a:t> C</a:t>
            </a:r>
            <a:r>
              <a:rPr lang="en-US" sz="2400" smtClean="0">
                <a:latin typeface="Arial-Rounded" charset="-93"/>
                <a:ea typeface="Arial-Rounded" charset="-93"/>
                <a:cs typeface="Arial-Rounded" charset="-93"/>
              </a:rPr>
              <a:t>ừu </a:t>
            </a:r>
            <a:r>
              <a:rPr lang="vi-VN" sz="2400" smtClean="0">
                <a:latin typeface="Arial-Rounded" charset="-93"/>
                <a:ea typeface="Arial-Rounded" charset="-93"/>
                <a:cs typeface="Arial-Rounded" charset="-93"/>
              </a:rPr>
              <a:t>gần </a:t>
            </a:r>
            <a:r>
              <a:rPr lang="vi-VN" sz="2400">
                <a:latin typeface="Arial-Rounded" charset="-93"/>
                <a:ea typeface="Arial-Rounded" charset="-93"/>
                <a:cs typeface="Arial-Rounded" charset="-93"/>
              </a:rPr>
              <a:t>chân </a:t>
            </a:r>
            <a:r>
              <a:rPr lang="vi-VN" sz="2400" smtClean="0">
                <a:latin typeface="Arial-Rounded" charset="-93"/>
                <a:ea typeface="Arial-Rounded" charset="-93"/>
                <a:cs typeface="Arial-Rounded" charset="-93"/>
              </a:rPr>
              <a:t>núi.</a:t>
            </a:r>
            <a:r>
              <a:rPr lang="en-US" sz="2400">
                <a:latin typeface="Arial-Rounded" charset="-93"/>
                <a:ea typeface="Arial-Rounded" charset="-93"/>
                <a:cs typeface="Arial-Rounded" charset="-93"/>
              </a:rPr>
              <a:t> </a:t>
            </a:r>
            <a:r>
              <a:rPr lang="vi-VN" sz="2400" smtClean="0">
                <a:latin typeface="Arial-Rounded" charset="-93"/>
                <a:ea typeface="Arial-Rounded" charset="-93"/>
                <a:cs typeface="Arial-Rounded" charset="-93"/>
              </a:rPr>
              <a:t>Một </a:t>
            </a:r>
            <a:r>
              <a:rPr lang="vi-VN" sz="2400">
                <a:latin typeface="Arial-Rounded" charset="-93"/>
                <a:ea typeface="Arial-Rounded" charset="-93"/>
                <a:cs typeface="Arial-Rounded" charset="-93"/>
              </a:rPr>
              <a:t>hôm thấy buồn quá, chủ nghĩ ra một trò đùa cho Ui. </a:t>
            </a:r>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Chú </a:t>
            </a:r>
            <a:r>
              <a:rPr lang="vi-VN" sz="2400">
                <a:latin typeface="Arial-Rounded" charset="-93"/>
                <a:ea typeface="Arial-Rounded" charset="-93"/>
                <a:cs typeface="Arial-Rounded" charset="-93"/>
              </a:rPr>
              <a:t>giả </a:t>
            </a:r>
            <a:r>
              <a:rPr lang="vi-VN" sz="2400" smtClean="0">
                <a:latin typeface="Arial-Rounded" charset="-93"/>
                <a:ea typeface="Arial-Rounded" charset="-93"/>
                <a:cs typeface="Arial-Rounded" charset="-93"/>
              </a:rPr>
              <a:t>v</a:t>
            </a:r>
            <a:r>
              <a:rPr lang="en-US" sz="2400" smtClean="0">
                <a:latin typeface="Arial-Rounded" charset="-93"/>
                <a:ea typeface="Arial-Rounded" charset="-93"/>
                <a:cs typeface="Arial-Rounded" charset="-93"/>
              </a:rPr>
              <a:t>ờ</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kêu toáng lên:</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Sói! Sói! </a:t>
            </a:r>
            <a:r>
              <a:rPr lang="vi-VN" sz="2400" smtClean="0">
                <a:latin typeface="Arial-Rounded" charset="-93"/>
                <a:ea typeface="Arial-Rounded" charset="-93"/>
                <a:cs typeface="Arial-Rounded" charset="-93"/>
              </a:rPr>
              <a:t>C</a:t>
            </a:r>
            <a:r>
              <a:rPr lang="en-US" sz="2400" smtClean="0">
                <a:latin typeface="Arial-Rounded" charset="-93"/>
                <a:ea typeface="Arial-Rounded" charset="-93"/>
                <a:cs typeface="Arial-Rounded" charset="-93"/>
              </a:rPr>
              <a:t>ứu</a:t>
            </a:r>
            <a:r>
              <a:rPr lang="vi-VN" sz="2400" smtClean="0">
                <a:latin typeface="Arial-Rounded" charset="-93"/>
                <a:ea typeface="Arial-Rounded" charset="-93"/>
                <a:cs typeface="Arial-Rounded" charset="-93"/>
              </a:rPr>
              <a:t> </a:t>
            </a:r>
            <a:r>
              <a:rPr lang="vi-VN" sz="2400">
                <a:latin typeface="Arial-Rounded" charset="-93"/>
                <a:ea typeface="Arial-Rounded" charset="-93"/>
                <a:cs typeface="Arial-Rounded" charset="-93"/>
              </a:rPr>
              <a:t>tôi với</a:t>
            </a:r>
            <a:r>
              <a:rPr lang="vi-VN" sz="2400" smtClean="0">
                <a:latin typeface="Arial-Rounded" charset="-93"/>
                <a:ea typeface="Arial-Rounded" charset="-93"/>
                <a:cs typeface="Arial-Rounded" charset="-93"/>
              </a:rPr>
              <a:t>!</a:t>
            </a:r>
            <a:endParaRPr lang="en-US" sz="2400" smtClean="0">
              <a:latin typeface="Arial-Rounded" charset="-93"/>
              <a:ea typeface="Arial-Rounded" charset="-93"/>
              <a:cs typeface="Arial-Rounded" charset="-93"/>
            </a:endParaRP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Nghe </a:t>
            </a:r>
            <a:r>
              <a:rPr lang="vi-VN" sz="2400">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smtClean="0">
                <a:latin typeface="Arial-Rounded" charset="-93"/>
                <a:ea typeface="Arial-Rounded" charset="-93"/>
                <a:cs typeface="Arial-Rounded" charset="-93"/>
              </a:rPr>
              <a:t>	</a:t>
            </a:r>
            <a:r>
              <a:rPr lang="vi-VN" sz="2400" smtClean="0">
                <a:latin typeface="Arial-Rounded" charset="-93"/>
                <a:ea typeface="Arial-Rounded" charset="-93"/>
                <a:cs typeface="Arial-Rounded" charset="-93"/>
              </a:rPr>
              <a:t>Mấy </a:t>
            </a:r>
            <a:r>
              <a:rPr lang="vi-VN" sz="2400">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TotalTime>
  <Words>292</Words>
  <Application>Microsoft Office PowerPoint</Application>
  <PresentationFormat>On-screen Show (16:9)</PresentationFormat>
  <Paragraphs>72</Paragraphs>
  <Slides>22</Slides>
  <Notes>11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DFPOP1-W9</vt:lpstr>
      <vt:lpstr>宋体</vt:lpstr>
      <vt:lpstr>Times New Roman</vt:lpstr>
      <vt:lpstr>Calibri</vt:lpstr>
      <vt:lpstr>Arial-Rounded</vt:lpstr>
      <vt:lpstr>HL Hoctro</vt:lpstr>
      <vt:lpstr>华康少女文字W5</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Ngoc Yen</cp:lastModifiedBy>
  <cp:revision>30</cp:revision>
  <dcterms:created xsi:type="dcterms:W3CDTF">2020-08-13T09:19:08Z</dcterms:created>
  <dcterms:modified xsi:type="dcterms:W3CDTF">2021-03-02T04:01:45Z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