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1" r:id="rId14"/>
    <p:sldId id="267" r:id="rId15"/>
    <p:sldId id="279" r:id="rId16"/>
    <p:sldId id="292" r:id="rId17"/>
    <p:sldId id="293" r:id="rId18"/>
    <p:sldId id="295" r:id="rId19"/>
    <p:sldId id="296" r:id="rId20"/>
    <p:sldId id="274" r:id="rId2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DFPOP1-W9" panose="020B060402020202020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-Rounded" panose="020B0500000000000000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98" d="100"/>
          <a:sy n="98" d="100"/>
        </p:scale>
        <p:origin x="3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488</Words>
  <Application>Microsoft Office PowerPoint</Application>
  <PresentationFormat>On-screen Show (16:9)</PresentationFormat>
  <Paragraphs>135</Paragraphs>
  <Slides>17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DFPOP1-W9</vt:lpstr>
      <vt:lpstr>Times New Roman</vt:lpstr>
      <vt:lpstr>Calibri</vt:lpstr>
      <vt:lpstr>华康少女文字W5</vt:lpstr>
      <vt:lpstr>Arial-Rounded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Ngoc Yen</cp:lastModifiedBy>
  <cp:revision>34</cp:revision>
  <dcterms:created xsi:type="dcterms:W3CDTF">2020-08-13T09:19:08Z</dcterms:created>
  <dcterms:modified xsi:type="dcterms:W3CDTF">2021-03-02T03:53:12Z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