
<file path=[Content_Types].xml><?xml version="1.0" encoding="utf-8"?>
<Types xmlns="http://schemas.openxmlformats.org/package/2006/content-types">
  <Default Extension="svg" ContentType="image/svg+xml"/>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83"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8ED"/>
    <a:srgbClr val="D0204B"/>
    <a:srgbClr val="D0ECDC"/>
    <a:srgbClr val="255B3C"/>
    <a:srgbClr val="A9CB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1080" y="9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F7629-8EA2-D274-9DB2-FE3EDA2F31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35D6EC5-1F2B-1146-D849-26EB0F646E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3543764-B3B6-FBF3-B77E-152136742FF7}"/>
              </a:ext>
            </a:extLst>
          </p:cNvPr>
          <p:cNvSpPr>
            <a:spLocks noGrp="1"/>
          </p:cNvSpPr>
          <p:nvPr>
            <p:ph type="dt" sz="half" idx="10"/>
          </p:nvPr>
        </p:nvSpPr>
        <p:spPr/>
        <p:txBody>
          <a:bodyPr/>
          <a:lstStyle/>
          <a:p>
            <a:fld id="{33D64D9D-6AEE-4E31-AB57-C62C4E069AEC}" type="datetimeFigureOut">
              <a:rPr lang="en-US" smtClean="0"/>
              <a:t>4/23/2026</a:t>
            </a:fld>
            <a:endParaRPr lang="en-US"/>
          </a:p>
        </p:txBody>
      </p:sp>
      <p:sp>
        <p:nvSpPr>
          <p:cNvPr id="5" name="Footer Placeholder 4">
            <a:extLst>
              <a:ext uri="{FF2B5EF4-FFF2-40B4-BE49-F238E27FC236}">
                <a16:creationId xmlns:a16="http://schemas.microsoft.com/office/drawing/2014/main" id="{876EC8A8-6CDB-35A9-DB1A-DD0663E7F3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7FAE9E-CB8E-1443-9F6F-6E98341EC4BE}"/>
              </a:ext>
            </a:extLst>
          </p:cNvPr>
          <p:cNvSpPr>
            <a:spLocks noGrp="1"/>
          </p:cNvSpPr>
          <p:nvPr>
            <p:ph type="sldNum" sz="quarter" idx="12"/>
          </p:nvPr>
        </p:nvSpPr>
        <p:spPr/>
        <p:txBody>
          <a:bodyPr/>
          <a:lstStyle/>
          <a:p>
            <a:fld id="{72BA8510-0854-48CC-ABBC-3E3C9DF73A7A}" type="slidenum">
              <a:rPr lang="en-US" smtClean="0"/>
              <a:t>‹#›</a:t>
            </a:fld>
            <a:endParaRPr lang="en-US"/>
          </a:p>
        </p:txBody>
      </p:sp>
    </p:spTree>
    <p:extLst>
      <p:ext uri="{BB962C8B-B14F-4D97-AF65-F5344CB8AC3E}">
        <p14:creationId xmlns:p14="http://schemas.microsoft.com/office/powerpoint/2010/main" val="408762889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15E19-E149-E359-6816-F5890B40866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2A2A0E-278A-6E88-C332-7E3C41455C5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1EA2B9-9C7A-EBEE-E0EE-FA14228A1BD6}"/>
              </a:ext>
            </a:extLst>
          </p:cNvPr>
          <p:cNvSpPr>
            <a:spLocks noGrp="1"/>
          </p:cNvSpPr>
          <p:nvPr>
            <p:ph type="dt" sz="half" idx="10"/>
          </p:nvPr>
        </p:nvSpPr>
        <p:spPr/>
        <p:txBody>
          <a:bodyPr/>
          <a:lstStyle/>
          <a:p>
            <a:fld id="{33D64D9D-6AEE-4E31-AB57-C62C4E069AEC}" type="datetimeFigureOut">
              <a:rPr lang="en-US" smtClean="0"/>
              <a:t>4/23/2026</a:t>
            </a:fld>
            <a:endParaRPr lang="en-US"/>
          </a:p>
        </p:txBody>
      </p:sp>
      <p:sp>
        <p:nvSpPr>
          <p:cNvPr id="5" name="Footer Placeholder 4">
            <a:extLst>
              <a:ext uri="{FF2B5EF4-FFF2-40B4-BE49-F238E27FC236}">
                <a16:creationId xmlns:a16="http://schemas.microsoft.com/office/drawing/2014/main" id="{D153E340-9F7D-6BAD-589A-BDF54216CE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1C09D8-8596-1D9F-90ED-28329C361B91}"/>
              </a:ext>
            </a:extLst>
          </p:cNvPr>
          <p:cNvSpPr>
            <a:spLocks noGrp="1"/>
          </p:cNvSpPr>
          <p:nvPr>
            <p:ph type="sldNum" sz="quarter" idx="12"/>
          </p:nvPr>
        </p:nvSpPr>
        <p:spPr/>
        <p:txBody>
          <a:bodyPr/>
          <a:lstStyle/>
          <a:p>
            <a:fld id="{72BA8510-0854-48CC-ABBC-3E3C9DF73A7A}" type="slidenum">
              <a:rPr lang="en-US" smtClean="0"/>
              <a:t>‹#›</a:t>
            </a:fld>
            <a:endParaRPr lang="en-US"/>
          </a:p>
        </p:txBody>
      </p:sp>
    </p:spTree>
    <p:extLst>
      <p:ext uri="{BB962C8B-B14F-4D97-AF65-F5344CB8AC3E}">
        <p14:creationId xmlns:p14="http://schemas.microsoft.com/office/powerpoint/2010/main" val="109516545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00AFA2-7D59-4D42-D24D-569A557499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254EB6-9D2E-8CD3-CA08-96E89DEC36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4C2DE-CE64-1BA4-14CD-BF624C19EEF5}"/>
              </a:ext>
            </a:extLst>
          </p:cNvPr>
          <p:cNvSpPr>
            <a:spLocks noGrp="1"/>
          </p:cNvSpPr>
          <p:nvPr>
            <p:ph type="dt" sz="half" idx="10"/>
          </p:nvPr>
        </p:nvSpPr>
        <p:spPr/>
        <p:txBody>
          <a:bodyPr/>
          <a:lstStyle/>
          <a:p>
            <a:fld id="{33D64D9D-6AEE-4E31-AB57-C62C4E069AEC}" type="datetimeFigureOut">
              <a:rPr lang="en-US" smtClean="0"/>
              <a:t>4/23/2026</a:t>
            </a:fld>
            <a:endParaRPr lang="en-US"/>
          </a:p>
        </p:txBody>
      </p:sp>
      <p:sp>
        <p:nvSpPr>
          <p:cNvPr id="5" name="Footer Placeholder 4">
            <a:extLst>
              <a:ext uri="{FF2B5EF4-FFF2-40B4-BE49-F238E27FC236}">
                <a16:creationId xmlns:a16="http://schemas.microsoft.com/office/drawing/2014/main" id="{65863C07-4CCB-20E5-91D2-F14F074537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9BFDF0-E3BD-46B7-C110-C9054B5A13B3}"/>
              </a:ext>
            </a:extLst>
          </p:cNvPr>
          <p:cNvSpPr>
            <a:spLocks noGrp="1"/>
          </p:cNvSpPr>
          <p:nvPr>
            <p:ph type="sldNum" sz="quarter" idx="12"/>
          </p:nvPr>
        </p:nvSpPr>
        <p:spPr/>
        <p:txBody>
          <a:bodyPr/>
          <a:lstStyle/>
          <a:p>
            <a:fld id="{72BA8510-0854-48CC-ABBC-3E3C9DF73A7A}" type="slidenum">
              <a:rPr lang="en-US" smtClean="0"/>
              <a:t>‹#›</a:t>
            </a:fld>
            <a:endParaRPr lang="en-US"/>
          </a:p>
        </p:txBody>
      </p:sp>
    </p:spTree>
    <p:extLst>
      <p:ext uri="{BB962C8B-B14F-4D97-AF65-F5344CB8AC3E}">
        <p14:creationId xmlns:p14="http://schemas.microsoft.com/office/powerpoint/2010/main" val="34262403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8093722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1451197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302416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2845990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339588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2062001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5" name="Freeform 2"/>
          <p:cNvSpPr/>
          <p:nvPr userDrawn="1"/>
        </p:nvSpPr>
        <p:spPr>
          <a:xfrm>
            <a:off x="-65249" y="-50302"/>
            <a:ext cx="12257249" cy="6908302"/>
          </a:xfrm>
          <a:custGeom>
            <a:avLst/>
            <a:gdLst/>
            <a:ahLst/>
            <a:cxnLst/>
            <a:rect l="l" t="t" r="r" b="b"/>
            <a:pathLst>
              <a:path w="18385873" h="10362453">
                <a:moveTo>
                  <a:pt x="0" y="0"/>
                </a:moveTo>
                <a:lnTo>
                  <a:pt x="18385873" y="0"/>
                </a:lnTo>
                <a:lnTo>
                  <a:pt x="18385873" y="10362453"/>
                </a:lnTo>
                <a:lnTo>
                  <a:pt x="0" y="10362453"/>
                </a:lnTo>
                <a:lnTo>
                  <a:pt x="0" y="0"/>
                </a:lnTo>
                <a:close/>
              </a:path>
            </a:pathLst>
          </a:custGeom>
          <a:blipFill>
            <a:blip r:embed="rId2"/>
            <a:stretch>
              <a:fillRect t="-12765" b="-12765"/>
            </a:stretch>
          </a:blipFill>
        </p:spPr>
      </p:sp>
    </p:spTree>
    <p:extLst>
      <p:ext uri="{BB962C8B-B14F-4D97-AF65-F5344CB8AC3E}">
        <p14:creationId xmlns:p14="http://schemas.microsoft.com/office/powerpoint/2010/main" val="36346301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6127022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D54D5-6821-F869-4625-62691D09B7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097838-6803-B0A4-FB36-559DD11D68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941E9B-5E77-C07E-EC20-6573EC9867EB}"/>
              </a:ext>
            </a:extLst>
          </p:cNvPr>
          <p:cNvSpPr>
            <a:spLocks noGrp="1"/>
          </p:cNvSpPr>
          <p:nvPr>
            <p:ph type="dt" sz="half" idx="10"/>
          </p:nvPr>
        </p:nvSpPr>
        <p:spPr/>
        <p:txBody>
          <a:bodyPr/>
          <a:lstStyle/>
          <a:p>
            <a:fld id="{33D64D9D-6AEE-4E31-AB57-C62C4E069AEC}" type="datetimeFigureOut">
              <a:rPr lang="en-US" smtClean="0"/>
              <a:t>4/23/2026</a:t>
            </a:fld>
            <a:endParaRPr lang="en-US"/>
          </a:p>
        </p:txBody>
      </p:sp>
      <p:sp>
        <p:nvSpPr>
          <p:cNvPr id="5" name="Footer Placeholder 4">
            <a:extLst>
              <a:ext uri="{FF2B5EF4-FFF2-40B4-BE49-F238E27FC236}">
                <a16:creationId xmlns:a16="http://schemas.microsoft.com/office/drawing/2014/main" id="{77CB81BB-2BAE-EE56-8F74-01A0644FE2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6DCEF2-9073-3806-14F5-6FB2939E6418}"/>
              </a:ext>
            </a:extLst>
          </p:cNvPr>
          <p:cNvSpPr>
            <a:spLocks noGrp="1"/>
          </p:cNvSpPr>
          <p:nvPr>
            <p:ph type="sldNum" sz="quarter" idx="12"/>
          </p:nvPr>
        </p:nvSpPr>
        <p:spPr/>
        <p:txBody>
          <a:bodyPr/>
          <a:lstStyle/>
          <a:p>
            <a:fld id="{72BA8510-0854-48CC-ABBC-3E3C9DF73A7A}" type="slidenum">
              <a:rPr lang="en-US" smtClean="0"/>
              <a:t>‹#›</a:t>
            </a:fld>
            <a:endParaRPr lang="en-US"/>
          </a:p>
        </p:txBody>
      </p:sp>
    </p:spTree>
    <p:extLst>
      <p:ext uri="{BB962C8B-B14F-4D97-AF65-F5344CB8AC3E}">
        <p14:creationId xmlns:p14="http://schemas.microsoft.com/office/powerpoint/2010/main" val="378038408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1618922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021086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4628084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9AFCE-5B15-1B0B-D7E2-810CF02FD33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5225F40-F32E-E6FC-EE48-9162C6EDA4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45D37B-2F73-E55B-408B-001F00BC8928}"/>
              </a:ext>
            </a:extLst>
          </p:cNvPr>
          <p:cNvSpPr>
            <a:spLocks noGrp="1"/>
          </p:cNvSpPr>
          <p:nvPr>
            <p:ph type="dt" sz="half" idx="10"/>
          </p:nvPr>
        </p:nvSpPr>
        <p:spPr/>
        <p:txBody>
          <a:bodyPr/>
          <a:lstStyle/>
          <a:p>
            <a:fld id="{33D64D9D-6AEE-4E31-AB57-C62C4E069AEC}" type="datetimeFigureOut">
              <a:rPr lang="en-US" smtClean="0"/>
              <a:t>4/23/2026</a:t>
            </a:fld>
            <a:endParaRPr lang="en-US"/>
          </a:p>
        </p:txBody>
      </p:sp>
      <p:sp>
        <p:nvSpPr>
          <p:cNvPr id="5" name="Footer Placeholder 4">
            <a:extLst>
              <a:ext uri="{FF2B5EF4-FFF2-40B4-BE49-F238E27FC236}">
                <a16:creationId xmlns:a16="http://schemas.microsoft.com/office/drawing/2014/main" id="{EC0B01F2-9187-48F6-42A0-F6702A0898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78623F-593F-BAB9-DB84-696E1058586C}"/>
              </a:ext>
            </a:extLst>
          </p:cNvPr>
          <p:cNvSpPr>
            <a:spLocks noGrp="1"/>
          </p:cNvSpPr>
          <p:nvPr>
            <p:ph type="sldNum" sz="quarter" idx="12"/>
          </p:nvPr>
        </p:nvSpPr>
        <p:spPr/>
        <p:txBody>
          <a:bodyPr/>
          <a:lstStyle/>
          <a:p>
            <a:fld id="{72BA8510-0854-48CC-ABBC-3E3C9DF73A7A}" type="slidenum">
              <a:rPr lang="en-US" smtClean="0"/>
              <a:t>‹#›</a:t>
            </a:fld>
            <a:endParaRPr lang="en-US"/>
          </a:p>
        </p:txBody>
      </p:sp>
    </p:spTree>
    <p:extLst>
      <p:ext uri="{BB962C8B-B14F-4D97-AF65-F5344CB8AC3E}">
        <p14:creationId xmlns:p14="http://schemas.microsoft.com/office/powerpoint/2010/main" val="348490069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9074A-A49F-FBDE-17F3-489A17530B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FE6D89-715A-436C-9F52-EA1BF748DB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5F8433-33A3-1C5C-B09E-2A491AF238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05B4D20-06CE-A345-1737-D17EE02ECBAD}"/>
              </a:ext>
            </a:extLst>
          </p:cNvPr>
          <p:cNvSpPr>
            <a:spLocks noGrp="1"/>
          </p:cNvSpPr>
          <p:nvPr>
            <p:ph type="dt" sz="half" idx="10"/>
          </p:nvPr>
        </p:nvSpPr>
        <p:spPr/>
        <p:txBody>
          <a:bodyPr/>
          <a:lstStyle/>
          <a:p>
            <a:fld id="{33D64D9D-6AEE-4E31-AB57-C62C4E069AEC}" type="datetimeFigureOut">
              <a:rPr lang="en-US" smtClean="0"/>
              <a:t>4/23/2026</a:t>
            </a:fld>
            <a:endParaRPr lang="en-US"/>
          </a:p>
        </p:txBody>
      </p:sp>
      <p:sp>
        <p:nvSpPr>
          <p:cNvPr id="6" name="Footer Placeholder 5">
            <a:extLst>
              <a:ext uri="{FF2B5EF4-FFF2-40B4-BE49-F238E27FC236}">
                <a16:creationId xmlns:a16="http://schemas.microsoft.com/office/drawing/2014/main" id="{791FA783-E3E8-4F5F-4D67-CFF7E3DA87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799455-D085-9F19-0FD2-2C6D7E30B242}"/>
              </a:ext>
            </a:extLst>
          </p:cNvPr>
          <p:cNvSpPr>
            <a:spLocks noGrp="1"/>
          </p:cNvSpPr>
          <p:nvPr>
            <p:ph type="sldNum" sz="quarter" idx="12"/>
          </p:nvPr>
        </p:nvSpPr>
        <p:spPr/>
        <p:txBody>
          <a:bodyPr/>
          <a:lstStyle/>
          <a:p>
            <a:fld id="{72BA8510-0854-48CC-ABBC-3E3C9DF73A7A}" type="slidenum">
              <a:rPr lang="en-US" smtClean="0"/>
              <a:t>‹#›</a:t>
            </a:fld>
            <a:endParaRPr lang="en-US"/>
          </a:p>
        </p:txBody>
      </p:sp>
    </p:spTree>
    <p:extLst>
      <p:ext uri="{BB962C8B-B14F-4D97-AF65-F5344CB8AC3E}">
        <p14:creationId xmlns:p14="http://schemas.microsoft.com/office/powerpoint/2010/main" val="134405878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86809-0C68-2612-6CE2-0F73FAC639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57179CE-5A1D-7F36-620F-EC2FF7DB0C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6F05BCE-D674-0F25-525A-9004F00F67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DFBC5F-02AC-C18F-2656-8D7EB7A0B1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8DE2EC-55EE-E688-D4F8-242E26D586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8B8A47A-1477-B97E-EA89-5A8E75A72131}"/>
              </a:ext>
            </a:extLst>
          </p:cNvPr>
          <p:cNvSpPr>
            <a:spLocks noGrp="1"/>
          </p:cNvSpPr>
          <p:nvPr>
            <p:ph type="dt" sz="half" idx="10"/>
          </p:nvPr>
        </p:nvSpPr>
        <p:spPr/>
        <p:txBody>
          <a:bodyPr/>
          <a:lstStyle/>
          <a:p>
            <a:fld id="{33D64D9D-6AEE-4E31-AB57-C62C4E069AEC}" type="datetimeFigureOut">
              <a:rPr lang="en-US" smtClean="0"/>
              <a:t>4/23/2026</a:t>
            </a:fld>
            <a:endParaRPr lang="en-US"/>
          </a:p>
        </p:txBody>
      </p:sp>
      <p:sp>
        <p:nvSpPr>
          <p:cNvPr id="8" name="Footer Placeholder 7">
            <a:extLst>
              <a:ext uri="{FF2B5EF4-FFF2-40B4-BE49-F238E27FC236}">
                <a16:creationId xmlns:a16="http://schemas.microsoft.com/office/drawing/2014/main" id="{46AC5FCD-16A3-95E2-777A-9DC63E21B4A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2E68B0F-95FD-8BF9-1383-0A4F8B6581E4}"/>
              </a:ext>
            </a:extLst>
          </p:cNvPr>
          <p:cNvSpPr>
            <a:spLocks noGrp="1"/>
          </p:cNvSpPr>
          <p:nvPr>
            <p:ph type="sldNum" sz="quarter" idx="12"/>
          </p:nvPr>
        </p:nvSpPr>
        <p:spPr/>
        <p:txBody>
          <a:bodyPr/>
          <a:lstStyle/>
          <a:p>
            <a:fld id="{72BA8510-0854-48CC-ABBC-3E3C9DF73A7A}" type="slidenum">
              <a:rPr lang="en-US" smtClean="0"/>
              <a:t>‹#›</a:t>
            </a:fld>
            <a:endParaRPr lang="en-US"/>
          </a:p>
        </p:txBody>
      </p:sp>
    </p:spTree>
    <p:extLst>
      <p:ext uri="{BB962C8B-B14F-4D97-AF65-F5344CB8AC3E}">
        <p14:creationId xmlns:p14="http://schemas.microsoft.com/office/powerpoint/2010/main" val="129408732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45201-92A3-57F9-89DF-62D2AC075B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82C8D9-701F-3173-F8C1-531051B868C2}"/>
              </a:ext>
            </a:extLst>
          </p:cNvPr>
          <p:cNvSpPr>
            <a:spLocks noGrp="1"/>
          </p:cNvSpPr>
          <p:nvPr>
            <p:ph type="dt" sz="half" idx="10"/>
          </p:nvPr>
        </p:nvSpPr>
        <p:spPr/>
        <p:txBody>
          <a:bodyPr/>
          <a:lstStyle/>
          <a:p>
            <a:fld id="{33D64D9D-6AEE-4E31-AB57-C62C4E069AEC}" type="datetimeFigureOut">
              <a:rPr lang="en-US" smtClean="0"/>
              <a:t>4/23/2026</a:t>
            </a:fld>
            <a:endParaRPr lang="en-US"/>
          </a:p>
        </p:txBody>
      </p:sp>
      <p:sp>
        <p:nvSpPr>
          <p:cNvPr id="4" name="Footer Placeholder 3">
            <a:extLst>
              <a:ext uri="{FF2B5EF4-FFF2-40B4-BE49-F238E27FC236}">
                <a16:creationId xmlns:a16="http://schemas.microsoft.com/office/drawing/2014/main" id="{DCCAF034-F4C3-3FE3-8470-F7AAC82E320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34EC38-F129-C600-91F7-A59D0F79F015}"/>
              </a:ext>
            </a:extLst>
          </p:cNvPr>
          <p:cNvSpPr>
            <a:spLocks noGrp="1"/>
          </p:cNvSpPr>
          <p:nvPr>
            <p:ph type="sldNum" sz="quarter" idx="12"/>
          </p:nvPr>
        </p:nvSpPr>
        <p:spPr/>
        <p:txBody>
          <a:bodyPr/>
          <a:lstStyle/>
          <a:p>
            <a:fld id="{72BA8510-0854-48CC-ABBC-3E3C9DF73A7A}" type="slidenum">
              <a:rPr lang="en-US" smtClean="0"/>
              <a:t>‹#›</a:t>
            </a:fld>
            <a:endParaRPr lang="en-US"/>
          </a:p>
        </p:txBody>
      </p:sp>
    </p:spTree>
    <p:extLst>
      <p:ext uri="{BB962C8B-B14F-4D97-AF65-F5344CB8AC3E}">
        <p14:creationId xmlns:p14="http://schemas.microsoft.com/office/powerpoint/2010/main" val="188179307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EDB912-AE8B-1A5E-0547-30C986F151A7}"/>
              </a:ext>
            </a:extLst>
          </p:cNvPr>
          <p:cNvSpPr>
            <a:spLocks noGrp="1"/>
          </p:cNvSpPr>
          <p:nvPr>
            <p:ph type="dt" sz="half" idx="10"/>
          </p:nvPr>
        </p:nvSpPr>
        <p:spPr/>
        <p:txBody>
          <a:bodyPr/>
          <a:lstStyle/>
          <a:p>
            <a:fld id="{33D64D9D-6AEE-4E31-AB57-C62C4E069AEC}" type="datetimeFigureOut">
              <a:rPr lang="en-US" smtClean="0"/>
              <a:t>4/23/2026</a:t>
            </a:fld>
            <a:endParaRPr lang="en-US"/>
          </a:p>
        </p:txBody>
      </p:sp>
      <p:sp>
        <p:nvSpPr>
          <p:cNvPr id="3" name="Footer Placeholder 2">
            <a:extLst>
              <a:ext uri="{FF2B5EF4-FFF2-40B4-BE49-F238E27FC236}">
                <a16:creationId xmlns:a16="http://schemas.microsoft.com/office/drawing/2014/main" id="{5158168D-BBBC-7E4D-DC8F-5A8863838E3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6D4CA06-FBD0-1936-1648-261D6E049368}"/>
              </a:ext>
            </a:extLst>
          </p:cNvPr>
          <p:cNvSpPr>
            <a:spLocks noGrp="1"/>
          </p:cNvSpPr>
          <p:nvPr>
            <p:ph type="sldNum" sz="quarter" idx="12"/>
          </p:nvPr>
        </p:nvSpPr>
        <p:spPr/>
        <p:txBody>
          <a:bodyPr/>
          <a:lstStyle/>
          <a:p>
            <a:fld id="{72BA8510-0854-48CC-ABBC-3E3C9DF73A7A}" type="slidenum">
              <a:rPr lang="en-US" smtClean="0"/>
              <a:t>‹#›</a:t>
            </a:fld>
            <a:endParaRPr lang="en-US"/>
          </a:p>
        </p:txBody>
      </p:sp>
    </p:spTree>
    <p:extLst>
      <p:ext uri="{BB962C8B-B14F-4D97-AF65-F5344CB8AC3E}">
        <p14:creationId xmlns:p14="http://schemas.microsoft.com/office/powerpoint/2010/main" val="292872088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6842E-EC77-5D98-2A46-43BF6BC58D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9A1102A-9EDF-CCD5-C8A6-5DB0F82732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2E600C-44BB-2C66-B534-5D577C992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49E6BB-CDBC-9F59-5F64-E63D5A105C59}"/>
              </a:ext>
            </a:extLst>
          </p:cNvPr>
          <p:cNvSpPr>
            <a:spLocks noGrp="1"/>
          </p:cNvSpPr>
          <p:nvPr>
            <p:ph type="dt" sz="half" idx="10"/>
          </p:nvPr>
        </p:nvSpPr>
        <p:spPr/>
        <p:txBody>
          <a:bodyPr/>
          <a:lstStyle/>
          <a:p>
            <a:fld id="{33D64D9D-6AEE-4E31-AB57-C62C4E069AEC}" type="datetimeFigureOut">
              <a:rPr lang="en-US" smtClean="0"/>
              <a:t>4/23/2026</a:t>
            </a:fld>
            <a:endParaRPr lang="en-US"/>
          </a:p>
        </p:txBody>
      </p:sp>
      <p:sp>
        <p:nvSpPr>
          <p:cNvPr id="6" name="Footer Placeholder 5">
            <a:extLst>
              <a:ext uri="{FF2B5EF4-FFF2-40B4-BE49-F238E27FC236}">
                <a16:creationId xmlns:a16="http://schemas.microsoft.com/office/drawing/2014/main" id="{D442FD8C-6CAA-D391-09CD-637723757F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848912-381A-0C1F-0744-DF023AC324D5}"/>
              </a:ext>
            </a:extLst>
          </p:cNvPr>
          <p:cNvSpPr>
            <a:spLocks noGrp="1"/>
          </p:cNvSpPr>
          <p:nvPr>
            <p:ph type="sldNum" sz="quarter" idx="12"/>
          </p:nvPr>
        </p:nvSpPr>
        <p:spPr/>
        <p:txBody>
          <a:bodyPr/>
          <a:lstStyle/>
          <a:p>
            <a:fld id="{72BA8510-0854-48CC-ABBC-3E3C9DF73A7A}" type="slidenum">
              <a:rPr lang="en-US" smtClean="0"/>
              <a:t>‹#›</a:t>
            </a:fld>
            <a:endParaRPr lang="en-US"/>
          </a:p>
        </p:txBody>
      </p:sp>
    </p:spTree>
    <p:extLst>
      <p:ext uri="{BB962C8B-B14F-4D97-AF65-F5344CB8AC3E}">
        <p14:creationId xmlns:p14="http://schemas.microsoft.com/office/powerpoint/2010/main" val="132002165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39F1E-D5EB-6256-91BC-21B106DAA1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DF6299D-7735-6317-C06E-7995591B4E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0B8AD15-3943-D63F-9EBB-46E9BDB447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288CCB-D9FB-48B1-EE5C-D0EBEBF6AA51}"/>
              </a:ext>
            </a:extLst>
          </p:cNvPr>
          <p:cNvSpPr>
            <a:spLocks noGrp="1"/>
          </p:cNvSpPr>
          <p:nvPr>
            <p:ph type="dt" sz="half" idx="10"/>
          </p:nvPr>
        </p:nvSpPr>
        <p:spPr/>
        <p:txBody>
          <a:bodyPr/>
          <a:lstStyle/>
          <a:p>
            <a:fld id="{33D64D9D-6AEE-4E31-AB57-C62C4E069AEC}" type="datetimeFigureOut">
              <a:rPr lang="en-US" smtClean="0"/>
              <a:t>4/23/2026</a:t>
            </a:fld>
            <a:endParaRPr lang="en-US"/>
          </a:p>
        </p:txBody>
      </p:sp>
      <p:sp>
        <p:nvSpPr>
          <p:cNvPr id="6" name="Footer Placeholder 5">
            <a:extLst>
              <a:ext uri="{FF2B5EF4-FFF2-40B4-BE49-F238E27FC236}">
                <a16:creationId xmlns:a16="http://schemas.microsoft.com/office/drawing/2014/main" id="{CF743542-3161-06FC-83EB-EC3B3D080D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D6D5EE-D245-B2C9-C3AD-19D1815007A5}"/>
              </a:ext>
            </a:extLst>
          </p:cNvPr>
          <p:cNvSpPr>
            <a:spLocks noGrp="1"/>
          </p:cNvSpPr>
          <p:nvPr>
            <p:ph type="sldNum" sz="quarter" idx="12"/>
          </p:nvPr>
        </p:nvSpPr>
        <p:spPr/>
        <p:txBody>
          <a:bodyPr/>
          <a:lstStyle/>
          <a:p>
            <a:fld id="{72BA8510-0854-48CC-ABBC-3E3C9DF73A7A}" type="slidenum">
              <a:rPr lang="en-US" smtClean="0"/>
              <a:t>‹#›</a:t>
            </a:fld>
            <a:endParaRPr lang="en-US"/>
          </a:p>
        </p:txBody>
      </p:sp>
    </p:spTree>
    <p:extLst>
      <p:ext uri="{BB962C8B-B14F-4D97-AF65-F5344CB8AC3E}">
        <p14:creationId xmlns:p14="http://schemas.microsoft.com/office/powerpoint/2010/main" val="25455010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hyperlink" Target="https://www.facebook.com/groups/629898828017053" TargetMode="Externa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NUL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832C0D-4C57-7090-577F-95EDF13D3D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F95E3B-7A19-76F2-5393-0AD127AE00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188DF1-E70A-E019-12D9-3A22F6A55A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D64D9D-6AEE-4E31-AB57-C62C4E069AEC}" type="datetimeFigureOut">
              <a:rPr lang="en-US" smtClean="0"/>
              <a:t>4/23/2026</a:t>
            </a:fld>
            <a:endParaRPr lang="en-US"/>
          </a:p>
        </p:txBody>
      </p:sp>
      <p:sp>
        <p:nvSpPr>
          <p:cNvPr id="5" name="Footer Placeholder 4">
            <a:extLst>
              <a:ext uri="{FF2B5EF4-FFF2-40B4-BE49-F238E27FC236}">
                <a16:creationId xmlns:a16="http://schemas.microsoft.com/office/drawing/2014/main" id="{1E6420A9-F097-A401-FCFD-7FC45DED74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B77AB7-F55A-5E4E-1633-200A808528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BA8510-0854-48CC-ABBC-3E3C9DF73A7A}" type="slidenum">
              <a:rPr lang="en-US" smtClean="0"/>
              <a:t>‹#›</a:t>
            </a:fld>
            <a:endParaRPr lang="en-US"/>
          </a:p>
        </p:txBody>
      </p:sp>
    </p:spTree>
    <p:extLst>
      <p:ext uri="{BB962C8B-B14F-4D97-AF65-F5344CB8AC3E}">
        <p14:creationId xmlns:p14="http://schemas.microsoft.com/office/powerpoint/2010/main" val="2774052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4/23/2026</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
        <p:nvSpPr>
          <p:cNvPr id="7" name="TextBox 3">
            <a:extLst>
              <a:ext uri="{FF2B5EF4-FFF2-40B4-BE49-F238E27FC236}">
                <a16:creationId xmlns:a16="http://schemas.microsoft.com/office/drawing/2014/main" id="{A0D4AE4C-19C8-2DD7-4972-EDC9F7D9F11F}"/>
              </a:ext>
            </a:extLst>
          </p:cNvPr>
          <p:cNvSpPr txBox="1"/>
          <p:nvPr userDrawn="1"/>
        </p:nvSpPr>
        <p:spPr>
          <a:xfrm>
            <a:off x="3169920" y="8783761"/>
            <a:ext cx="6812280" cy="1015663"/>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199568"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2C9430"/>
                </a:solidFill>
                <a:effectLst/>
                <a:uLnTx/>
                <a:uFillTx/>
                <a:latin typeface="SVN-Newton" panose="02040603050506020204" pitchFamily="18" charset="0"/>
                <a:ea typeface="+mn-ea"/>
                <a:cs typeface="Times New Roman" panose="02020603050405020304" pitchFamily="18" charset="0"/>
              </a:rPr>
              <a:t>MĂNG NON – TÀI LIỆU TIỂU HỌC</a:t>
            </a:r>
          </a:p>
          <a:p>
            <a:pPr marL="0" marR="0" lvl="0" indent="0" algn="ctr" defTabSz="199568"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Mời </a:t>
            </a:r>
            <a:r>
              <a:rPr kumimoji="0" lang="en-US" sz="20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truy</a:t>
            </a: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0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cập</a:t>
            </a: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a:ln>
                  <a:noFill/>
                </a:ln>
                <a:solidFill>
                  <a:srgbClr val="FF0066"/>
                </a:solidFill>
                <a:effectLst/>
                <a:uLnTx/>
                <a:uFillTx/>
                <a:latin typeface="Times New Roman" panose="02020603050405020304" pitchFamily="18" charset="0"/>
                <a:ea typeface="+mn-ea"/>
                <a:cs typeface="Times New Roman" panose="02020603050405020304" pitchFamily="18" charset="0"/>
                <a:hlinkClick r:id="rId13">
                  <a:extLst>
                    <a:ext uri="{A12FA001-AC4F-418D-AE19-62706E023703}">
                      <ahyp:hlinkClr xmlns="" xmlns:ahyp="http://schemas.microsoft.com/office/drawing/2018/hyperlinkcolor" val="tx"/>
                    </a:ext>
                  </a:extLst>
                </a:hlinkClick>
              </a:rPr>
              <a:t>MĂNG NON- TÀI LIỆU TIỂU HỌC | Facebook</a:t>
            </a:r>
            <a:endParaRPr kumimoji="0" lang="en-US" sz="2000" b="0" i="0" u="none" strike="noStrike" kern="1200" cap="none" spc="0" normalizeH="0" baseline="0" noProof="0" dirty="0">
              <a:ln>
                <a:noFill/>
              </a:ln>
              <a:solidFill>
                <a:srgbClr val="FF0066"/>
              </a:solidFill>
              <a:effectLst/>
              <a:uLnTx/>
              <a:uFillTx/>
              <a:latin typeface="SVN-Newton" panose="02040603050506020204" pitchFamily="18" charset="0"/>
              <a:ea typeface="+mn-ea"/>
              <a:cs typeface="Times New Roman" panose="02020603050405020304" pitchFamily="18" charset="0"/>
            </a:endParaRPr>
          </a:p>
          <a:p>
            <a:pPr marL="0" marR="0" lvl="0" indent="0" algn="ctr" defTabSz="199568"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D4370"/>
                </a:solidFill>
                <a:effectLst/>
                <a:uLnTx/>
                <a:uFillTx/>
                <a:latin typeface="SVN-Newton" panose="02040603050506020204" pitchFamily="18" charset="0"/>
                <a:ea typeface="+mn-ea"/>
                <a:cs typeface="Times New Roman" panose="02020603050405020304" pitchFamily="18" charset="0"/>
              </a:rPr>
              <a:t>SĐT ZALO : </a:t>
            </a:r>
            <a:r>
              <a:rPr kumimoji="0" lang="en-US" sz="2000" b="1" i="0" u="sng" strike="noStrike" kern="1200" cap="none" spc="0" normalizeH="0" baseline="0" noProof="0" dirty="0">
                <a:ln>
                  <a:noFill/>
                </a:ln>
                <a:solidFill>
                  <a:srgbClr val="0D4370"/>
                </a:solidFill>
                <a:effectLst/>
                <a:uLnTx/>
                <a:uFillTx/>
                <a:latin typeface="SVN-Newton" panose="02040603050506020204" pitchFamily="18" charset="0"/>
                <a:ea typeface="+mn-ea"/>
                <a:cs typeface="+mn-cs"/>
              </a:rPr>
              <a:t>0382348780</a:t>
            </a:r>
            <a:r>
              <a:rPr kumimoji="0" lang="en-US" sz="2000" b="1" i="0" u="none" strike="noStrike" kern="1200" cap="none" spc="0" normalizeH="0" baseline="0" noProof="0" dirty="0">
                <a:ln>
                  <a:noFill/>
                </a:ln>
                <a:solidFill>
                  <a:srgbClr val="0D4370"/>
                </a:solidFill>
                <a:effectLst/>
                <a:uLnTx/>
                <a:uFillTx/>
                <a:latin typeface="SVN-Newton" panose="02040603050506020204" pitchFamily="18" charset="0"/>
                <a:ea typeface="+mn-ea"/>
                <a:cs typeface="+mn-cs"/>
              </a:rPr>
              <a:t> - </a:t>
            </a:r>
            <a:r>
              <a:rPr kumimoji="0" lang="en-US" sz="2000" b="1" i="0" u="sng" strike="noStrike" kern="1200" cap="none" spc="0" normalizeH="0" baseline="0" noProof="0" dirty="0">
                <a:ln>
                  <a:noFill/>
                </a:ln>
                <a:solidFill>
                  <a:srgbClr val="0D4370"/>
                </a:solidFill>
                <a:effectLst/>
                <a:uLnTx/>
                <a:uFillTx/>
                <a:latin typeface="SVN-Newton" panose="02040603050506020204" pitchFamily="18" charset="0"/>
                <a:ea typeface="+mn-ea"/>
                <a:cs typeface="+mn-cs"/>
              </a:rPr>
              <a:t>0984848929</a:t>
            </a:r>
            <a:endParaRPr kumimoji="0" lang="en-US" sz="2000" b="1" i="0" u="none" strike="noStrike" kern="1200" cap="none" spc="0" normalizeH="0" baseline="0" noProof="0" dirty="0">
              <a:ln>
                <a:noFill/>
              </a:ln>
              <a:solidFill>
                <a:srgbClr val="0D4370"/>
              </a:solidFill>
              <a:effectLst/>
              <a:uLnTx/>
              <a:uFillTx/>
              <a:latin typeface="SVN-Newton" panose="02040603050506020204" pitchFamily="18" charset="0"/>
              <a:ea typeface="+mn-ea"/>
              <a:cs typeface="Times New Roman" panose="02020603050405020304" pitchFamily="18" charset="0"/>
            </a:endParaRPr>
          </a:p>
        </p:txBody>
      </p:sp>
      <p:pic>
        <p:nvPicPr>
          <p:cNvPr id="8" name="Hình ảnh 31">
            <a:extLst>
              <a:ext uri="{FF2B5EF4-FFF2-40B4-BE49-F238E27FC236}">
                <a16:creationId xmlns:a16="http://schemas.microsoft.com/office/drawing/2014/main" id="{23D45E2C-2DD2-8594-C750-11A4455668EB}"/>
              </a:ext>
            </a:extLst>
          </p:cNvPr>
          <p:cNvPicPr>
            <a:picLocks noChangeAspect="1"/>
          </p:cNvPicPr>
          <p:nvPr userDrawn="1"/>
        </p:nvPicPr>
        <p:blipFill>
          <a:blip r:embed="rId14"/>
          <a:stretch>
            <a:fillRect/>
          </a:stretch>
        </p:blipFill>
        <p:spPr>
          <a:xfrm>
            <a:off x="-2009726" y="-243220"/>
            <a:ext cx="1804572" cy="2542252"/>
          </a:xfrm>
          <a:prstGeom prst="rect">
            <a:avLst/>
          </a:prstGeom>
        </p:spPr>
      </p:pic>
      <p:pic>
        <p:nvPicPr>
          <p:cNvPr id="9" name="Hình ảnh 32">
            <a:extLst>
              <a:ext uri="{FF2B5EF4-FFF2-40B4-BE49-F238E27FC236}">
                <a16:creationId xmlns:a16="http://schemas.microsoft.com/office/drawing/2014/main" id="{08AB19DC-C0DC-E551-2F9C-861855EFFBE8}"/>
              </a:ext>
            </a:extLst>
          </p:cNvPr>
          <p:cNvPicPr>
            <a:picLocks noChangeAspect="1"/>
          </p:cNvPicPr>
          <p:nvPr userDrawn="1"/>
        </p:nvPicPr>
        <p:blipFill>
          <a:blip r:embed="rId14"/>
          <a:stretch>
            <a:fillRect/>
          </a:stretch>
        </p:blipFill>
        <p:spPr>
          <a:xfrm>
            <a:off x="1365348" y="7879793"/>
            <a:ext cx="1804572" cy="2542252"/>
          </a:xfrm>
          <a:prstGeom prst="rect">
            <a:avLst/>
          </a:prstGeom>
        </p:spPr>
      </p:pic>
    </p:spTree>
    <p:extLst>
      <p:ext uri="{BB962C8B-B14F-4D97-AF65-F5344CB8AC3E}">
        <p14:creationId xmlns:p14="http://schemas.microsoft.com/office/powerpoint/2010/main" val="29789336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11.xml.rels><?xml version="1.0" encoding="UTF-8" standalone="yes"?>
<Relationships xmlns="http://schemas.openxmlformats.org/package/2006/relationships"><Relationship Id="rId13" Type="http://schemas.openxmlformats.org/officeDocument/2006/relationships/image" Target="../media/image29.svg"/><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12.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13.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16.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17.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18.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19.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 Id="rId14" Type="http://schemas.openxmlformats.org/officeDocument/2006/relationships/image" Target="../media/image45.svg"/></Relationships>
</file>

<file path=ppt/slides/_rels/slide2.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NULL"/><Relationship Id="rId1" Type="http://schemas.openxmlformats.org/officeDocument/2006/relationships/slideLayout" Target="../slideLayouts/slideLayout18.xml"/><Relationship Id="rId5" Type="http://schemas.openxmlformats.org/officeDocument/2006/relationships/image" Target="../media/image13.svg"/><Relationship Id="rId9" Type="http://schemas.openxmlformats.org/officeDocument/2006/relationships/image" Target="../media/image17.svg"/></Relationships>
</file>

<file path=ppt/slides/_rels/slide20.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 Id="rId14" Type="http://schemas.openxmlformats.org/officeDocument/2006/relationships/image" Target="../media/image48.svg"/></Relationships>
</file>

<file path=ppt/slides/_rels/slide2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NULL"/><Relationship Id="rId21" Type="http://schemas.openxmlformats.org/officeDocument/2006/relationships/image" Target="../media/image57.svg"/><Relationship Id="rId12" Type="http://schemas.openxmlformats.org/officeDocument/2006/relationships/image" Target="../media/image17.svg"/><Relationship Id="rId17" Type="http://schemas.openxmlformats.org/officeDocument/2006/relationships/image" Target="../media/image53.svg"/><Relationship Id="rId2" Type="http://schemas.openxmlformats.org/officeDocument/2006/relationships/audio" Target="../media/audio1.wav"/><Relationship Id="rId1" Type="http://schemas.openxmlformats.org/officeDocument/2006/relationships/slideLayout" Target="../slideLayouts/slideLayout18.xml"/><Relationship Id="rId6" Type="http://schemas.openxmlformats.org/officeDocument/2006/relationships/image" Target="../media/image11.svg"/><Relationship Id="rId15" Type="http://schemas.openxmlformats.org/officeDocument/2006/relationships/image" Target="../media/image51.svg"/><Relationship Id="rId10" Type="http://schemas.openxmlformats.org/officeDocument/2006/relationships/image" Target="../media/image15.svg"/><Relationship Id="rId19" Type="http://schemas.openxmlformats.org/officeDocument/2006/relationships/image" Target="../media/image55.svg"/><Relationship Id="rId4" Type="http://schemas.openxmlformats.org/officeDocument/2006/relationships/image" Target="../media/image23.svg"/></Relationships>
</file>

<file path=ppt/slides/_rels/slide22.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6" Type="http://schemas.openxmlformats.org/officeDocument/2006/relationships/image" Target="../media/image62.svg"/><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 Id="rId14" Type="http://schemas.openxmlformats.org/officeDocument/2006/relationships/image" Target="../media/image60.svg"/></Relationships>
</file>

<file path=ppt/slides/_rels/slide23.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24.xml.rels><?xml version="1.0" encoding="UTF-8" standalone="yes"?>
<Relationships xmlns="http://schemas.openxmlformats.org/package/2006/relationships"><Relationship Id="rId13" Type="http://schemas.openxmlformats.org/officeDocument/2006/relationships/image" Target="../media/image66.svg"/><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2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8.xml"/><Relationship Id="rId6" Type="http://schemas.openxmlformats.org/officeDocument/2006/relationships/image" Target="../media/image69.svg"/><Relationship Id="rId4" Type="http://schemas.openxmlformats.org/officeDocument/2006/relationships/image" Target="../media/image17.svg"/></Relationships>
</file>

<file path=ppt/slides/_rels/slide2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5.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_rels/slide9.xml.rels><?xml version="1.0" encoding="UTF-8" standalone="yes"?>
<Relationships xmlns="http://schemas.openxmlformats.org/package/2006/relationships"><Relationship Id="rId13" Type="http://schemas.openxmlformats.org/officeDocument/2006/relationships/image" Target="../media/image29.svg"/><Relationship Id="rId3" Type="http://schemas.openxmlformats.org/officeDocument/2006/relationships/image" Target="../media/image23.svg"/><Relationship Id="rId7" Type="http://schemas.openxmlformats.org/officeDocument/2006/relationships/image" Target="../media/image13.svg"/><Relationship Id="rId2" Type="http://schemas.openxmlformats.org/officeDocument/2006/relationships/image" Target="NULL"/><Relationship Id="rId1" Type="http://schemas.openxmlformats.org/officeDocument/2006/relationships/slideLayout" Target="../slideLayouts/slideLayout18.xml"/><Relationship Id="rId11" Type="http://schemas.openxmlformats.org/officeDocument/2006/relationships/image" Target="../media/image17.svg"/><Relationship Id="rId5" Type="http://schemas.openxmlformats.org/officeDocument/2006/relationships/image" Target="../media/image11.svg"/><Relationship Id="rId9" Type="http://schemas.openxmlformats.org/officeDocument/2006/relationships/image" Target="../media/image1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2">
            <a:extLst>
              <a:ext uri="{FF2B5EF4-FFF2-40B4-BE49-F238E27FC236}">
                <a16:creationId xmlns:a16="http://schemas.microsoft.com/office/drawing/2014/main" id="{D1F68CE0-E497-236C-6E2F-8876191BFCEC}"/>
              </a:ext>
            </a:extLst>
          </p:cNvPr>
          <p:cNvSpPr/>
          <p:nvPr/>
        </p:nvSpPr>
        <p:spPr>
          <a:xfrm>
            <a:off x="-164041" y="-82738"/>
            <a:ext cx="12356042" cy="6940738"/>
          </a:xfrm>
          <a:custGeom>
            <a:avLst/>
            <a:gdLst/>
            <a:ahLst/>
            <a:cxnLst/>
            <a:rect l="l" t="t" r="r" b="b"/>
            <a:pathLst>
              <a:path w="17611895" h="10068134">
                <a:moveTo>
                  <a:pt x="0" y="0"/>
                </a:moveTo>
                <a:lnTo>
                  <a:pt x="17611895" y="0"/>
                </a:lnTo>
                <a:lnTo>
                  <a:pt x="17611895" y="10068134"/>
                </a:lnTo>
                <a:lnTo>
                  <a:pt x="0" y="10068134"/>
                </a:lnTo>
                <a:lnTo>
                  <a:pt x="0" y="0"/>
                </a:lnTo>
                <a:close/>
              </a:path>
            </a:pathLst>
          </a:custGeom>
          <a:blipFill>
            <a:blip r:embed="rId2"/>
            <a:stretch>
              <a:fillRect/>
            </a:stretch>
          </a:blipFill>
        </p:spPr>
      </p:sp>
      <p:pic>
        <p:nvPicPr>
          <p:cNvPr id="11" name="Picture 10">
            <a:extLst>
              <a:ext uri="{FF2B5EF4-FFF2-40B4-BE49-F238E27FC236}">
                <a16:creationId xmlns:a16="http://schemas.microsoft.com/office/drawing/2014/main" id="{0DF8E002-DD3F-DCDF-994C-7CF9A2A7BE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0" y="-82738"/>
            <a:ext cx="1457116" cy="1457116"/>
          </a:xfrm>
          <a:prstGeom prst="rect">
            <a:avLst/>
          </a:prstGeom>
        </p:spPr>
      </p:pic>
      <p:pic>
        <p:nvPicPr>
          <p:cNvPr id="2" name="Picture 1">
            <a:extLst>
              <a:ext uri="{FF2B5EF4-FFF2-40B4-BE49-F238E27FC236}">
                <a16:creationId xmlns:a16="http://schemas.microsoft.com/office/drawing/2014/main" id="{857F3181-BCC2-2D1E-59D4-3814C35ED38A}"/>
              </a:ext>
            </a:extLst>
          </p:cNvPr>
          <p:cNvPicPr>
            <a:picLocks noChangeAspect="1"/>
          </p:cNvPicPr>
          <p:nvPr/>
        </p:nvPicPr>
        <p:blipFill>
          <a:blip r:embed="rId2"/>
          <a:stretch>
            <a:fillRect/>
          </a:stretch>
        </p:blipFill>
        <p:spPr>
          <a:xfrm>
            <a:off x="1034214" y="848967"/>
            <a:ext cx="2719052" cy="1780186"/>
          </a:xfrm>
          <a:prstGeom prst="rect">
            <a:avLst/>
          </a:prstGeom>
        </p:spPr>
      </p:pic>
      <p:pic>
        <p:nvPicPr>
          <p:cNvPr id="12" name="Picture 11">
            <a:extLst>
              <a:ext uri="{FF2B5EF4-FFF2-40B4-BE49-F238E27FC236}">
                <a16:creationId xmlns:a16="http://schemas.microsoft.com/office/drawing/2014/main" id="{CE1046BF-6BAA-9279-10A8-8A87CE69DEA7}"/>
              </a:ext>
            </a:extLst>
          </p:cNvPr>
          <p:cNvPicPr>
            <a:picLocks noChangeAspect="1"/>
          </p:cNvPicPr>
          <p:nvPr/>
        </p:nvPicPr>
        <p:blipFill>
          <a:blip r:embed="rId2"/>
          <a:stretch>
            <a:fillRect/>
          </a:stretch>
        </p:blipFill>
        <p:spPr>
          <a:xfrm>
            <a:off x="2124363" y="1893707"/>
            <a:ext cx="8201891" cy="2888175"/>
          </a:xfrm>
          <a:prstGeom prst="rect">
            <a:avLst/>
          </a:prstGeom>
        </p:spPr>
      </p:pic>
      <p:pic>
        <p:nvPicPr>
          <p:cNvPr id="3" name="Picture 2">
            <a:extLst>
              <a:ext uri="{FF2B5EF4-FFF2-40B4-BE49-F238E27FC236}">
                <a16:creationId xmlns:a16="http://schemas.microsoft.com/office/drawing/2014/main" id="{6EB03762-1B04-B51B-D03A-40499A1332F5}"/>
              </a:ext>
            </a:extLst>
          </p:cNvPr>
          <p:cNvPicPr>
            <a:picLocks noChangeAspect="1"/>
          </p:cNvPicPr>
          <p:nvPr/>
        </p:nvPicPr>
        <p:blipFill>
          <a:blip r:embed="rId2"/>
          <a:stretch>
            <a:fillRect/>
          </a:stretch>
        </p:blipFill>
        <p:spPr>
          <a:xfrm>
            <a:off x="4083233" y="416889"/>
            <a:ext cx="3065713" cy="106996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animEffect transition="in" filter="fade">
                                      <p:cBhvr>
                                        <p:cTn id="13" dur="500"/>
                                        <p:tgtEl>
                                          <p:spTgt spid="2"/>
                                        </p:tgtEl>
                                      </p:cBhvr>
                                    </p:animEffect>
                                  </p:childTnLst>
                                </p:cTn>
                              </p:par>
                              <p:par>
                                <p:cTn id="14" presetID="53" presetClass="entr" presetSubtype="16" fill="hold" nodeType="withEffect">
                                  <p:stCondLst>
                                    <p:cond delay="0"/>
                                  </p:stCondLst>
                                  <p:childTnLst>
                                    <p:set>
                                      <p:cBhvr>
                                        <p:cTn id="15" dur="1" fill="hold">
                                          <p:stCondLst>
                                            <p:cond delay="0"/>
                                          </p:stCondLst>
                                        </p:cTn>
                                        <p:tgtEl>
                                          <p:spTgt spid="12"/>
                                        </p:tgtEl>
                                        <p:attrNameLst>
                                          <p:attrName>style.visibility</p:attrName>
                                        </p:attrNameLst>
                                      </p:cBhvr>
                                      <p:to>
                                        <p:strVal val="visible"/>
                                      </p:to>
                                    </p:set>
                                    <p:anim calcmode="lin" valueType="num">
                                      <p:cBhvr>
                                        <p:cTn id="16" dur="500" fill="hold"/>
                                        <p:tgtEl>
                                          <p:spTgt spid="12"/>
                                        </p:tgtEl>
                                        <p:attrNameLst>
                                          <p:attrName>ppt_w</p:attrName>
                                        </p:attrNameLst>
                                      </p:cBhvr>
                                      <p:tavLst>
                                        <p:tav tm="0">
                                          <p:val>
                                            <p:fltVal val="0"/>
                                          </p:val>
                                        </p:tav>
                                        <p:tav tm="100000">
                                          <p:val>
                                            <p:strVal val="#ppt_w"/>
                                          </p:val>
                                        </p:tav>
                                      </p:tavLst>
                                    </p:anim>
                                    <p:anim calcmode="lin" valueType="num">
                                      <p:cBhvr>
                                        <p:cTn id="17" dur="500" fill="hold"/>
                                        <p:tgtEl>
                                          <p:spTgt spid="12"/>
                                        </p:tgtEl>
                                        <p:attrNameLst>
                                          <p:attrName>ppt_h</p:attrName>
                                        </p:attrNameLst>
                                      </p:cBhvr>
                                      <p:tavLst>
                                        <p:tav tm="0">
                                          <p:val>
                                            <p:fltVal val="0"/>
                                          </p:val>
                                        </p:tav>
                                        <p:tav tm="100000">
                                          <p:val>
                                            <p:strVal val="#ppt_h"/>
                                          </p:val>
                                        </p:tav>
                                      </p:tavLst>
                                    </p:anim>
                                    <p:animEffect transition="in" filter="fade">
                                      <p:cBhvr>
                                        <p:cTn id="1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212521" y="288435"/>
            <a:ext cx="11729713" cy="6406707"/>
            <a:chOff x="0" y="0"/>
            <a:chExt cx="4633961" cy="2531045"/>
          </a:xfrm>
        </p:grpSpPr>
        <p:sp>
          <p:nvSpPr>
            <p:cNvPr id="11" name="Freeform 11"/>
            <p:cNvSpPr/>
            <p:nvPr/>
          </p:nvSpPr>
          <p:spPr>
            <a:xfrm>
              <a:off x="0" y="0"/>
              <a:ext cx="4633961" cy="2531045"/>
            </a:xfrm>
            <a:custGeom>
              <a:avLst/>
              <a:gdLst/>
              <a:ahLst/>
              <a:cxnLst/>
              <a:rect l="l" t="t" r="r" b="b"/>
              <a:pathLst>
                <a:path w="4633961" h="2531045">
                  <a:moveTo>
                    <a:pt x="22441" y="0"/>
                  </a:moveTo>
                  <a:lnTo>
                    <a:pt x="4611520" y="0"/>
                  </a:lnTo>
                  <a:cubicBezTo>
                    <a:pt x="4623914" y="0"/>
                    <a:pt x="4633961" y="10047"/>
                    <a:pt x="4633961" y="22441"/>
                  </a:cubicBezTo>
                  <a:lnTo>
                    <a:pt x="4633961" y="2508604"/>
                  </a:lnTo>
                  <a:cubicBezTo>
                    <a:pt x="4633961" y="2520997"/>
                    <a:pt x="4623914" y="2531045"/>
                    <a:pt x="4611520" y="2531045"/>
                  </a:cubicBezTo>
                  <a:lnTo>
                    <a:pt x="22441" y="2531045"/>
                  </a:lnTo>
                  <a:cubicBezTo>
                    <a:pt x="10047" y="2531045"/>
                    <a:pt x="0" y="2520997"/>
                    <a:pt x="0" y="2508604"/>
                  </a:cubicBezTo>
                  <a:lnTo>
                    <a:pt x="0" y="22441"/>
                  </a:lnTo>
                  <a:cubicBezTo>
                    <a:pt x="0" y="10047"/>
                    <a:pt x="10047" y="0"/>
                    <a:pt x="22441"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633961" cy="25691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pic>
        <p:nvPicPr>
          <p:cNvPr id="18" name="Picture 17">
            <a:extLst>
              <a:ext uri="{FF2B5EF4-FFF2-40B4-BE49-F238E27FC236}">
                <a16:creationId xmlns:a16="http://schemas.microsoft.com/office/drawing/2014/main" id="{E5964298-7883-F989-4817-F1C2AAB13796}"/>
              </a:ext>
            </a:extLst>
          </p:cNvPr>
          <p:cNvPicPr>
            <a:picLocks noChangeAspect="1"/>
          </p:cNvPicPr>
          <p:nvPr/>
        </p:nvPicPr>
        <p:blipFill>
          <a:blip r:embed="rId2"/>
          <a:stretch>
            <a:fillRect/>
          </a:stretch>
        </p:blipFill>
        <p:spPr>
          <a:xfrm>
            <a:off x="2999006" y="362368"/>
            <a:ext cx="6318318" cy="782800"/>
          </a:xfrm>
          <a:prstGeom prst="rect">
            <a:avLst/>
          </a:prstGeom>
        </p:spPr>
      </p:pic>
      <p:sp>
        <p:nvSpPr>
          <p:cNvPr id="14" name="Rectangle 13">
            <a:extLst>
              <a:ext uri="{FF2B5EF4-FFF2-40B4-BE49-F238E27FC236}">
                <a16:creationId xmlns:a16="http://schemas.microsoft.com/office/drawing/2014/main" id="{A1BB8B30-EED8-D2DB-FF07-8E4B04D3C5C0}"/>
              </a:ext>
            </a:extLst>
          </p:cNvPr>
          <p:cNvSpPr/>
          <p:nvPr/>
        </p:nvSpPr>
        <p:spPr>
          <a:xfrm>
            <a:off x="782175" y="1145168"/>
            <a:ext cx="10800225" cy="1957601"/>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88894DD-46DA-4BE3-8BAC-C285E6140CDC}"/>
              </a:ext>
            </a:extLst>
          </p:cNvPr>
          <p:cNvSpPr/>
          <p:nvPr/>
        </p:nvSpPr>
        <p:spPr>
          <a:xfrm>
            <a:off x="748016" y="3173988"/>
            <a:ext cx="10800225" cy="935710"/>
          </a:xfrm>
          <a:prstGeom prst="rect">
            <a:avLst/>
          </a:prstGeom>
          <a:solidFill>
            <a:srgbClr val="D0EC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A103DFD-C680-1902-ED09-6448C062DCFD}"/>
              </a:ext>
            </a:extLst>
          </p:cNvPr>
          <p:cNvSpPr/>
          <p:nvPr/>
        </p:nvSpPr>
        <p:spPr>
          <a:xfrm>
            <a:off x="725595" y="4152043"/>
            <a:ext cx="10800225" cy="1599061"/>
          </a:xfrm>
          <a:prstGeom prst="rect">
            <a:avLst/>
          </a:prstGeom>
          <a:solidFill>
            <a:srgbClr val="FCE8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3"/>
          <p:cNvSpPr txBox="1"/>
          <p:nvPr/>
        </p:nvSpPr>
        <p:spPr>
          <a:xfrm>
            <a:off x="843703" y="1145168"/>
            <a:ext cx="10662497" cy="4950073"/>
          </a:xfrm>
          <a:prstGeom prst="rect">
            <a:avLst/>
          </a:prstGeom>
        </p:spPr>
        <p:txBody>
          <a:bodyPr lIns="0" tIns="0" rIns="0" bIns="0" rtlCol="0" anchor="t">
            <a:spAutoFit/>
          </a:bodyPr>
          <a:lstStyle/>
          <a:p>
            <a:pPr algn="just" defTabSz="609630">
              <a:lnSpc>
                <a:spcPts val="2645"/>
              </a:lnSpc>
            </a:pPr>
            <a:r>
              <a:rPr lang="en-US" sz="2205" dirty="0">
                <a:solidFill>
                  <a:srgbClr val="000000"/>
                </a:solidFill>
                <a:latin typeface="Cambria"/>
              </a:rPr>
              <a:t> Xe </a:t>
            </a:r>
            <a:r>
              <a:rPr lang="en-US" sz="2205" dirty="0" err="1">
                <a:solidFill>
                  <a:srgbClr val="000000"/>
                </a:solidFill>
                <a:latin typeface="Cambria"/>
              </a:rPr>
              <a:t>chúng</a:t>
            </a:r>
            <a:r>
              <a:rPr lang="en-US" sz="2205" dirty="0">
                <a:solidFill>
                  <a:srgbClr val="000000"/>
                </a:solidFill>
                <a:latin typeface="Cambria"/>
              </a:rPr>
              <a:t> </a:t>
            </a:r>
            <a:r>
              <a:rPr lang="en-US" sz="2205" dirty="0" err="1">
                <a:solidFill>
                  <a:srgbClr val="000000"/>
                </a:solidFill>
                <a:latin typeface="Cambria"/>
              </a:rPr>
              <a:t>tôi</a:t>
            </a:r>
            <a:r>
              <a:rPr lang="en-US" sz="2205" dirty="0">
                <a:solidFill>
                  <a:srgbClr val="000000"/>
                </a:solidFill>
                <a:latin typeface="Cambria"/>
              </a:rPr>
              <a:t> </a:t>
            </a:r>
            <a:r>
              <a:rPr lang="en-US" sz="2205" dirty="0" err="1">
                <a:solidFill>
                  <a:srgbClr val="000000"/>
                </a:solidFill>
                <a:latin typeface="Cambria"/>
              </a:rPr>
              <a:t>leo</a:t>
            </a:r>
            <a:r>
              <a:rPr lang="en-US" sz="2205" dirty="0">
                <a:solidFill>
                  <a:srgbClr val="000000"/>
                </a:solidFill>
                <a:latin typeface="Cambria"/>
              </a:rPr>
              <a:t> </a:t>
            </a:r>
            <a:r>
              <a:rPr lang="en-US" sz="2205" dirty="0" err="1">
                <a:solidFill>
                  <a:srgbClr val="000000"/>
                </a:solidFill>
                <a:latin typeface="Cambria"/>
              </a:rPr>
              <a:t>chênh</a:t>
            </a:r>
            <a:r>
              <a:rPr lang="en-US" sz="2205" dirty="0">
                <a:solidFill>
                  <a:srgbClr val="000000"/>
                </a:solidFill>
                <a:latin typeface="Cambria"/>
              </a:rPr>
              <a:t> </a:t>
            </a:r>
            <a:r>
              <a:rPr lang="en-US" sz="2205" dirty="0" err="1">
                <a:solidFill>
                  <a:srgbClr val="000000"/>
                </a:solidFill>
                <a:latin typeface="Cambria"/>
              </a:rPr>
              <a:t>vênh</a:t>
            </a:r>
            <a:r>
              <a:rPr lang="en-US" sz="2205" dirty="0">
                <a:solidFill>
                  <a:srgbClr val="000000"/>
                </a:solidFill>
                <a:latin typeface="Cambria"/>
              </a:rPr>
              <a:t> </a:t>
            </a:r>
            <a:r>
              <a:rPr lang="en-US" sz="2205" dirty="0" err="1">
                <a:solidFill>
                  <a:srgbClr val="000000"/>
                </a:solidFill>
                <a:latin typeface="Cambria"/>
              </a:rPr>
              <a:t>trên</a:t>
            </a:r>
            <a:r>
              <a:rPr lang="en-US" sz="2205" dirty="0">
                <a:solidFill>
                  <a:srgbClr val="000000"/>
                </a:solidFill>
                <a:latin typeface="Cambria"/>
              </a:rPr>
              <a:t> </a:t>
            </a:r>
            <a:r>
              <a:rPr lang="en-US" sz="2205" dirty="0" err="1">
                <a:solidFill>
                  <a:srgbClr val="000000"/>
                </a:solidFill>
                <a:latin typeface="Cambria"/>
              </a:rPr>
              <a:t>dốc</a:t>
            </a:r>
            <a:r>
              <a:rPr lang="en-US" sz="2205" dirty="0">
                <a:solidFill>
                  <a:srgbClr val="000000"/>
                </a:solidFill>
                <a:latin typeface="Cambria"/>
              </a:rPr>
              <a:t> </a:t>
            </a:r>
            <a:r>
              <a:rPr lang="en-US" sz="2205" dirty="0" err="1">
                <a:solidFill>
                  <a:srgbClr val="000000"/>
                </a:solidFill>
                <a:latin typeface="Cambria"/>
              </a:rPr>
              <a:t>cao</a:t>
            </a:r>
            <a:r>
              <a:rPr lang="en-US" sz="2205" dirty="0">
                <a:solidFill>
                  <a:srgbClr val="000000"/>
                </a:solidFill>
                <a:latin typeface="Cambria"/>
              </a:rPr>
              <a:t> </a:t>
            </a:r>
            <a:r>
              <a:rPr lang="en-US" sz="2205" dirty="0" err="1">
                <a:solidFill>
                  <a:srgbClr val="000000"/>
                </a:solidFill>
                <a:latin typeface="Cambria"/>
              </a:rPr>
              <a:t>của</a:t>
            </a:r>
            <a:r>
              <a:rPr lang="en-US" sz="2205" dirty="0">
                <a:solidFill>
                  <a:srgbClr val="000000"/>
                </a:solidFill>
                <a:latin typeface="Cambria"/>
              </a:rPr>
              <a:t> con </a:t>
            </a:r>
            <a:r>
              <a:rPr lang="en-US" sz="2205" dirty="0" err="1">
                <a:solidFill>
                  <a:srgbClr val="000000"/>
                </a:solidFill>
                <a:latin typeface="Cambria"/>
              </a:rPr>
              <a:t>đường</a:t>
            </a:r>
            <a:r>
              <a:rPr lang="en-US" sz="2205" dirty="0">
                <a:solidFill>
                  <a:srgbClr val="000000"/>
                </a:solidFill>
                <a:latin typeface="Cambria"/>
              </a:rPr>
              <a:t> </a:t>
            </a:r>
            <a:r>
              <a:rPr lang="en-US" sz="2205" dirty="0" err="1">
                <a:solidFill>
                  <a:srgbClr val="000000"/>
                </a:solidFill>
                <a:latin typeface="Cambria"/>
              </a:rPr>
              <a:t>xuyên</a:t>
            </a:r>
            <a:r>
              <a:rPr lang="en-US" sz="2205" dirty="0">
                <a:solidFill>
                  <a:srgbClr val="000000"/>
                </a:solidFill>
                <a:latin typeface="Cambria"/>
              </a:rPr>
              <a:t> </a:t>
            </a:r>
            <a:r>
              <a:rPr lang="en-US" sz="2205" dirty="0" err="1">
                <a:solidFill>
                  <a:srgbClr val="000000"/>
                </a:solidFill>
                <a:latin typeface="Cambria"/>
              </a:rPr>
              <a:t>tỉnh</a:t>
            </a:r>
            <a:r>
              <a:rPr lang="en-US" sz="2205" dirty="0">
                <a:solidFill>
                  <a:srgbClr val="000000"/>
                </a:solidFill>
                <a:latin typeface="Cambria"/>
              </a:rPr>
              <a:t>. </a:t>
            </a:r>
            <a:r>
              <a:rPr lang="en-US" sz="2205" dirty="0" err="1">
                <a:solidFill>
                  <a:srgbClr val="000000"/>
                </a:solidFill>
                <a:latin typeface="Cambria"/>
              </a:rPr>
              <a:t>Những</a:t>
            </a:r>
            <a:r>
              <a:rPr lang="en-US" sz="2205" dirty="0">
                <a:solidFill>
                  <a:srgbClr val="000000"/>
                </a:solidFill>
                <a:latin typeface="Cambria"/>
              </a:rPr>
              <a:t> </a:t>
            </a:r>
            <a:r>
              <a:rPr lang="en-US" sz="2205" dirty="0" err="1">
                <a:solidFill>
                  <a:srgbClr val="000000"/>
                </a:solidFill>
                <a:latin typeface="Cambria"/>
              </a:rPr>
              <a:t>đám</a:t>
            </a:r>
            <a:r>
              <a:rPr lang="en-US" sz="2205" dirty="0">
                <a:solidFill>
                  <a:srgbClr val="000000"/>
                </a:solidFill>
                <a:latin typeface="Cambria"/>
              </a:rPr>
              <a:t> </a:t>
            </a:r>
            <a:r>
              <a:rPr lang="en-US" sz="2205" dirty="0" err="1">
                <a:solidFill>
                  <a:srgbClr val="000000"/>
                </a:solidFill>
                <a:latin typeface="Cambria"/>
              </a:rPr>
              <a:t>mây</a:t>
            </a:r>
            <a:r>
              <a:rPr lang="en-US" sz="2205" dirty="0">
                <a:solidFill>
                  <a:srgbClr val="000000"/>
                </a:solidFill>
                <a:latin typeface="Cambria"/>
              </a:rPr>
              <a:t> </a:t>
            </a:r>
            <a:r>
              <a:rPr lang="en-US" sz="2205" dirty="0" err="1">
                <a:solidFill>
                  <a:srgbClr val="000000"/>
                </a:solidFill>
                <a:latin typeface="Cambria"/>
              </a:rPr>
              <a:t>trắng</a:t>
            </a:r>
            <a:r>
              <a:rPr lang="en-US" sz="2205" dirty="0">
                <a:solidFill>
                  <a:srgbClr val="000000"/>
                </a:solidFill>
                <a:latin typeface="Cambria"/>
              </a:rPr>
              <a:t> </a:t>
            </a:r>
            <a:r>
              <a:rPr lang="en-US" sz="2205" dirty="0" err="1">
                <a:solidFill>
                  <a:srgbClr val="000000"/>
                </a:solidFill>
                <a:latin typeface="Cambria"/>
              </a:rPr>
              <a:t>nhỏ</a:t>
            </a:r>
            <a:r>
              <a:rPr lang="en-US" sz="2205" dirty="0">
                <a:solidFill>
                  <a:srgbClr val="000000"/>
                </a:solidFill>
                <a:latin typeface="Cambria"/>
              </a:rPr>
              <a:t> </a:t>
            </a:r>
            <a:r>
              <a:rPr lang="en-US" sz="2205" dirty="0" err="1">
                <a:solidFill>
                  <a:srgbClr val="000000"/>
                </a:solidFill>
                <a:latin typeface="Cambria"/>
              </a:rPr>
              <a:t>sà</a:t>
            </a:r>
            <a:r>
              <a:rPr lang="en-US" sz="2205" dirty="0">
                <a:solidFill>
                  <a:srgbClr val="000000"/>
                </a:solidFill>
                <a:latin typeface="Cambria"/>
              </a:rPr>
              <a:t> </a:t>
            </a:r>
            <a:r>
              <a:rPr lang="en-US" sz="2205" dirty="0" err="1">
                <a:solidFill>
                  <a:srgbClr val="000000"/>
                </a:solidFill>
                <a:latin typeface="Cambria"/>
              </a:rPr>
              <a:t>xuống</a:t>
            </a:r>
            <a:r>
              <a:rPr lang="en-US" sz="2205" dirty="0">
                <a:solidFill>
                  <a:srgbClr val="000000"/>
                </a:solidFill>
                <a:latin typeface="Cambria"/>
              </a:rPr>
              <a:t> </a:t>
            </a:r>
            <a:r>
              <a:rPr lang="en-US" sz="2205" dirty="0" err="1">
                <a:solidFill>
                  <a:srgbClr val="000000"/>
                </a:solidFill>
                <a:latin typeface="Cambria"/>
              </a:rPr>
              <a:t>cửa</a:t>
            </a:r>
            <a:r>
              <a:rPr lang="en-US" sz="2205" dirty="0">
                <a:solidFill>
                  <a:srgbClr val="000000"/>
                </a:solidFill>
                <a:latin typeface="Cambria"/>
              </a:rPr>
              <a:t> </a:t>
            </a:r>
            <a:r>
              <a:rPr lang="en-US" sz="2205" dirty="0" err="1">
                <a:solidFill>
                  <a:srgbClr val="000000"/>
                </a:solidFill>
                <a:latin typeface="Cambria"/>
              </a:rPr>
              <a:t>kính</a:t>
            </a:r>
            <a:r>
              <a:rPr lang="en-US" sz="2205" dirty="0">
                <a:solidFill>
                  <a:srgbClr val="000000"/>
                </a:solidFill>
                <a:latin typeface="Cambria"/>
              </a:rPr>
              <a:t> ô </a:t>
            </a:r>
            <a:r>
              <a:rPr lang="en-US" sz="2205" dirty="0" err="1">
                <a:solidFill>
                  <a:srgbClr val="000000"/>
                </a:solidFill>
                <a:latin typeface="Cambria"/>
              </a:rPr>
              <a:t>tô</a:t>
            </a:r>
            <a:r>
              <a:rPr lang="en-US" sz="2205" dirty="0">
                <a:solidFill>
                  <a:srgbClr val="000000"/>
                </a:solidFill>
                <a:latin typeface="Cambria"/>
              </a:rPr>
              <a:t> </a:t>
            </a:r>
            <a:r>
              <a:rPr lang="en-US" sz="2205" dirty="0" err="1">
                <a:solidFill>
                  <a:srgbClr val="000000"/>
                </a:solidFill>
                <a:latin typeface="Cambria"/>
              </a:rPr>
              <a:t>tạo</a:t>
            </a:r>
            <a:r>
              <a:rPr lang="en-US" sz="2205" dirty="0">
                <a:solidFill>
                  <a:srgbClr val="000000"/>
                </a:solidFill>
                <a:latin typeface="Cambria"/>
              </a:rPr>
              <a:t> </a:t>
            </a:r>
            <a:r>
              <a:rPr lang="en-US" sz="2205" dirty="0" err="1">
                <a:solidFill>
                  <a:srgbClr val="000000"/>
                </a:solidFill>
                <a:latin typeface="Cambria"/>
              </a:rPr>
              <a:t>nên</a:t>
            </a:r>
            <a:r>
              <a:rPr lang="en-US" sz="2205" dirty="0">
                <a:solidFill>
                  <a:srgbClr val="000000"/>
                </a:solidFill>
                <a:latin typeface="Cambria"/>
              </a:rPr>
              <a:t> </a:t>
            </a:r>
            <a:r>
              <a:rPr lang="en-US" sz="2205" dirty="0" err="1">
                <a:solidFill>
                  <a:srgbClr val="000000"/>
                </a:solidFill>
                <a:latin typeface="Cambria"/>
              </a:rPr>
              <a:t>cảm</a:t>
            </a:r>
            <a:r>
              <a:rPr lang="en-US" sz="2205" dirty="0">
                <a:solidFill>
                  <a:srgbClr val="000000"/>
                </a:solidFill>
                <a:latin typeface="Cambria"/>
              </a:rPr>
              <a:t> </a:t>
            </a:r>
            <a:r>
              <a:rPr lang="en-US" sz="2205" dirty="0" err="1">
                <a:solidFill>
                  <a:srgbClr val="000000"/>
                </a:solidFill>
                <a:latin typeface="Cambria"/>
              </a:rPr>
              <a:t>giác</a:t>
            </a:r>
            <a:r>
              <a:rPr lang="en-US" sz="2205" dirty="0">
                <a:solidFill>
                  <a:srgbClr val="000000"/>
                </a:solidFill>
                <a:latin typeface="Cambria"/>
              </a:rPr>
              <a:t> </a:t>
            </a:r>
            <a:r>
              <a:rPr lang="en-US" sz="2205" dirty="0" err="1">
                <a:solidFill>
                  <a:srgbClr val="000000"/>
                </a:solidFill>
                <a:latin typeface="Cambria"/>
              </a:rPr>
              <a:t>bồng</a:t>
            </a:r>
            <a:r>
              <a:rPr lang="en-US" sz="2205" dirty="0">
                <a:solidFill>
                  <a:srgbClr val="000000"/>
                </a:solidFill>
                <a:latin typeface="Cambria"/>
              </a:rPr>
              <a:t> </a:t>
            </a:r>
            <a:r>
              <a:rPr lang="en-US" sz="2205" dirty="0" err="1">
                <a:solidFill>
                  <a:srgbClr val="000000"/>
                </a:solidFill>
                <a:latin typeface="Cambria"/>
              </a:rPr>
              <a:t>bềnh</a:t>
            </a:r>
            <a:r>
              <a:rPr lang="en-US" sz="2205" dirty="0">
                <a:solidFill>
                  <a:srgbClr val="000000"/>
                </a:solidFill>
                <a:latin typeface="Cambria"/>
              </a:rPr>
              <a:t> </a:t>
            </a:r>
            <a:r>
              <a:rPr lang="en-US" sz="2205" dirty="0" err="1">
                <a:solidFill>
                  <a:srgbClr val="000000"/>
                </a:solidFill>
                <a:latin typeface="Cambria"/>
              </a:rPr>
              <a:t>huyền</a:t>
            </a:r>
            <a:r>
              <a:rPr lang="en-US" sz="2205" dirty="0">
                <a:solidFill>
                  <a:srgbClr val="000000"/>
                </a:solidFill>
                <a:latin typeface="Cambria"/>
              </a:rPr>
              <a:t> </a:t>
            </a:r>
            <a:r>
              <a:rPr lang="en-US" sz="2205" dirty="0" err="1">
                <a:solidFill>
                  <a:srgbClr val="000000"/>
                </a:solidFill>
                <a:latin typeface="Cambria"/>
              </a:rPr>
              <a:t>ảo</a:t>
            </a:r>
            <a:r>
              <a:rPr lang="en-US" sz="2205" dirty="0">
                <a:solidFill>
                  <a:srgbClr val="000000"/>
                </a:solidFill>
                <a:latin typeface="Cambria"/>
              </a:rPr>
              <a:t>. </a:t>
            </a:r>
            <a:r>
              <a:rPr lang="en-US" sz="2205" dirty="0" err="1">
                <a:solidFill>
                  <a:srgbClr val="000000"/>
                </a:solidFill>
                <a:latin typeface="Cambria"/>
              </a:rPr>
              <a:t>Chúng</a:t>
            </a:r>
            <a:r>
              <a:rPr lang="en-US" sz="2205" dirty="0">
                <a:solidFill>
                  <a:srgbClr val="000000"/>
                </a:solidFill>
                <a:latin typeface="Cambria"/>
              </a:rPr>
              <a:t> </a:t>
            </a:r>
            <a:r>
              <a:rPr lang="en-US" sz="2205" dirty="0" err="1">
                <a:solidFill>
                  <a:srgbClr val="000000"/>
                </a:solidFill>
                <a:latin typeface="Cambria"/>
              </a:rPr>
              <a:t>tôi</a:t>
            </a:r>
            <a:r>
              <a:rPr lang="en-US" sz="2205" dirty="0">
                <a:solidFill>
                  <a:srgbClr val="000000"/>
                </a:solidFill>
                <a:latin typeface="Cambria"/>
              </a:rPr>
              <a:t> </a:t>
            </a:r>
            <a:r>
              <a:rPr lang="en-US" sz="2205" dirty="0" err="1">
                <a:solidFill>
                  <a:srgbClr val="000000"/>
                </a:solidFill>
                <a:latin typeface="Cambria"/>
              </a:rPr>
              <a:t>đang</a:t>
            </a:r>
            <a:r>
              <a:rPr lang="en-US" sz="2205" dirty="0">
                <a:solidFill>
                  <a:srgbClr val="000000"/>
                </a:solidFill>
                <a:latin typeface="Cambria"/>
              </a:rPr>
              <a:t> </a:t>
            </a:r>
            <a:r>
              <a:rPr lang="en-US" sz="2205" dirty="0" err="1">
                <a:solidFill>
                  <a:srgbClr val="000000"/>
                </a:solidFill>
                <a:latin typeface="Cambria"/>
              </a:rPr>
              <a:t>đi</a:t>
            </a:r>
            <a:r>
              <a:rPr lang="en-US" sz="2205" dirty="0">
                <a:solidFill>
                  <a:srgbClr val="000000"/>
                </a:solidFill>
                <a:latin typeface="Cambria"/>
              </a:rPr>
              <a:t> </a:t>
            </a:r>
            <a:r>
              <a:rPr lang="en-US" sz="2205" dirty="0" err="1">
                <a:solidFill>
                  <a:srgbClr val="000000"/>
                </a:solidFill>
                <a:latin typeface="Cambria"/>
              </a:rPr>
              <a:t>bên</a:t>
            </a:r>
            <a:r>
              <a:rPr lang="en-US" sz="2205" dirty="0">
                <a:solidFill>
                  <a:srgbClr val="000000"/>
                </a:solidFill>
                <a:latin typeface="Cambria"/>
              </a:rPr>
              <a:t> </a:t>
            </a:r>
            <a:r>
              <a:rPr lang="en-US" sz="2205" dirty="0" err="1">
                <a:solidFill>
                  <a:srgbClr val="000000"/>
                </a:solidFill>
                <a:latin typeface="Cambria"/>
              </a:rPr>
              <a:t>những</a:t>
            </a:r>
            <a:r>
              <a:rPr lang="en-US" sz="2205" dirty="0">
                <a:solidFill>
                  <a:srgbClr val="000000"/>
                </a:solidFill>
                <a:latin typeface="Cambria"/>
              </a:rPr>
              <a:t> </a:t>
            </a:r>
            <a:r>
              <a:rPr lang="en-US" sz="2205" dirty="0" err="1">
                <a:solidFill>
                  <a:srgbClr val="000000"/>
                </a:solidFill>
                <a:latin typeface="Cambria"/>
              </a:rPr>
              <a:t>thác</a:t>
            </a:r>
            <a:r>
              <a:rPr lang="en-US" sz="2205" dirty="0">
                <a:solidFill>
                  <a:srgbClr val="000000"/>
                </a:solidFill>
                <a:latin typeface="Cambria"/>
              </a:rPr>
              <a:t> </a:t>
            </a:r>
            <a:r>
              <a:rPr lang="en-US" sz="2205" dirty="0" err="1">
                <a:solidFill>
                  <a:srgbClr val="000000"/>
                </a:solidFill>
                <a:latin typeface="Cambria"/>
              </a:rPr>
              <a:t>trắng</a:t>
            </a:r>
            <a:r>
              <a:rPr lang="en-US" sz="2205" dirty="0">
                <a:solidFill>
                  <a:srgbClr val="000000"/>
                </a:solidFill>
                <a:latin typeface="Cambria"/>
              </a:rPr>
              <a:t> </a:t>
            </a:r>
            <a:r>
              <a:rPr lang="en-US" sz="2205" dirty="0" err="1">
                <a:solidFill>
                  <a:srgbClr val="000000"/>
                </a:solidFill>
                <a:latin typeface="Cambria"/>
              </a:rPr>
              <a:t>xóa</a:t>
            </a:r>
            <a:r>
              <a:rPr lang="en-US" sz="2205" dirty="0">
                <a:solidFill>
                  <a:srgbClr val="000000"/>
                </a:solidFill>
                <a:latin typeface="Cambria"/>
              </a:rPr>
              <a:t> </a:t>
            </a:r>
            <a:r>
              <a:rPr lang="en-US" sz="2205" dirty="0" err="1">
                <a:solidFill>
                  <a:srgbClr val="000000"/>
                </a:solidFill>
                <a:latin typeface="Cambria"/>
              </a:rPr>
              <a:t>tựa</a:t>
            </a:r>
            <a:r>
              <a:rPr lang="en-US" sz="2205" dirty="0">
                <a:solidFill>
                  <a:srgbClr val="000000"/>
                </a:solidFill>
                <a:latin typeface="Cambria"/>
              </a:rPr>
              <a:t> </a:t>
            </a:r>
            <a:r>
              <a:rPr lang="en-US" sz="2205" dirty="0" err="1">
                <a:solidFill>
                  <a:srgbClr val="000000"/>
                </a:solidFill>
                <a:latin typeface="Cambria"/>
              </a:rPr>
              <a:t>mây</a:t>
            </a:r>
            <a:r>
              <a:rPr lang="en-US" sz="2205" dirty="0">
                <a:solidFill>
                  <a:srgbClr val="000000"/>
                </a:solidFill>
                <a:latin typeface="Cambria"/>
              </a:rPr>
              <a:t> </a:t>
            </a:r>
            <a:r>
              <a:rPr lang="en-US" sz="2205" dirty="0" err="1">
                <a:solidFill>
                  <a:srgbClr val="000000"/>
                </a:solidFill>
                <a:latin typeface="Cambria"/>
              </a:rPr>
              <a:t>trời</a:t>
            </a:r>
            <a:r>
              <a:rPr lang="en-US" sz="2205" dirty="0">
                <a:solidFill>
                  <a:srgbClr val="000000"/>
                </a:solidFill>
                <a:latin typeface="Cambria"/>
              </a:rPr>
              <a:t>, </a:t>
            </a:r>
            <a:r>
              <a:rPr lang="en-US" sz="2205" dirty="0" err="1">
                <a:solidFill>
                  <a:srgbClr val="000000"/>
                </a:solidFill>
                <a:latin typeface="Cambria"/>
              </a:rPr>
              <a:t>những</a:t>
            </a:r>
            <a:r>
              <a:rPr lang="en-US" sz="2205" dirty="0">
                <a:solidFill>
                  <a:srgbClr val="000000"/>
                </a:solidFill>
                <a:latin typeface="Cambria"/>
              </a:rPr>
              <a:t> </a:t>
            </a:r>
            <a:r>
              <a:rPr lang="en-US" sz="2205" dirty="0" err="1">
                <a:solidFill>
                  <a:srgbClr val="000000"/>
                </a:solidFill>
                <a:latin typeface="Cambria"/>
              </a:rPr>
              <a:t>rừng</a:t>
            </a:r>
            <a:r>
              <a:rPr lang="en-US" sz="2205" dirty="0">
                <a:solidFill>
                  <a:srgbClr val="000000"/>
                </a:solidFill>
                <a:latin typeface="Cambria"/>
              </a:rPr>
              <a:t> </a:t>
            </a:r>
            <a:r>
              <a:rPr lang="en-US" sz="2205" dirty="0" err="1">
                <a:solidFill>
                  <a:srgbClr val="000000"/>
                </a:solidFill>
                <a:latin typeface="Cambria"/>
              </a:rPr>
              <a:t>cây</a:t>
            </a:r>
            <a:r>
              <a:rPr lang="en-US" sz="2205" dirty="0">
                <a:solidFill>
                  <a:srgbClr val="000000"/>
                </a:solidFill>
                <a:latin typeface="Cambria"/>
              </a:rPr>
              <a:t> </a:t>
            </a:r>
            <a:r>
              <a:rPr lang="en-US" sz="2205" dirty="0" err="1">
                <a:solidFill>
                  <a:srgbClr val="000000"/>
                </a:solidFill>
                <a:latin typeface="Cambria"/>
              </a:rPr>
              <a:t>âm</a:t>
            </a:r>
            <a:r>
              <a:rPr lang="en-US" sz="2205" dirty="0">
                <a:solidFill>
                  <a:srgbClr val="000000"/>
                </a:solidFill>
                <a:latin typeface="Cambria"/>
              </a:rPr>
              <a:t> </a:t>
            </a:r>
            <a:r>
              <a:rPr lang="en-US" sz="2205" dirty="0" err="1">
                <a:solidFill>
                  <a:srgbClr val="000000"/>
                </a:solidFill>
                <a:latin typeface="Cambria"/>
              </a:rPr>
              <a:t>âm</a:t>
            </a:r>
            <a:r>
              <a:rPr lang="en-US" sz="2205" dirty="0">
                <a:solidFill>
                  <a:srgbClr val="000000"/>
                </a:solidFill>
                <a:latin typeface="Cambria"/>
              </a:rPr>
              <a:t>, </a:t>
            </a:r>
            <a:r>
              <a:rPr lang="en-US" sz="2205" dirty="0" err="1">
                <a:solidFill>
                  <a:srgbClr val="000000"/>
                </a:solidFill>
                <a:latin typeface="Cambria"/>
              </a:rPr>
              <a:t>những</a:t>
            </a:r>
            <a:r>
              <a:rPr lang="en-US" sz="2205" dirty="0">
                <a:solidFill>
                  <a:srgbClr val="000000"/>
                </a:solidFill>
                <a:latin typeface="Cambria"/>
              </a:rPr>
              <a:t> </a:t>
            </a:r>
            <a:r>
              <a:rPr lang="en-US" sz="2205" dirty="0" err="1">
                <a:solidFill>
                  <a:srgbClr val="000000"/>
                </a:solidFill>
                <a:latin typeface="Cambria"/>
              </a:rPr>
              <a:t>bông</a:t>
            </a:r>
            <a:r>
              <a:rPr lang="en-US" sz="2205" dirty="0">
                <a:solidFill>
                  <a:srgbClr val="000000"/>
                </a:solidFill>
                <a:latin typeface="Cambria"/>
              </a:rPr>
              <a:t> </a:t>
            </a:r>
            <a:r>
              <a:rPr lang="en-US" sz="2205" dirty="0" err="1">
                <a:solidFill>
                  <a:srgbClr val="000000"/>
                </a:solidFill>
                <a:latin typeface="Cambria"/>
              </a:rPr>
              <a:t>hoa</a:t>
            </a:r>
            <a:r>
              <a:rPr lang="en-US" sz="2205" dirty="0">
                <a:solidFill>
                  <a:srgbClr val="000000"/>
                </a:solidFill>
                <a:latin typeface="Cambria"/>
              </a:rPr>
              <a:t> </a:t>
            </a:r>
            <a:r>
              <a:rPr lang="en-US" sz="2205" dirty="0" err="1">
                <a:solidFill>
                  <a:srgbClr val="000000"/>
                </a:solidFill>
                <a:latin typeface="Cambria"/>
              </a:rPr>
              <a:t>chuối</a:t>
            </a:r>
            <a:r>
              <a:rPr lang="en-US" sz="2205" dirty="0">
                <a:solidFill>
                  <a:srgbClr val="000000"/>
                </a:solidFill>
                <a:latin typeface="Cambria"/>
              </a:rPr>
              <a:t> </a:t>
            </a:r>
            <a:r>
              <a:rPr lang="en-US" sz="2205" dirty="0" err="1">
                <a:solidFill>
                  <a:srgbClr val="000000"/>
                </a:solidFill>
                <a:latin typeface="Cambria"/>
              </a:rPr>
              <a:t>rực</a:t>
            </a:r>
            <a:r>
              <a:rPr lang="en-US" sz="2205" dirty="0">
                <a:solidFill>
                  <a:srgbClr val="000000"/>
                </a:solidFill>
                <a:latin typeface="Cambria"/>
              </a:rPr>
              <a:t> </a:t>
            </a:r>
            <a:r>
              <a:rPr lang="en-US" sz="2205" dirty="0" err="1">
                <a:solidFill>
                  <a:srgbClr val="000000"/>
                </a:solidFill>
                <a:latin typeface="Cambria"/>
              </a:rPr>
              <a:t>lên</a:t>
            </a:r>
            <a:r>
              <a:rPr lang="en-US" sz="2205" dirty="0">
                <a:solidFill>
                  <a:srgbClr val="000000"/>
                </a:solidFill>
                <a:latin typeface="Cambria"/>
              </a:rPr>
              <a:t> </a:t>
            </a:r>
            <a:r>
              <a:rPr lang="en-US" sz="2205" dirty="0" err="1">
                <a:solidFill>
                  <a:srgbClr val="000000"/>
                </a:solidFill>
                <a:latin typeface="Cambria"/>
              </a:rPr>
              <a:t>như</a:t>
            </a:r>
            <a:r>
              <a:rPr lang="en-US" sz="2205" dirty="0">
                <a:solidFill>
                  <a:srgbClr val="000000"/>
                </a:solidFill>
                <a:latin typeface="Cambria"/>
              </a:rPr>
              <a:t> </a:t>
            </a:r>
            <a:r>
              <a:rPr lang="en-US" sz="2205" dirty="0" err="1">
                <a:solidFill>
                  <a:srgbClr val="000000"/>
                </a:solidFill>
                <a:latin typeface="Cambria"/>
              </a:rPr>
              <a:t>ngọn</a:t>
            </a:r>
            <a:r>
              <a:rPr lang="en-US" sz="2205" dirty="0">
                <a:solidFill>
                  <a:srgbClr val="000000"/>
                </a:solidFill>
                <a:latin typeface="Cambria"/>
              </a:rPr>
              <a:t> </a:t>
            </a:r>
            <a:r>
              <a:rPr lang="en-US" sz="2205" dirty="0" err="1">
                <a:solidFill>
                  <a:srgbClr val="000000"/>
                </a:solidFill>
                <a:latin typeface="Cambria"/>
              </a:rPr>
              <a:t>lửa</a:t>
            </a:r>
            <a:r>
              <a:rPr lang="en-US" sz="2205" dirty="0">
                <a:solidFill>
                  <a:srgbClr val="000000"/>
                </a:solidFill>
                <a:latin typeface="Cambria"/>
              </a:rPr>
              <a:t>. </a:t>
            </a:r>
            <a:r>
              <a:rPr lang="en-US" sz="2205" dirty="0" err="1">
                <a:solidFill>
                  <a:srgbClr val="000000"/>
                </a:solidFill>
                <a:latin typeface="Cambria"/>
              </a:rPr>
              <a:t>Tôi</a:t>
            </a:r>
            <a:r>
              <a:rPr lang="en-US" sz="2205" dirty="0">
                <a:solidFill>
                  <a:srgbClr val="000000"/>
                </a:solidFill>
                <a:latin typeface="Cambria"/>
              </a:rPr>
              <a:t> </a:t>
            </a:r>
            <a:r>
              <a:rPr lang="en-US" sz="2205" dirty="0" err="1">
                <a:solidFill>
                  <a:srgbClr val="000000"/>
                </a:solidFill>
                <a:latin typeface="Cambria"/>
              </a:rPr>
              <a:t>lim</a:t>
            </a:r>
            <a:r>
              <a:rPr lang="en-US" sz="2205" dirty="0">
                <a:solidFill>
                  <a:srgbClr val="000000"/>
                </a:solidFill>
                <a:latin typeface="Cambria"/>
              </a:rPr>
              <a:t> dim </a:t>
            </a:r>
            <a:r>
              <a:rPr lang="en-US" sz="2205" dirty="0" err="1">
                <a:solidFill>
                  <a:srgbClr val="000000"/>
                </a:solidFill>
                <a:latin typeface="Cambria"/>
              </a:rPr>
              <a:t>mắt</a:t>
            </a:r>
            <a:r>
              <a:rPr lang="en-US" sz="2205" dirty="0">
                <a:solidFill>
                  <a:srgbClr val="000000"/>
                </a:solidFill>
                <a:latin typeface="Cambria"/>
              </a:rPr>
              <a:t> </a:t>
            </a:r>
            <a:r>
              <a:rPr lang="en-US" sz="2205" dirty="0" err="1">
                <a:solidFill>
                  <a:srgbClr val="000000"/>
                </a:solidFill>
                <a:latin typeface="Cambria"/>
              </a:rPr>
              <a:t>ngắm</a:t>
            </a:r>
            <a:r>
              <a:rPr lang="en-US" sz="2205" dirty="0">
                <a:solidFill>
                  <a:srgbClr val="000000"/>
                </a:solidFill>
                <a:latin typeface="Cambria"/>
              </a:rPr>
              <a:t> </a:t>
            </a:r>
            <a:r>
              <a:rPr lang="en-US" sz="2205" dirty="0" err="1">
                <a:solidFill>
                  <a:srgbClr val="000000"/>
                </a:solidFill>
                <a:latin typeface="Cambria"/>
              </a:rPr>
              <a:t>mấy</a:t>
            </a:r>
            <a:r>
              <a:rPr lang="en-US" sz="2205" dirty="0">
                <a:solidFill>
                  <a:srgbClr val="000000"/>
                </a:solidFill>
                <a:latin typeface="Cambria"/>
              </a:rPr>
              <a:t> con </a:t>
            </a:r>
            <a:r>
              <a:rPr lang="en-US" sz="2205" dirty="0" err="1">
                <a:solidFill>
                  <a:srgbClr val="000000"/>
                </a:solidFill>
                <a:latin typeface="Cambria"/>
              </a:rPr>
              <a:t>ngựa</a:t>
            </a:r>
            <a:r>
              <a:rPr lang="en-US" sz="2205" dirty="0">
                <a:solidFill>
                  <a:srgbClr val="000000"/>
                </a:solidFill>
                <a:latin typeface="Cambria"/>
              </a:rPr>
              <a:t> </a:t>
            </a:r>
            <a:r>
              <a:rPr lang="en-US" sz="2205" dirty="0" err="1">
                <a:solidFill>
                  <a:srgbClr val="000000"/>
                </a:solidFill>
                <a:latin typeface="Cambria"/>
              </a:rPr>
              <a:t>đang</a:t>
            </a:r>
            <a:r>
              <a:rPr lang="en-US" sz="2205" dirty="0">
                <a:solidFill>
                  <a:srgbClr val="000000"/>
                </a:solidFill>
                <a:latin typeface="Cambria"/>
              </a:rPr>
              <a:t> </a:t>
            </a:r>
            <a:r>
              <a:rPr lang="en-US" sz="2205" dirty="0" err="1">
                <a:solidFill>
                  <a:srgbClr val="000000"/>
                </a:solidFill>
                <a:latin typeface="Cambria"/>
              </a:rPr>
              <a:t>ăn</a:t>
            </a:r>
            <a:r>
              <a:rPr lang="en-US" sz="2205" dirty="0">
                <a:solidFill>
                  <a:srgbClr val="000000"/>
                </a:solidFill>
                <a:latin typeface="Cambria"/>
              </a:rPr>
              <a:t> </a:t>
            </a:r>
            <a:r>
              <a:rPr lang="en-US" sz="2205" dirty="0" err="1">
                <a:solidFill>
                  <a:srgbClr val="000000"/>
                </a:solidFill>
                <a:latin typeface="Cambria"/>
              </a:rPr>
              <a:t>cỏ</a:t>
            </a:r>
            <a:r>
              <a:rPr lang="en-US" sz="2205" dirty="0">
                <a:solidFill>
                  <a:srgbClr val="000000"/>
                </a:solidFill>
                <a:latin typeface="Cambria"/>
              </a:rPr>
              <a:t> </a:t>
            </a:r>
            <a:r>
              <a:rPr lang="en-US" sz="2205" dirty="0" err="1">
                <a:solidFill>
                  <a:srgbClr val="000000"/>
                </a:solidFill>
                <a:latin typeface="Cambria"/>
              </a:rPr>
              <a:t>trong</a:t>
            </a:r>
            <a:r>
              <a:rPr lang="en-US" sz="2205" dirty="0">
                <a:solidFill>
                  <a:srgbClr val="000000"/>
                </a:solidFill>
                <a:latin typeface="Cambria"/>
              </a:rPr>
              <a:t> </a:t>
            </a:r>
            <a:r>
              <a:rPr lang="en-US" sz="2205" dirty="0" err="1">
                <a:solidFill>
                  <a:srgbClr val="000000"/>
                </a:solidFill>
                <a:latin typeface="Cambria"/>
              </a:rPr>
              <a:t>một</a:t>
            </a:r>
            <a:r>
              <a:rPr lang="en-US" sz="2205" dirty="0">
                <a:solidFill>
                  <a:srgbClr val="000000"/>
                </a:solidFill>
                <a:latin typeface="Cambria"/>
              </a:rPr>
              <a:t> </a:t>
            </a:r>
            <a:r>
              <a:rPr lang="en-US" sz="2205" dirty="0" err="1">
                <a:solidFill>
                  <a:srgbClr val="000000"/>
                </a:solidFill>
                <a:latin typeface="Cambria"/>
              </a:rPr>
              <a:t>vườn</a:t>
            </a:r>
            <a:r>
              <a:rPr lang="en-US" sz="2205" dirty="0">
                <a:solidFill>
                  <a:srgbClr val="000000"/>
                </a:solidFill>
                <a:latin typeface="Cambria"/>
              </a:rPr>
              <a:t> </a:t>
            </a:r>
            <a:r>
              <a:rPr lang="en-US" sz="2205" dirty="0" err="1">
                <a:solidFill>
                  <a:srgbClr val="000000"/>
                </a:solidFill>
                <a:latin typeface="Cambria"/>
              </a:rPr>
              <a:t>đào</a:t>
            </a:r>
            <a:r>
              <a:rPr lang="en-US" sz="2205" dirty="0">
                <a:solidFill>
                  <a:srgbClr val="000000"/>
                </a:solidFill>
                <a:latin typeface="Cambria"/>
              </a:rPr>
              <a:t> </a:t>
            </a:r>
            <a:r>
              <a:rPr lang="en-US" sz="2205" dirty="0" err="1">
                <a:solidFill>
                  <a:srgbClr val="000000"/>
                </a:solidFill>
                <a:latin typeface="Cambria"/>
              </a:rPr>
              <a:t>ven</a:t>
            </a:r>
            <a:r>
              <a:rPr lang="en-US" sz="2205" dirty="0">
                <a:solidFill>
                  <a:srgbClr val="000000"/>
                </a:solidFill>
                <a:latin typeface="Cambria"/>
              </a:rPr>
              <a:t> </a:t>
            </a:r>
            <a:r>
              <a:rPr lang="en-US" sz="2205" dirty="0" err="1">
                <a:solidFill>
                  <a:srgbClr val="000000"/>
                </a:solidFill>
                <a:latin typeface="Cambria"/>
              </a:rPr>
              <a:t>đường</a:t>
            </a:r>
            <a:r>
              <a:rPr lang="en-US" sz="2205" dirty="0">
                <a:solidFill>
                  <a:srgbClr val="000000"/>
                </a:solidFill>
                <a:latin typeface="Cambria"/>
              </a:rPr>
              <a:t>. Con </a:t>
            </a:r>
            <a:r>
              <a:rPr lang="en-US" sz="2205" dirty="0" err="1">
                <a:solidFill>
                  <a:srgbClr val="000000"/>
                </a:solidFill>
                <a:latin typeface="Cambria"/>
              </a:rPr>
              <a:t>đen</a:t>
            </a:r>
            <a:r>
              <a:rPr lang="en-US" sz="2205" dirty="0">
                <a:solidFill>
                  <a:srgbClr val="000000"/>
                </a:solidFill>
                <a:latin typeface="Cambria"/>
              </a:rPr>
              <a:t> </a:t>
            </a:r>
            <a:r>
              <a:rPr lang="en-US" sz="2205" dirty="0" err="1">
                <a:solidFill>
                  <a:srgbClr val="000000"/>
                </a:solidFill>
                <a:latin typeface="Cambria"/>
              </a:rPr>
              <a:t>huyền</a:t>
            </a:r>
            <a:r>
              <a:rPr lang="en-US" sz="2205" dirty="0">
                <a:solidFill>
                  <a:srgbClr val="000000"/>
                </a:solidFill>
                <a:latin typeface="Cambria"/>
              </a:rPr>
              <a:t>, con </a:t>
            </a:r>
            <a:r>
              <a:rPr lang="en-US" sz="2205" dirty="0" err="1">
                <a:solidFill>
                  <a:srgbClr val="000000"/>
                </a:solidFill>
                <a:latin typeface="Cambria"/>
              </a:rPr>
              <a:t>trắng</a:t>
            </a:r>
            <a:r>
              <a:rPr lang="en-US" sz="2205" dirty="0">
                <a:solidFill>
                  <a:srgbClr val="000000"/>
                </a:solidFill>
                <a:latin typeface="Cambria"/>
              </a:rPr>
              <a:t> </a:t>
            </a:r>
            <a:r>
              <a:rPr lang="en-US" sz="2205" dirty="0" err="1">
                <a:solidFill>
                  <a:srgbClr val="000000"/>
                </a:solidFill>
                <a:latin typeface="Cambria"/>
              </a:rPr>
              <a:t>tuyết</a:t>
            </a:r>
            <a:r>
              <a:rPr lang="en-US" sz="2205" dirty="0">
                <a:solidFill>
                  <a:srgbClr val="000000"/>
                </a:solidFill>
                <a:latin typeface="Cambria"/>
              </a:rPr>
              <a:t>, con </a:t>
            </a:r>
            <a:r>
              <a:rPr lang="en-US" sz="2205" dirty="0" err="1">
                <a:solidFill>
                  <a:srgbClr val="000000"/>
                </a:solidFill>
                <a:latin typeface="Cambria"/>
              </a:rPr>
              <a:t>đỏ</a:t>
            </a:r>
            <a:r>
              <a:rPr lang="en-US" sz="2205" dirty="0">
                <a:solidFill>
                  <a:srgbClr val="000000"/>
                </a:solidFill>
                <a:latin typeface="Cambria"/>
              </a:rPr>
              <a:t> son, </a:t>
            </a:r>
            <a:r>
              <a:rPr lang="en-US" sz="2205" dirty="0" err="1">
                <a:solidFill>
                  <a:srgbClr val="000000"/>
                </a:solidFill>
                <a:latin typeface="Cambria"/>
              </a:rPr>
              <a:t>chân</a:t>
            </a:r>
            <a:r>
              <a:rPr lang="en-US" sz="2205" dirty="0">
                <a:solidFill>
                  <a:srgbClr val="000000"/>
                </a:solidFill>
                <a:latin typeface="Cambria"/>
              </a:rPr>
              <a:t> </a:t>
            </a:r>
            <a:r>
              <a:rPr lang="en-US" sz="2205" dirty="0" err="1">
                <a:solidFill>
                  <a:srgbClr val="000000"/>
                </a:solidFill>
                <a:latin typeface="Cambria"/>
              </a:rPr>
              <a:t>dịu</a:t>
            </a:r>
            <a:r>
              <a:rPr lang="en-US" sz="2205" dirty="0">
                <a:solidFill>
                  <a:srgbClr val="000000"/>
                </a:solidFill>
                <a:latin typeface="Cambria"/>
              </a:rPr>
              <a:t> </a:t>
            </a:r>
            <a:r>
              <a:rPr lang="en-US" sz="2205" dirty="0" err="1">
                <a:solidFill>
                  <a:srgbClr val="000000"/>
                </a:solidFill>
                <a:latin typeface="Cambria"/>
              </a:rPr>
              <a:t>dàng</a:t>
            </a:r>
            <a:r>
              <a:rPr lang="en-US" sz="2205" dirty="0">
                <a:solidFill>
                  <a:srgbClr val="000000"/>
                </a:solidFill>
                <a:latin typeface="Cambria"/>
              </a:rPr>
              <a:t>, </a:t>
            </a:r>
            <a:r>
              <a:rPr lang="en-US" sz="2205" dirty="0" err="1">
                <a:solidFill>
                  <a:srgbClr val="000000"/>
                </a:solidFill>
                <a:latin typeface="Cambria"/>
              </a:rPr>
              <a:t>chùm</a:t>
            </a:r>
            <a:r>
              <a:rPr lang="en-US" sz="2205" dirty="0">
                <a:solidFill>
                  <a:srgbClr val="000000"/>
                </a:solidFill>
                <a:latin typeface="Cambria"/>
              </a:rPr>
              <a:t> </a:t>
            </a:r>
            <a:r>
              <a:rPr lang="en-US" sz="2205" dirty="0" err="1">
                <a:solidFill>
                  <a:srgbClr val="000000"/>
                </a:solidFill>
                <a:latin typeface="Cambria"/>
              </a:rPr>
              <a:t>đuôi</a:t>
            </a:r>
            <a:r>
              <a:rPr lang="en-US" sz="2205" dirty="0">
                <a:solidFill>
                  <a:srgbClr val="000000"/>
                </a:solidFill>
                <a:latin typeface="Cambria"/>
              </a:rPr>
              <a:t> </a:t>
            </a:r>
            <a:r>
              <a:rPr lang="en-US" sz="2205" dirty="0" err="1">
                <a:solidFill>
                  <a:srgbClr val="000000"/>
                </a:solidFill>
                <a:latin typeface="Cambria"/>
              </a:rPr>
              <a:t>cong</a:t>
            </a:r>
            <a:r>
              <a:rPr lang="en-US" sz="2205" dirty="0">
                <a:solidFill>
                  <a:srgbClr val="000000"/>
                </a:solidFill>
                <a:latin typeface="Cambria"/>
              </a:rPr>
              <a:t> </a:t>
            </a:r>
            <a:r>
              <a:rPr lang="en-US" sz="2205" dirty="0" err="1">
                <a:solidFill>
                  <a:srgbClr val="000000"/>
                </a:solidFill>
                <a:latin typeface="Cambria"/>
              </a:rPr>
              <a:t>lướt</a:t>
            </a:r>
            <a:r>
              <a:rPr lang="en-US" sz="2205" dirty="0">
                <a:solidFill>
                  <a:srgbClr val="000000"/>
                </a:solidFill>
                <a:latin typeface="Cambria"/>
              </a:rPr>
              <a:t> </a:t>
            </a:r>
            <a:r>
              <a:rPr lang="en-US" sz="2205" dirty="0" err="1">
                <a:solidFill>
                  <a:srgbClr val="000000"/>
                </a:solidFill>
                <a:latin typeface="Cambria"/>
              </a:rPr>
              <a:t>thướt</a:t>
            </a:r>
            <a:r>
              <a:rPr lang="en-US" sz="2205" dirty="0">
                <a:solidFill>
                  <a:srgbClr val="000000"/>
                </a:solidFill>
                <a:latin typeface="Cambria"/>
              </a:rPr>
              <a:t> </a:t>
            </a:r>
            <a:r>
              <a:rPr lang="en-US" sz="2205" dirty="0" err="1">
                <a:solidFill>
                  <a:srgbClr val="000000"/>
                </a:solidFill>
                <a:latin typeface="Cambria"/>
              </a:rPr>
              <a:t>liễu</a:t>
            </a:r>
            <a:r>
              <a:rPr lang="en-US" sz="2205" dirty="0">
                <a:solidFill>
                  <a:srgbClr val="000000"/>
                </a:solidFill>
                <a:latin typeface="Cambria"/>
              </a:rPr>
              <a:t> </a:t>
            </a:r>
            <a:r>
              <a:rPr lang="en-US" sz="2205" dirty="0" err="1">
                <a:solidFill>
                  <a:srgbClr val="000000"/>
                </a:solidFill>
                <a:latin typeface="Cambria"/>
              </a:rPr>
              <a:t>rủ</a:t>
            </a:r>
            <a:r>
              <a:rPr lang="en-US" sz="2205" dirty="0">
                <a:solidFill>
                  <a:srgbClr val="000000"/>
                </a:solidFill>
                <a:latin typeface="Cambria"/>
              </a:rPr>
              <a:t>.</a:t>
            </a:r>
          </a:p>
          <a:p>
            <a:pPr algn="just" defTabSz="609630">
              <a:lnSpc>
                <a:spcPts val="2645"/>
              </a:lnSpc>
            </a:pPr>
            <a:r>
              <a:rPr lang="en-US" sz="2205" dirty="0">
                <a:solidFill>
                  <a:srgbClr val="000000"/>
                </a:solidFill>
                <a:latin typeface="Cambria"/>
              </a:rPr>
              <a:t>   </a:t>
            </a:r>
            <a:r>
              <a:rPr lang="en-US" sz="2205" dirty="0" err="1">
                <a:solidFill>
                  <a:srgbClr val="000000"/>
                </a:solidFill>
                <a:latin typeface="Cambria"/>
              </a:rPr>
              <a:t>Buổi</a:t>
            </a:r>
            <a:r>
              <a:rPr lang="en-US" sz="2205" dirty="0">
                <a:solidFill>
                  <a:srgbClr val="000000"/>
                </a:solidFill>
                <a:latin typeface="Cambria"/>
              </a:rPr>
              <a:t> </a:t>
            </a:r>
            <a:r>
              <a:rPr lang="en-US" sz="2205" dirty="0" err="1">
                <a:solidFill>
                  <a:srgbClr val="000000"/>
                </a:solidFill>
                <a:latin typeface="Cambria"/>
              </a:rPr>
              <a:t>chiều</a:t>
            </a:r>
            <a:r>
              <a:rPr lang="en-US" sz="2205" dirty="0">
                <a:solidFill>
                  <a:srgbClr val="000000"/>
                </a:solidFill>
                <a:latin typeface="Cambria"/>
              </a:rPr>
              <a:t>, </a:t>
            </a:r>
            <a:r>
              <a:rPr lang="en-US" sz="2205" dirty="0" err="1">
                <a:solidFill>
                  <a:srgbClr val="000000"/>
                </a:solidFill>
                <a:latin typeface="Cambria"/>
              </a:rPr>
              <a:t>xe</a:t>
            </a:r>
            <a:r>
              <a:rPr lang="en-US" sz="2205" dirty="0">
                <a:solidFill>
                  <a:srgbClr val="000000"/>
                </a:solidFill>
                <a:latin typeface="Cambria"/>
              </a:rPr>
              <a:t> </a:t>
            </a:r>
            <a:r>
              <a:rPr lang="en-US" sz="2205" dirty="0" err="1">
                <a:solidFill>
                  <a:srgbClr val="000000"/>
                </a:solidFill>
                <a:latin typeface="Cambria"/>
              </a:rPr>
              <a:t>dừng</a:t>
            </a:r>
            <a:r>
              <a:rPr lang="en-US" sz="2205" dirty="0">
                <a:solidFill>
                  <a:srgbClr val="000000"/>
                </a:solidFill>
                <a:latin typeface="Cambria"/>
              </a:rPr>
              <a:t> </a:t>
            </a:r>
            <a:r>
              <a:rPr lang="en-US" sz="2205" dirty="0" err="1">
                <a:solidFill>
                  <a:srgbClr val="000000"/>
                </a:solidFill>
                <a:latin typeface="Cambria"/>
              </a:rPr>
              <a:t>lại</a:t>
            </a:r>
            <a:r>
              <a:rPr lang="en-US" sz="2205" dirty="0">
                <a:solidFill>
                  <a:srgbClr val="000000"/>
                </a:solidFill>
                <a:latin typeface="Cambria"/>
              </a:rPr>
              <a:t> ở </a:t>
            </a:r>
            <a:r>
              <a:rPr lang="en-US" sz="2205" dirty="0" err="1">
                <a:solidFill>
                  <a:srgbClr val="000000"/>
                </a:solidFill>
                <a:latin typeface="Cambria"/>
              </a:rPr>
              <a:t>một</a:t>
            </a:r>
            <a:r>
              <a:rPr lang="en-US" sz="2205" dirty="0">
                <a:solidFill>
                  <a:srgbClr val="000000"/>
                </a:solidFill>
                <a:latin typeface="Cambria"/>
              </a:rPr>
              <a:t> </a:t>
            </a:r>
            <a:r>
              <a:rPr lang="en-US" sz="2205" dirty="0" err="1">
                <a:solidFill>
                  <a:srgbClr val="000000"/>
                </a:solidFill>
                <a:latin typeface="Cambria"/>
              </a:rPr>
              <a:t>thị</a:t>
            </a:r>
            <a:r>
              <a:rPr lang="en-US" sz="2205" dirty="0">
                <a:solidFill>
                  <a:srgbClr val="000000"/>
                </a:solidFill>
                <a:latin typeface="Cambria"/>
              </a:rPr>
              <a:t> </a:t>
            </a:r>
            <a:r>
              <a:rPr lang="en-US" sz="2205" dirty="0" err="1">
                <a:solidFill>
                  <a:srgbClr val="000000"/>
                </a:solidFill>
                <a:latin typeface="Cambria"/>
              </a:rPr>
              <a:t>trấn</a:t>
            </a:r>
            <a:r>
              <a:rPr lang="en-US" sz="2205" dirty="0">
                <a:solidFill>
                  <a:srgbClr val="000000"/>
                </a:solidFill>
                <a:latin typeface="Cambria"/>
              </a:rPr>
              <a:t> </a:t>
            </a:r>
            <a:r>
              <a:rPr lang="en-US" sz="2205" dirty="0" err="1">
                <a:solidFill>
                  <a:srgbClr val="000000"/>
                </a:solidFill>
                <a:latin typeface="Cambria"/>
              </a:rPr>
              <a:t>nhỏ</a:t>
            </a:r>
            <a:r>
              <a:rPr lang="en-US" sz="2205" dirty="0">
                <a:solidFill>
                  <a:srgbClr val="000000"/>
                </a:solidFill>
                <a:latin typeface="Cambria"/>
              </a:rPr>
              <a:t>. </a:t>
            </a:r>
            <a:r>
              <a:rPr lang="en-US" sz="2205" dirty="0" err="1">
                <a:solidFill>
                  <a:srgbClr val="000000"/>
                </a:solidFill>
                <a:latin typeface="Cambria"/>
              </a:rPr>
              <a:t>Nắng</a:t>
            </a:r>
            <a:r>
              <a:rPr lang="en-US" sz="2205" dirty="0">
                <a:solidFill>
                  <a:srgbClr val="000000"/>
                </a:solidFill>
                <a:latin typeface="Cambria"/>
              </a:rPr>
              <a:t> </a:t>
            </a:r>
            <a:r>
              <a:rPr lang="en-US" sz="2205" dirty="0" err="1">
                <a:solidFill>
                  <a:srgbClr val="000000"/>
                </a:solidFill>
                <a:latin typeface="Cambria"/>
              </a:rPr>
              <a:t>phố</a:t>
            </a:r>
            <a:r>
              <a:rPr lang="en-US" sz="2205" dirty="0">
                <a:solidFill>
                  <a:srgbClr val="000000"/>
                </a:solidFill>
                <a:latin typeface="Cambria"/>
              </a:rPr>
              <a:t> </a:t>
            </a:r>
            <a:r>
              <a:rPr lang="en-US" sz="2205" dirty="0" err="1">
                <a:solidFill>
                  <a:srgbClr val="000000"/>
                </a:solidFill>
                <a:latin typeface="Cambria"/>
              </a:rPr>
              <a:t>huyện</a:t>
            </a:r>
            <a:r>
              <a:rPr lang="en-US" sz="2205" dirty="0">
                <a:solidFill>
                  <a:srgbClr val="000000"/>
                </a:solidFill>
                <a:latin typeface="Cambria"/>
              </a:rPr>
              <a:t> </a:t>
            </a:r>
            <a:r>
              <a:rPr lang="en-US" sz="2205" dirty="0" err="1">
                <a:solidFill>
                  <a:srgbClr val="000000"/>
                </a:solidFill>
                <a:latin typeface="Cambria"/>
              </a:rPr>
              <a:t>vàng</a:t>
            </a:r>
            <a:r>
              <a:rPr lang="en-US" sz="2205" dirty="0">
                <a:solidFill>
                  <a:srgbClr val="000000"/>
                </a:solidFill>
                <a:latin typeface="Cambria"/>
              </a:rPr>
              <a:t> hoe. </a:t>
            </a:r>
            <a:r>
              <a:rPr lang="en-US" sz="2205" dirty="0" err="1">
                <a:solidFill>
                  <a:srgbClr val="000000"/>
                </a:solidFill>
                <a:latin typeface="Cambria"/>
              </a:rPr>
              <a:t>Những</a:t>
            </a:r>
            <a:r>
              <a:rPr lang="en-US" sz="2205" dirty="0">
                <a:solidFill>
                  <a:srgbClr val="000000"/>
                </a:solidFill>
                <a:latin typeface="Cambria"/>
              </a:rPr>
              <a:t> </a:t>
            </a:r>
            <a:r>
              <a:rPr lang="en-US" sz="2205" dirty="0" err="1">
                <a:solidFill>
                  <a:srgbClr val="000000"/>
                </a:solidFill>
                <a:latin typeface="Cambria"/>
              </a:rPr>
              <a:t>em</a:t>
            </a:r>
            <a:r>
              <a:rPr lang="en-US" sz="2205" dirty="0">
                <a:solidFill>
                  <a:srgbClr val="000000"/>
                </a:solidFill>
                <a:latin typeface="Cambria"/>
              </a:rPr>
              <a:t> </a:t>
            </a:r>
            <a:r>
              <a:rPr lang="en-US" sz="2205" dirty="0" err="1">
                <a:solidFill>
                  <a:srgbClr val="000000"/>
                </a:solidFill>
                <a:latin typeface="Cambria"/>
              </a:rPr>
              <a:t>bé</a:t>
            </a:r>
            <a:r>
              <a:rPr lang="en-US" sz="2205" dirty="0">
                <a:solidFill>
                  <a:srgbClr val="000000"/>
                </a:solidFill>
                <a:latin typeface="Cambria"/>
              </a:rPr>
              <a:t> </a:t>
            </a:r>
            <a:r>
              <a:rPr lang="en-US" sz="2205" dirty="0" err="1">
                <a:solidFill>
                  <a:srgbClr val="000000"/>
                </a:solidFill>
                <a:latin typeface="Cambria"/>
              </a:rPr>
              <a:t>Hmông</a:t>
            </a:r>
            <a:r>
              <a:rPr lang="en-US" sz="2205" dirty="0">
                <a:solidFill>
                  <a:srgbClr val="000000"/>
                </a:solidFill>
                <a:latin typeface="Cambria"/>
              </a:rPr>
              <a:t>, </a:t>
            </a:r>
            <a:r>
              <a:rPr lang="en-US" sz="2205" dirty="0" err="1">
                <a:solidFill>
                  <a:srgbClr val="000000"/>
                </a:solidFill>
                <a:latin typeface="Cambria"/>
              </a:rPr>
              <a:t>những</a:t>
            </a:r>
            <a:r>
              <a:rPr lang="en-US" sz="2205" dirty="0">
                <a:solidFill>
                  <a:srgbClr val="000000"/>
                </a:solidFill>
                <a:latin typeface="Cambria"/>
              </a:rPr>
              <a:t> </a:t>
            </a:r>
            <a:r>
              <a:rPr lang="en-US" sz="2205" dirty="0" err="1">
                <a:solidFill>
                  <a:srgbClr val="000000"/>
                </a:solidFill>
                <a:latin typeface="Cambria"/>
              </a:rPr>
              <a:t>em</a:t>
            </a:r>
            <a:r>
              <a:rPr lang="en-US" sz="2205" dirty="0">
                <a:solidFill>
                  <a:srgbClr val="000000"/>
                </a:solidFill>
                <a:latin typeface="Cambria"/>
              </a:rPr>
              <a:t> </a:t>
            </a:r>
            <a:r>
              <a:rPr lang="en-US" sz="2205" dirty="0" err="1">
                <a:solidFill>
                  <a:srgbClr val="000000"/>
                </a:solidFill>
                <a:latin typeface="Cambria"/>
              </a:rPr>
              <a:t>bé</a:t>
            </a:r>
            <a:r>
              <a:rPr lang="en-US" sz="2205" dirty="0">
                <a:solidFill>
                  <a:srgbClr val="000000"/>
                </a:solidFill>
                <a:latin typeface="Cambria"/>
              </a:rPr>
              <a:t> Tu </a:t>
            </a:r>
            <a:r>
              <a:rPr lang="en-US" sz="2205" dirty="0" err="1">
                <a:solidFill>
                  <a:srgbClr val="000000"/>
                </a:solidFill>
                <a:latin typeface="Cambria"/>
              </a:rPr>
              <a:t>Dí</a:t>
            </a:r>
            <a:r>
              <a:rPr lang="en-US" sz="2205" dirty="0">
                <a:solidFill>
                  <a:srgbClr val="000000"/>
                </a:solidFill>
                <a:latin typeface="Cambria"/>
              </a:rPr>
              <a:t>, </a:t>
            </a:r>
            <a:r>
              <a:rPr lang="en-US" sz="2205" dirty="0" err="1">
                <a:solidFill>
                  <a:srgbClr val="000000"/>
                </a:solidFill>
                <a:latin typeface="Cambria"/>
              </a:rPr>
              <a:t>Phù</a:t>
            </a:r>
            <a:r>
              <a:rPr lang="en-US" sz="2205" dirty="0">
                <a:solidFill>
                  <a:srgbClr val="000000"/>
                </a:solidFill>
                <a:latin typeface="Cambria"/>
              </a:rPr>
              <a:t> </a:t>
            </a:r>
            <a:r>
              <a:rPr lang="en-US" sz="2205" dirty="0" err="1">
                <a:solidFill>
                  <a:srgbClr val="000000"/>
                </a:solidFill>
                <a:latin typeface="Cambria"/>
              </a:rPr>
              <a:t>Lá</a:t>
            </a:r>
            <a:r>
              <a:rPr lang="en-US" sz="2205" dirty="0">
                <a:solidFill>
                  <a:srgbClr val="000000"/>
                </a:solidFill>
                <a:latin typeface="Cambria"/>
              </a:rPr>
              <a:t> </a:t>
            </a:r>
            <a:r>
              <a:rPr lang="en-US" sz="2205" dirty="0" err="1" smtClean="0">
                <a:solidFill>
                  <a:srgbClr val="000000"/>
                </a:solidFill>
                <a:latin typeface="Cambria"/>
              </a:rPr>
              <a:t>quần</a:t>
            </a:r>
            <a:r>
              <a:rPr lang="en-US" sz="2205" dirty="0" smtClean="0">
                <a:solidFill>
                  <a:srgbClr val="000000"/>
                </a:solidFill>
                <a:latin typeface="Cambria"/>
              </a:rPr>
              <a:t> </a:t>
            </a:r>
            <a:r>
              <a:rPr lang="en-US" sz="2205" dirty="0" err="1">
                <a:solidFill>
                  <a:srgbClr val="000000"/>
                </a:solidFill>
                <a:latin typeface="Cambria"/>
              </a:rPr>
              <a:t>áo</a:t>
            </a:r>
            <a:r>
              <a:rPr lang="en-US" sz="2205" dirty="0">
                <a:solidFill>
                  <a:srgbClr val="000000"/>
                </a:solidFill>
                <a:latin typeface="Cambria"/>
              </a:rPr>
              <a:t> </a:t>
            </a:r>
            <a:r>
              <a:rPr lang="en-US" sz="2205" dirty="0" err="1">
                <a:solidFill>
                  <a:srgbClr val="000000"/>
                </a:solidFill>
                <a:latin typeface="Cambria"/>
              </a:rPr>
              <a:t>sặc</a:t>
            </a:r>
            <a:r>
              <a:rPr lang="en-US" sz="2205" dirty="0">
                <a:solidFill>
                  <a:srgbClr val="000000"/>
                </a:solidFill>
                <a:latin typeface="Cambria"/>
              </a:rPr>
              <a:t> </a:t>
            </a:r>
            <a:r>
              <a:rPr lang="en-US" sz="2205" dirty="0" err="1">
                <a:solidFill>
                  <a:srgbClr val="000000"/>
                </a:solidFill>
                <a:latin typeface="Cambria"/>
              </a:rPr>
              <a:t>sỡ</a:t>
            </a:r>
            <a:r>
              <a:rPr lang="en-US" sz="2205" dirty="0">
                <a:solidFill>
                  <a:srgbClr val="000000"/>
                </a:solidFill>
                <a:latin typeface="Cambria"/>
              </a:rPr>
              <a:t> </a:t>
            </a:r>
            <a:r>
              <a:rPr lang="en-US" sz="2205" dirty="0" err="1">
                <a:solidFill>
                  <a:srgbClr val="000000"/>
                </a:solidFill>
                <a:latin typeface="Cambria"/>
              </a:rPr>
              <a:t>đang</a:t>
            </a:r>
            <a:r>
              <a:rPr lang="en-US" sz="2205" dirty="0">
                <a:solidFill>
                  <a:srgbClr val="000000"/>
                </a:solidFill>
                <a:latin typeface="Cambria"/>
              </a:rPr>
              <a:t> </a:t>
            </a:r>
            <a:r>
              <a:rPr lang="en-US" sz="2205" dirty="0" err="1">
                <a:solidFill>
                  <a:srgbClr val="000000"/>
                </a:solidFill>
                <a:latin typeface="Cambria"/>
              </a:rPr>
              <a:t>chơi</a:t>
            </a:r>
            <a:r>
              <a:rPr lang="en-US" sz="2205" dirty="0">
                <a:solidFill>
                  <a:srgbClr val="000000"/>
                </a:solidFill>
                <a:latin typeface="Cambria"/>
              </a:rPr>
              <a:t> </a:t>
            </a:r>
            <a:r>
              <a:rPr lang="en-US" sz="2205" dirty="0" err="1">
                <a:solidFill>
                  <a:srgbClr val="000000"/>
                </a:solidFill>
                <a:latin typeface="Cambria"/>
              </a:rPr>
              <a:t>đùa</a:t>
            </a:r>
            <a:r>
              <a:rPr lang="en-US" sz="2205" dirty="0">
                <a:solidFill>
                  <a:srgbClr val="000000"/>
                </a:solidFill>
                <a:latin typeface="Cambria"/>
              </a:rPr>
              <a:t> </a:t>
            </a:r>
            <a:r>
              <a:rPr lang="en-US" sz="2205" dirty="0" err="1">
                <a:solidFill>
                  <a:srgbClr val="000000"/>
                </a:solidFill>
                <a:latin typeface="Cambria"/>
              </a:rPr>
              <a:t>trước</a:t>
            </a:r>
            <a:r>
              <a:rPr lang="en-US" sz="2205" dirty="0">
                <a:solidFill>
                  <a:srgbClr val="000000"/>
                </a:solidFill>
                <a:latin typeface="Cambria"/>
              </a:rPr>
              <a:t> </a:t>
            </a:r>
            <a:r>
              <a:rPr lang="en-US" sz="2205" dirty="0" err="1">
                <a:solidFill>
                  <a:srgbClr val="000000"/>
                </a:solidFill>
                <a:latin typeface="Cambria"/>
              </a:rPr>
              <a:t>cửa</a:t>
            </a:r>
            <a:r>
              <a:rPr lang="en-US" sz="2205" dirty="0">
                <a:solidFill>
                  <a:srgbClr val="000000"/>
                </a:solidFill>
                <a:latin typeface="Cambria"/>
              </a:rPr>
              <a:t> </a:t>
            </a:r>
            <a:r>
              <a:rPr lang="en-US" sz="2205" dirty="0" err="1">
                <a:solidFill>
                  <a:srgbClr val="000000"/>
                </a:solidFill>
                <a:latin typeface="Cambria"/>
              </a:rPr>
              <a:t>hàng</a:t>
            </a:r>
            <a:r>
              <a:rPr lang="en-US" sz="2205" dirty="0">
                <a:solidFill>
                  <a:srgbClr val="000000"/>
                </a:solidFill>
                <a:latin typeface="Cambria"/>
              </a:rPr>
              <a:t>. Hoàng </a:t>
            </a:r>
            <a:r>
              <a:rPr lang="en-US" sz="2205" dirty="0" err="1">
                <a:solidFill>
                  <a:srgbClr val="000000"/>
                </a:solidFill>
                <a:latin typeface="Cambria"/>
              </a:rPr>
              <a:t>hôn</a:t>
            </a:r>
            <a:r>
              <a:rPr lang="en-US" sz="2205" dirty="0">
                <a:solidFill>
                  <a:srgbClr val="000000"/>
                </a:solidFill>
                <a:latin typeface="Cambria"/>
              </a:rPr>
              <a:t>, </a:t>
            </a:r>
            <a:r>
              <a:rPr lang="en-US" sz="2205" dirty="0" err="1">
                <a:solidFill>
                  <a:srgbClr val="000000"/>
                </a:solidFill>
                <a:latin typeface="Cambria"/>
              </a:rPr>
              <a:t>áp</a:t>
            </a:r>
            <a:r>
              <a:rPr lang="en-US" sz="2205" dirty="0">
                <a:solidFill>
                  <a:srgbClr val="000000"/>
                </a:solidFill>
                <a:latin typeface="Cambria"/>
              </a:rPr>
              <a:t> </a:t>
            </a:r>
            <a:r>
              <a:rPr lang="en-US" sz="2205" dirty="0" err="1">
                <a:solidFill>
                  <a:srgbClr val="000000"/>
                </a:solidFill>
                <a:latin typeface="Cambria"/>
              </a:rPr>
              <a:t>phiên</a:t>
            </a:r>
            <a:r>
              <a:rPr lang="en-US" sz="2205" dirty="0">
                <a:solidFill>
                  <a:srgbClr val="000000"/>
                </a:solidFill>
                <a:latin typeface="Cambria"/>
              </a:rPr>
              <a:t> </a:t>
            </a:r>
            <a:r>
              <a:rPr lang="en-US" sz="2205" dirty="0" err="1">
                <a:solidFill>
                  <a:srgbClr val="000000"/>
                </a:solidFill>
                <a:latin typeface="Cambria"/>
              </a:rPr>
              <a:t>của</a:t>
            </a:r>
            <a:r>
              <a:rPr lang="en-US" sz="2205" dirty="0">
                <a:solidFill>
                  <a:srgbClr val="000000"/>
                </a:solidFill>
                <a:latin typeface="Cambria"/>
              </a:rPr>
              <a:t> </a:t>
            </a:r>
            <a:r>
              <a:rPr lang="en-US" sz="2205" dirty="0" err="1">
                <a:solidFill>
                  <a:srgbClr val="000000"/>
                </a:solidFill>
                <a:latin typeface="Cambria"/>
              </a:rPr>
              <a:t>phiên</a:t>
            </a:r>
            <a:r>
              <a:rPr lang="en-US" sz="2205" dirty="0">
                <a:solidFill>
                  <a:srgbClr val="000000"/>
                </a:solidFill>
                <a:latin typeface="Cambria"/>
              </a:rPr>
              <a:t> </a:t>
            </a:r>
            <a:r>
              <a:rPr lang="en-US" sz="2205" dirty="0" err="1">
                <a:solidFill>
                  <a:srgbClr val="000000"/>
                </a:solidFill>
                <a:latin typeface="Cambria"/>
              </a:rPr>
              <a:t>chợ</a:t>
            </a:r>
            <a:r>
              <a:rPr lang="en-US" sz="2205" dirty="0">
                <a:solidFill>
                  <a:srgbClr val="000000"/>
                </a:solidFill>
                <a:latin typeface="Cambria"/>
              </a:rPr>
              <a:t> </a:t>
            </a:r>
            <a:r>
              <a:rPr lang="en-US" sz="2205" dirty="0" err="1">
                <a:solidFill>
                  <a:srgbClr val="000000"/>
                </a:solidFill>
                <a:latin typeface="Cambria"/>
              </a:rPr>
              <a:t>thị</a:t>
            </a:r>
            <a:r>
              <a:rPr lang="en-US" sz="2205" dirty="0">
                <a:solidFill>
                  <a:srgbClr val="000000"/>
                </a:solidFill>
                <a:latin typeface="Cambria"/>
              </a:rPr>
              <a:t> </a:t>
            </a:r>
            <a:r>
              <a:rPr lang="en-US" sz="2205" dirty="0" err="1">
                <a:solidFill>
                  <a:srgbClr val="000000"/>
                </a:solidFill>
                <a:latin typeface="Cambria"/>
              </a:rPr>
              <a:t>trấn</a:t>
            </a:r>
            <a:r>
              <a:rPr lang="en-US" sz="2205" dirty="0">
                <a:solidFill>
                  <a:srgbClr val="000000"/>
                </a:solidFill>
                <a:latin typeface="Cambria"/>
              </a:rPr>
              <a:t>, </a:t>
            </a:r>
            <a:r>
              <a:rPr lang="en-US" sz="2205" dirty="0" err="1">
                <a:solidFill>
                  <a:srgbClr val="000000"/>
                </a:solidFill>
                <a:latin typeface="Cambria"/>
              </a:rPr>
              <a:t>người</a:t>
            </a:r>
            <a:r>
              <a:rPr lang="en-US" sz="2205" dirty="0">
                <a:solidFill>
                  <a:srgbClr val="000000"/>
                </a:solidFill>
                <a:latin typeface="Cambria"/>
              </a:rPr>
              <a:t> </a:t>
            </a:r>
            <a:r>
              <a:rPr lang="en-US" sz="2205" dirty="0" err="1">
                <a:solidFill>
                  <a:srgbClr val="000000"/>
                </a:solidFill>
                <a:latin typeface="Cambria"/>
              </a:rPr>
              <a:t>ngựa</a:t>
            </a:r>
            <a:r>
              <a:rPr lang="en-US" sz="2205" dirty="0">
                <a:solidFill>
                  <a:srgbClr val="000000"/>
                </a:solidFill>
                <a:latin typeface="Cambria"/>
              </a:rPr>
              <a:t> </a:t>
            </a:r>
            <a:r>
              <a:rPr lang="en-US" sz="2205" dirty="0" err="1">
                <a:solidFill>
                  <a:srgbClr val="000000"/>
                </a:solidFill>
                <a:latin typeface="Cambria"/>
              </a:rPr>
              <a:t>dập</a:t>
            </a:r>
            <a:r>
              <a:rPr lang="en-US" sz="2205" dirty="0">
                <a:solidFill>
                  <a:srgbClr val="000000"/>
                </a:solidFill>
                <a:latin typeface="Cambria"/>
              </a:rPr>
              <a:t> </a:t>
            </a:r>
            <a:r>
              <a:rPr lang="en-US" sz="2205" dirty="0" err="1">
                <a:solidFill>
                  <a:srgbClr val="000000"/>
                </a:solidFill>
                <a:latin typeface="Cambria"/>
              </a:rPr>
              <a:t>dìu</a:t>
            </a:r>
            <a:r>
              <a:rPr lang="en-US" sz="2205" dirty="0">
                <a:solidFill>
                  <a:srgbClr val="000000"/>
                </a:solidFill>
                <a:latin typeface="Cambria"/>
              </a:rPr>
              <a:t> </a:t>
            </a:r>
            <a:r>
              <a:rPr lang="en-US" sz="2205" dirty="0" err="1">
                <a:solidFill>
                  <a:srgbClr val="000000"/>
                </a:solidFill>
                <a:latin typeface="Cambria"/>
              </a:rPr>
              <a:t>chìm</a:t>
            </a:r>
            <a:r>
              <a:rPr lang="en-US" sz="2205" dirty="0">
                <a:solidFill>
                  <a:srgbClr val="000000"/>
                </a:solidFill>
                <a:latin typeface="Cambria"/>
              </a:rPr>
              <a:t> </a:t>
            </a:r>
            <a:r>
              <a:rPr lang="en-US" sz="2205" dirty="0" err="1">
                <a:solidFill>
                  <a:srgbClr val="000000"/>
                </a:solidFill>
                <a:latin typeface="Cambria"/>
              </a:rPr>
              <a:t>trong</a:t>
            </a:r>
            <a:r>
              <a:rPr lang="en-US" sz="2205" dirty="0">
                <a:solidFill>
                  <a:srgbClr val="000000"/>
                </a:solidFill>
                <a:latin typeface="Cambria"/>
              </a:rPr>
              <a:t> </a:t>
            </a:r>
            <a:r>
              <a:rPr lang="en-US" sz="2205" dirty="0" err="1">
                <a:solidFill>
                  <a:srgbClr val="000000"/>
                </a:solidFill>
                <a:latin typeface="Cambria"/>
              </a:rPr>
              <a:t>sương</a:t>
            </a:r>
            <a:r>
              <a:rPr lang="en-US" sz="2205" dirty="0">
                <a:solidFill>
                  <a:srgbClr val="000000"/>
                </a:solidFill>
                <a:latin typeface="Cambria"/>
              </a:rPr>
              <a:t> </a:t>
            </a:r>
            <a:r>
              <a:rPr lang="en-US" sz="2205" dirty="0" err="1">
                <a:solidFill>
                  <a:srgbClr val="000000"/>
                </a:solidFill>
                <a:latin typeface="Cambria"/>
              </a:rPr>
              <a:t>núi</a:t>
            </a:r>
            <a:r>
              <a:rPr lang="en-US" sz="2205" dirty="0">
                <a:solidFill>
                  <a:srgbClr val="000000"/>
                </a:solidFill>
                <a:latin typeface="Cambria"/>
              </a:rPr>
              <a:t> </a:t>
            </a:r>
            <a:r>
              <a:rPr lang="en-US" sz="2205" dirty="0" err="1">
                <a:solidFill>
                  <a:srgbClr val="000000"/>
                </a:solidFill>
                <a:latin typeface="Cambria"/>
              </a:rPr>
              <a:t>tím</a:t>
            </a:r>
            <a:r>
              <a:rPr lang="en-US" sz="2205" dirty="0">
                <a:solidFill>
                  <a:srgbClr val="000000"/>
                </a:solidFill>
                <a:latin typeface="Cambria"/>
              </a:rPr>
              <a:t> </a:t>
            </a:r>
            <a:r>
              <a:rPr lang="en-US" sz="2205" dirty="0" err="1">
                <a:solidFill>
                  <a:srgbClr val="000000"/>
                </a:solidFill>
                <a:latin typeface="Cambria"/>
              </a:rPr>
              <a:t>nhạt</a:t>
            </a:r>
            <a:r>
              <a:rPr lang="en-US" sz="2205" dirty="0">
                <a:solidFill>
                  <a:srgbClr val="000000"/>
                </a:solidFill>
                <a:latin typeface="Cambria"/>
              </a:rPr>
              <a:t>.</a:t>
            </a:r>
          </a:p>
          <a:p>
            <a:pPr algn="just" defTabSz="609630">
              <a:lnSpc>
                <a:spcPts val="2645"/>
              </a:lnSpc>
            </a:pPr>
            <a:r>
              <a:rPr lang="en-US" sz="2205" dirty="0">
                <a:solidFill>
                  <a:srgbClr val="000000"/>
                </a:solidFill>
                <a:latin typeface="Cambria"/>
              </a:rPr>
              <a:t>   </a:t>
            </a:r>
            <a:r>
              <a:rPr lang="en-US" sz="2205" dirty="0" err="1">
                <a:solidFill>
                  <a:srgbClr val="000000"/>
                </a:solidFill>
                <a:latin typeface="Cambria"/>
              </a:rPr>
              <a:t>Hôm</a:t>
            </a:r>
            <a:r>
              <a:rPr lang="en-US" sz="2205" dirty="0">
                <a:solidFill>
                  <a:srgbClr val="000000"/>
                </a:solidFill>
                <a:latin typeface="Cambria"/>
              </a:rPr>
              <a:t> </a:t>
            </a:r>
            <a:r>
              <a:rPr lang="en-US" sz="2205" dirty="0" err="1">
                <a:solidFill>
                  <a:srgbClr val="000000"/>
                </a:solidFill>
                <a:latin typeface="Cambria"/>
              </a:rPr>
              <a:t>sau</a:t>
            </a:r>
            <a:r>
              <a:rPr lang="en-US" sz="2205" dirty="0">
                <a:solidFill>
                  <a:srgbClr val="000000"/>
                </a:solidFill>
                <a:latin typeface="Cambria"/>
              </a:rPr>
              <a:t> </a:t>
            </a:r>
            <a:r>
              <a:rPr lang="en-US" sz="2205" dirty="0" err="1">
                <a:solidFill>
                  <a:srgbClr val="000000"/>
                </a:solidFill>
                <a:latin typeface="Cambria"/>
              </a:rPr>
              <a:t>chúng</a:t>
            </a:r>
            <a:r>
              <a:rPr lang="en-US" sz="2205" dirty="0">
                <a:solidFill>
                  <a:srgbClr val="000000"/>
                </a:solidFill>
                <a:latin typeface="Cambria"/>
              </a:rPr>
              <a:t> </a:t>
            </a:r>
            <a:r>
              <a:rPr lang="en-US" sz="2205" dirty="0" err="1">
                <a:solidFill>
                  <a:srgbClr val="000000"/>
                </a:solidFill>
                <a:latin typeface="Cambria"/>
              </a:rPr>
              <a:t>tôi</a:t>
            </a:r>
            <a:r>
              <a:rPr lang="en-US" sz="2205" dirty="0">
                <a:solidFill>
                  <a:srgbClr val="000000"/>
                </a:solidFill>
                <a:latin typeface="Cambria"/>
              </a:rPr>
              <a:t> </a:t>
            </a:r>
            <a:r>
              <a:rPr lang="en-US" sz="2205" dirty="0" err="1">
                <a:solidFill>
                  <a:srgbClr val="000000"/>
                </a:solidFill>
                <a:latin typeface="Cambria"/>
              </a:rPr>
              <a:t>đi</a:t>
            </a:r>
            <a:r>
              <a:rPr lang="en-US" sz="2205" dirty="0">
                <a:solidFill>
                  <a:srgbClr val="000000"/>
                </a:solidFill>
                <a:latin typeface="Cambria"/>
              </a:rPr>
              <a:t> Sa Pa. Phong </a:t>
            </a:r>
            <a:r>
              <a:rPr lang="en-US" sz="2205" dirty="0" err="1">
                <a:solidFill>
                  <a:srgbClr val="000000"/>
                </a:solidFill>
                <a:latin typeface="Cambria"/>
              </a:rPr>
              <a:t>cảnh</a:t>
            </a:r>
            <a:r>
              <a:rPr lang="en-US" sz="2205" dirty="0">
                <a:solidFill>
                  <a:srgbClr val="000000"/>
                </a:solidFill>
                <a:latin typeface="Cambria"/>
              </a:rPr>
              <a:t> ở </a:t>
            </a:r>
            <a:r>
              <a:rPr lang="en-US" sz="2205" dirty="0" err="1">
                <a:solidFill>
                  <a:srgbClr val="000000"/>
                </a:solidFill>
                <a:latin typeface="Cambria"/>
              </a:rPr>
              <a:t>đây</a:t>
            </a:r>
            <a:r>
              <a:rPr lang="en-US" sz="2205" dirty="0">
                <a:solidFill>
                  <a:srgbClr val="000000"/>
                </a:solidFill>
                <a:latin typeface="Cambria"/>
              </a:rPr>
              <a:t> </a:t>
            </a:r>
            <a:r>
              <a:rPr lang="en-US" sz="2205" dirty="0" err="1">
                <a:solidFill>
                  <a:srgbClr val="000000"/>
                </a:solidFill>
                <a:latin typeface="Cambria"/>
              </a:rPr>
              <a:t>thật</a:t>
            </a:r>
            <a:r>
              <a:rPr lang="en-US" sz="2205" dirty="0">
                <a:solidFill>
                  <a:srgbClr val="000000"/>
                </a:solidFill>
                <a:latin typeface="Cambria"/>
              </a:rPr>
              <a:t> </a:t>
            </a:r>
            <a:r>
              <a:rPr lang="en-US" sz="2205" dirty="0" err="1">
                <a:solidFill>
                  <a:srgbClr val="000000"/>
                </a:solidFill>
                <a:latin typeface="Cambria"/>
              </a:rPr>
              <a:t>đẹp</a:t>
            </a:r>
            <a:r>
              <a:rPr lang="en-US" sz="2205" dirty="0">
                <a:solidFill>
                  <a:srgbClr val="000000"/>
                </a:solidFill>
                <a:latin typeface="Cambria"/>
              </a:rPr>
              <a:t>. </a:t>
            </a:r>
            <a:r>
              <a:rPr lang="en-US" sz="2205" dirty="0" err="1">
                <a:solidFill>
                  <a:srgbClr val="000000"/>
                </a:solidFill>
                <a:latin typeface="Cambria"/>
              </a:rPr>
              <a:t>Thoắt</a:t>
            </a:r>
            <a:r>
              <a:rPr lang="en-US" sz="2205" dirty="0">
                <a:solidFill>
                  <a:srgbClr val="000000"/>
                </a:solidFill>
                <a:latin typeface="Cambria"/>
              </a:rPr>
              <a:t> </a:t>
            </a:r>
            <a:r>
              <a:rPr lang="en-US" sz="2205" dirty="0" err="1">
                <a:solidFill>
                  <a:srgbClr val="000000"/>
                </a:solidFill>
                <a:latin typeface="Cambria"/>
              </a:rPr>
              <a:t>cái</a:t>
            </a:r>
            <a:r>
              <a:rPr lang="en-US" sz="2205" dirty="0">
                <a:solidFill>
                  <a:srgbClr val="000000"/>
                </a:solidFill>
                <a:latin typeface="Cambria"/>
              </a:rPr>
              <a:t>, </a:t>
            </a:r>
            <a:r>
              <a:rPr lang="en-US" sz="2205" dirty="0" err="1">
                <a:solidFill>
                  <a:srgbClr val="000000"/>
                </a:solidFill>
                <a:latin typeface="Cambria"/>
              </a:rPr>
              <a:t>lá</a:t>
            </a:r>
            <a:r>
              <a:rPr lang="en-US" sz="2205" dirty="0">
                <a:solidFill>
                  <a:srgbClr val="000000"/>
                </a:solidFill>
                <a:latin typeface="Cambria"/>
              </a:rPr>
              <a:t> </a:t>
            </a:r>
            <a:r>
              <a:rPr lang="en-US" sz="2205" dirty="0" err="1">
                <a:solidFill>
                  <a:srgbClr val="000000"/>
                </a:solidFill>
                <a:latin typeface="Cambria"/>
              </a:rPr>
              <a:t>vàng</a:t>
            </a:r>
            <a:r>
              <a:rPr lang="en-US" sz="2205" dirty="0">
                <a:solidFill>
                  <a:srgbClr val="000000"/>
                </a:solidFill>
                <a:latin typeface="Cambria"/>
              </a:rPr>
              <a:t> </a:t>
            </a:r>
            <a:r>
              <a:rPr lang="en-US" sz="2205" dirty="0" err="1">
                <a:solidFill>
                  <a:srgbClr val="000000"/>
                </a:solidFill>
                <a:latin typeface="Cambria"/>
              </a:rPr>
              <a:t>rơi</a:t>
            </a:r>
            <a:r>
              <a:rPr lang="en-US" sz="2205" dirty="0">
                <a:solidFill>
                  <a:srgbClr val="000000"/>
                </a:solidFill>
                <a:latin typeface="Cambria"/>
              </a:rPr>
              <a:t> </a:t>
            </a:r>
            <a:r>
              <a:rPr lang="en-US" sz="2205" dirty="0" err="1">
                <a:solidFill>
                  <a:srgbClr val="000000"/>
                </a:solidFill>
                <a:latin typeface="Cambria"/>
              </a:rPr>
              <a:t>trong</a:t>
            </a:r>
            <a:r>
              <a:rPr lang="en-US" sz="2205" dirty="0">
                <a:solidFill>
                  <a:srgbClr val="000000"/>
                </a:solidFill>
                <a:latin typeface="Cambria"/>
              </a:rPr>
              <a:t> </a:t>
            </a:r>
            <a:r>
              <a:rPr lang="en-US" sz="2205" dirty="0" err="1">
                <a:solidFill>
                  <a:srgbClr val="000000"/>
                </a:solidFill>
                <a:latin typeface="Cambria"/>
              </a:rPr>
              <a:t>khoảnh</a:t>
            </a:r>
            <a:r>
              <a:rPr lang="en-US" sz="2205" dirty="0">
                <a:solidFill>
                  <a:srgbClr val="000000"/>
                </a:solidFill>
                <a:latin typeface="Cambria"/>
              </a:rPr>
              <a:t> </a:t>
            </a:r>
            <a:r>
              <a:rPr lang="en-US" sz="2205" dirty="0" err="1">
                <a:solidFill>
                  <a:srgbClr val="000000"/>
                </a:solidFill>
                <a:latin typeface="Cambria"/>
              </a:rPr>
              <a:t>khắc</a:t>
            </a:r>
            <a:r>
              <a:rPr lang="en-US" sz="2205" dirty="0">
                <a:solidFill>
                  <a:srgbClr val="000000"/>
                </a:solidFill>
                <a:latin typeface="Cambria"/>
              </a:rPr>
              <a:t> </a:t>
            </a:r>
            <a:r>
              <a:rPr lang="en-US" sz="2205" dirty="0" err="1">
                <a:solidFill>
                  <a:srgbClr val="000000"/>
                </a:solidFill>
                <a:latin typeface="Cambria"/>
              </a:rPr>
              <a:t>mùa</a:t>
            </a:r>
            <a:r>
              <a:rPr lang="en-US" sz="2205" dirty="0">
                <a:solidFill>
                  <a:srgbClr val="000000"/>
                </a:solidFill>
                <a:latin typeface="Cambria"/>
              </a:rPr>
              <a:t> </a:t>
            </a:r>
            <a:r>
              <a:rPr lang="en-US" sz="2205" dirty="0" err="1">
                <a:solidFill>
                  <a:srgbClr val="000000"/>
                </a:solidFill>
                <a:latin typeface="Cambria"/>
              </a:rPr>
              <a:t>thu</a:t>
            </a:r>
            <a:r>
              <a:rPr lang="en-US" sz="2205" dirty="0">
                <a:solidFill>
                  <a:srgbClr val="000000"/>
                </a:solidFill>
                <a:latin typeface="Cambria"/>
              </a:rPr>
              <a:t>. </a:t>
            </a:r>
            <a:r>
              <a:rPr lang="en-US" sz="2205" dirty="0" err="1">
                <a:solidFill>
                  <a:srgbClr val="000000"/>
                </a:solidFill>
                <a:latin typeface="Cambria"/>
              </a:rPr>
              <a:t>Thoắt</a:t>
            </a:r>
            <a:r>
              <a:rPr lang="en-US" sz="2205" dirty="0">
                <a:solidFill>
                  <a:srgbClr val="000000"/>
                </a:solidFill>
                <a:latin typeface="Cambria"/>
              </a:rPr>
              <a:t> </a:t>
            </a:r>
            <a:r>
              <a:rPr lang="en-US" sz="2205" dirty="0" err="1">
                <a:solidFill>
                  <a:srgbClr val="000000"/>
                </a:solidFill>
                <a:latin typeface="Cambria"/>
              </a:rPr>
              <a:t>cái</a:t>
            </a:r>
            <a:r>
              <a:rPr lang="en-US" sz="2205" dirty="0">
                <a:solidFill>
                  <a:srgbClr val="000000"/>
                </a:solidFill>
                <a:latin typeface="Cambria"/>
              </a:rPr>
              <a:t>, </a:t>
            </a:r>
            <a:r>
              <a:rPr lang="en-US" sz="2205" dirty="0" err="1">
                <a:solidFill>
                  <a:srgbClr val="000000"/>
                </a:solidFill>
                <a:latin typeface="Cambria"/>
              </a:rPr>
              <a:t>trắng</a:t>
            </a:r>
            <a:r>
              <a:rPr lang="en-US" sz="2205" dirty="0">
                <a:solidFill>
                  <a:srgbClr val="000000"/>
                </a:solidFill>
                <a:latin typeface="Cambria"/>
              </a:rPr>
              <a:t> long </a:t>
            </a:r>
            <a:r>
              <a:rPr lang="en-US" sz="2205" dirty="0" err="1">
                <a:solidFill>
                  <a:srgbClr val="000000"/>
                </a:solidFill>
                <a:latin typeface="Cambria"/>
              </a:rPr>
              <a:t>lanh</a:t>
            </a:r>
            <a:r>
              <a:rPr lang="en-US" sz="2205" dirty="0">
                <a:solidFill>
                  <a:srgbClr val="000000"/>
                </a:solidFill>
                <a:latin typeface="Cambria"/>
              </a:rPr>
              <a:t> </a:t>
            </a:r>
            <a:r>
              <a:rPr lang="en-US" sz="2205" dirty="0" err="1">
                <a:solidFill>
                  <a:srgbClr val="000000"/>
                </a:solidFill>
                <a:latin typeface="Cambria"/>
              </a:rPr>
              <a:t>một</a:t>
            </a:r>
            <a:r>
              <a:rPr lang="en-US" sz="2205" dirty="0">
                <a:solidFill>
                  <a:srgbClr val="000000"/>
                </a:solidFill>
                <a:latin typeface="Cambria"/>
              </a:rPr>
              <a:t> </a:t>
            </a:r>
            <a:r>
              <a:rPr lang="en-US" sz="2205" dirty="0" err="1">
                <a:solidFill>
                  <a:srgbClr val="000000"/>
                </a:solidFill>
                <a:latin typeface="Cambria"/>
              </a:rPr>
              <a:t>cơn</a:t>
            </a:r>
            <a:r>
              <a:rPr lang="en-US" sz="2205" dirty="0">
                <a:solidFill>
                  <a:srgbClr val="000000"/>
                </a:solidFill>
                <a:latin typeface="Cambria"/>
              </a:rPr>
              <a:t> </a:t>
            </a:r>
            <a:r>
              <a:rPr lang="en-US" sz="2205" dirty="0" err="1">
                <a:solidFill>
                  <a:srgbClr val="000000"/>
                </a:solidFill>
                <a:latin typeface="Cambria"/>
              </a:rPr>
              <a:t>mưa</a:t>
            </a:r>
            <a:r>
              <a:rPr lang="en-US" sz="2205" dirty="0">
                <a:solidFill>
                  <a:srgbClr val="000000"/>
                </a:solidFill>
                <a:latin typeface="Cambria"/>
              </a:rPr>
              <a:t> </a:t>
            </a:r>
            <a:r>
              <a:rPr lang="en-US" sz="2205" dirty="0" err="1">
                <a:solidFill>
                  <a:srgbClr val="000000"/>
                </a:solidFill>
                <a:latin typeface="Cambria"/>
              </a:rPr>
              <a:t>tuyết</a:t>
            </a:r>
            <a:r>
              <a:rPr lang="en-US" sz="2205" dirty="0">
                <a:solidFill>
                  <a:srgbClr val="000000"/>
                </a:solidFill>
                <a:latin typeface="Cambria"/>
              </a:rPr>
              <a:t> </a:t>
            </a:r>
            <a:r>
              <a:rPr lang="en-US" sz="2205" dirty="0" err="1">
                <a:solidFill>
                  <a:srgbClr val="000000"/>
                </a:solidFill>
                <a:latin typeface="Cambria"/>
              </a:rPr>
              <a:t>trên</a:t>
            </a:r>
            <a:r>
              <a:rPr lang="en-US" sz="2205" dirty="0">
                <a:solidFill>
                  <a:srgbClr val="000000"/>
                </a:solidFill>
                <a:latin typeface="Cambria"/>
              </a:rPr>
              <a:t> </a:t>
            </a:r>
            <a:r>
              <a:rPr lang="en-US" sz="2205" dirty="0" err="1">
                <a:solidFill>
                  <a:srgbClr val="000000"/>
                </a:solidFill>
                <a:latin typeface="Cambria"/>
              </a:rPr>
              <a:t>những</a:t>
            </a:r>
            <a:r>
              <a:rPr lang="en-US" sz="2205" dirty="0">
                <a:solidFill>
                  <a:srgbClr val="000000"/>
                </a:solidFill>
                <a:latin typeface="Cambria"/>
              </a:rPr>
              <a:t> </a:t>
            </a:r>
            <a:r>
              <a:rPr lang="en-US" sz="2205" dirty="0" err="1">
                <a:solidFill>
                  <a:srgbClr val="000000"/>
                </a:solidFill>
                <a:latin typeface="Cambria"/>
              </a:rPr>
              <a:t>cành</a:t>
            </a:r>
            <a:r>
              <a:rPr lang="en-US" sz="2205" dirty="0">
                <a:solidFill>
                  <a:srgbClr val="000000"/>
                </a:solidFill>
                <a:latin typeface="Cambria"/>
              </a:rPr>
              <a:t> </a:t>
            </a:r>
            <a:r>
              <a:rPr lang="en-US" sz="2205" dirty="0" err="1">
                <a:solidFill>
                  <a:srgbClr val="000000"/>
                </a:solidFill>
                <a:latin typeface="Cambria"/>
              </a:rPr>
              <a:t>đào</a:t>
            </a:r>
            <a:r>
              <a:rPr lang="en-US" sz="2205" dirty="0">
                <a:solidFill>
                  <a:srgbClr val="000000"/>
                </a:solidFill>
                <a:latin typeface="Cambria"/>
              </a:rPr>
              <a:t>, </a:t>
            </a:r>
            <a:r>
              <a:rPr lang="en-US" sz="2205" dirty="0" err="1">
                <a:solidFill>
                  <a:srgbClr val="000000"/>
                </a:solidFill>
                <a:latin typeface="Cambria"/>
              </a:rPr>
              <a:t>lê</a:t>
            </a:r>
            <a:r>
              <a:rPr lang="en-US" sz="2205" dirty="0">
                <a:solidFill>
                  <a:srgbClr val="000000"/>
                </a:solidFill>
                <a:latin typeface="Cambria"/>
              </a:rPr>
              <a:t>, </a:t>
            </a:r>
            <a:r>
              <a:rPr lang="en-US" sz="2205" dirty="0" err="1">
                <a:solidFill>
                  <a:srgbClr val="000000"/>
                </a:solidFill>
                <a:latin typeface="Cambria"/>
              </a:rPr>
              <a:t>mận</a:t>
            </a:r>
            <a:r>
              <a:rPr lang="en-US" sz="2205" dirty="0">
                <a:solidFill>
                  <a:srgbClr val="000000"/>
                </a:solidFill>
                <a:latin typeface="Cambria"/>
              </a:rPr>
              <a:t>. </a:t>
            </a:r>
            <a:r>
              <a:rPr lang="en-US" sz="2205" dirty="0" err="1">
                <a:solidFill>
                  <a:srgbClr val="000000"/>
                </a:solidFill>
                <a:latin typeface="Cambria"/>
              </a:rPr>
              <a:t>Thoắt</a:t>
            </a:r>
            <a:r>
              <a:rPr lang="en-US" sz="2205" dirty="0">
                <a:solidFill>
                  <a:srgbClr val="000000"/>
                </a:solidFill>
                <a:latin typeface="Cambria"/>
              </a:rPr>
              <a:t> </a:t>
            </a:r>
            <a:r>
              <a:rPr lang="en-US" sz="2205" dirty="0" err="1">
                <a:solidFill>
                  <a:srgbClr val="000000"/>
                </a:solidFill>
                <a:latin typeface="Cambria"/>
              </a:rPr>
              <a:t>cái</a:t>
            </a:r>
            <a:r>
              <a:rPr lang="en-US" sz="2205" dirty="0">
                <a:solidFill>
                  <a:srgbClr val="000000"/>
                </a:solidFill>
                <a:latin typeface="Cambria"/>
              </a:rPr>
              <a:t>, </a:t>
            </a:r>
            <a:r>
              <a:rPr lang="en-US" sz="2205" dirty="0" err="1">
                <a:solidFill>
                  <a:srgbClr val="000000"/>
                </a:solidFill>
                <a:latin typeface="Cambria"/>
              </a:rPr>
              <a:t>gió</a:t>
            </a:r>
            <a:r>
              <a:rPr lang="en-US" sz="2205" dirty="0">
                <a:solidFill>
                  <a:srgbClr val="000000"/>
                </a:solidFill>
                <a:latin typeface="Cambria"/>
              </a:rPr>
              <a:t> </a:t>
            </a:r>
            <a:r>
              <a:rPr lang="en-US" sz="2205" dirty="0" err="1">
                <a:solidFill>
                  <a:srgbClr val="000000"/>
                </a:solidFill>
                <a:latin typeface="Cambria"/>
              </a:rPr>
              <a:t>xuân</a:t>
            </a:r>
            <a:r>
              <a:rPr lang="en-US" sz="2205" dirty="0">
                <a:solidFill>
                  <a:srgbClr val="000000"/>
                </a:solidFill>
                <a:latin typeface="Cambria"/>
              </a:rPr>
              <a:t> </a:t>
            </a:r>
            <a:r>
              <a:rPr lang="en-US" sz="2205" dirty="0" err="1">
                <a:solidFill>
                  <a:srgbClr val="000000"/>
                </a:solidFill>
                <a:latin typeface="Cambria"/>
              </a:rPr>
              <a:t>hây</a:t>
            </a:r>
            <a:r>
              <a:rPr lang="en-US" sz="2205" dirty="0">
                <a:solidFill>
                  <a:srgbClr val="000000"/>
                </a:solidFill>
                <a:latin typeface="Cambria"/>
              </a:rPr>
              <a:t> </a:t>
            </a:r>
            <a:r>
              <a:rPr lang="en-US" sz="2205" dirty="0" err="1">
                <a:solidFill>
                  <a:srgbClr val="000000"/>
                </a:solidFill>
                <a:latin typeface="Cambria"/>
              </a:rPr>
              <a:t>hẩy</a:t>
            </a:r>
            <a:r>
              <a:rPr lang="en-US" sz="2205" dirty="0">
                <a:solidFill>
                  <a:srgbClr val="000000"/>
                </a:solidFill>
                <a:latin typeface="Cambria"/>
              </a:rPr>
              <a:t> </a:t>
            </a:r>
            <a:r>
              <a:rPr lang="en-US" sz="2205" dirty="0" err="1">
                <a:solidFill>
                  <a:srgbClr val="000000"/>
                </a:solidFill>
                <a:latin typeface="Cambria"/>
              </a:rPr>
              <a:t>nồng</a:t>
            </a:r>
            <a:r>
              <a:rPr lang="en-US" sz="2205" dirty="0">
                <a:solidFill>
                  <a:srgbClr val="000000"/>
                </a:solidFill>
                <a:latin typeface="Cambria"/>
              </a:rPr>
              <a:t> </a:t>
            </a:r>
            <a:r>
              <a:rPr lang="en-US" sz="2205" dirty="0" err="1">
                <a:solidFill>
                  <a:srgbClr val="000000"/>
                </a:solidFill>
                <a:latin typeface="Cambria"/>
              </a:rPr>
              <a:t>nàn</a:t>
            </a:r>
            <a:r>
              <a:rPr lang="en-US" sz="2205" dirty="0">
                <a:solidFill>
                  <a:srgbClr val="000000"/>
                </a:solidFill>
                <a:latin typeface="Cambria"/>
              </a:rPr>
              <a:t> </a:t>
            </a:r>
            <a:r>
              <a:rPr lang="en-US" sz="2205" dirty="0" err="1">
                <a:solidFill>
                  <a:srgbClr val="000000"/>
                </a:solidFill>
                <a:latin typeface="Cambria"/>
              </a:rPr>
              <a:t>với</a:t>
            </a:r>
            <a:r>
              <a:rPr lang="en-US" sz="2205" dirty="0">
                <a:solidFill>
                  <a:srgbClr val="000000"/>
                </a:solidFill>
                <a:latin typeface="Cambria"/>
              </a:rPr>
              <a:t> </a:t>
            </a:r>
            <a:r>
              <a:rPr lang="en-US" sz="2205" dirty="0" err="1">
                <a:solidFill>
                  <a:srgbClr val="000000"/>
                </a:solidFill>
                <a:latin typeface="Cambria"/>
              </a:rPr>
              <a:t>những</a:t>
            </a:r>
            <a:r>
              <a:rPr lang="en-US" sz="2205" dirty="0">
                <a:solidFill>
                  <a:srgbClr val="000000"/>
                </a:solidFill>
                <a:latin typeface="Cambria"/>
              </a:rPr>
              <a:t> </a:t>
            </a:r>
            <a:r>
              <a:rPr lang="en-US" sz="2205" dirty="0" err="1">
                <a:solidFill>
                  <a:srgbClr val="000000"/>
                </a:solidFill>
                <a:latin typeface="Cambria"/>
              </a:rPr>
              <a:t>bông</a:t>
            </a:r>
            <a:r>
              <a:rPr lang="en-US" sz="2205" dirty="0">
                <a:solidFill>
                  <a:srgbClr val="000000"/>
                </a:solidFill>
                <a:latin typeface="Cambria"/>
              </a:rPr>
              <a:t> </a:t>
            </a:r>
            <a:r>
              <a:rPr lang="en-US" sz="2205" dirty="0" err="1">
                <a:solidFill>
                  <a:srgbClr val="000000"/>
                </a:solidFill>
                <a:latin typeface="Cambria"/>
              </a:rPr>
              <a:t>hoa</a:t>
            </a:r>
            <a:r>
              <a:rPr lang="en-US" sz="2205" dirty="0">
                <a:solidFill>
                  <a:srgbClr val="000000"/>
                </a:solidFill>
                <a:latin typeface="Cambria"/>
              </a:rPr>
              <a:t> lay </a:t>
            </a:r>
            <a:r>
              <a:rPr lang="en-US" sz="2205" dirty="0" err="1">
                <a:solidFill>
                  <a:srgbClr val="000000"/>
                </a:solidFill>
                <a:latin typeface="Cambria"/>
              </a:rPr>
              <a:t>ơn</a:t>
            </a:r>
            <a:r>
              <a:rPr lang="en-US" sz="2205" dirty="0">
                <a:solidFill>
                  <a:srgbClr val="000000"/>
                </a:solidFill>
                <a:latin typeface="Cambria"/>
              </a:rPr>
              <a:t> </a:t>
            </a:r>
            <a:r>
              <a:rPr lang="en-US" sz="2205" dirty="0" err="1">
                <a:solidFill>
                  <a:srgbClr val="000000"/>
                </a:solidFill>
                <a:latin typeface="Cambria"/>
              </a:rPr>
              <a:t>màu</a:t>
            </a:r>
            <a:r>
              <a:rPr lang="en-US" sz="2205" dirty="0">
                <a:solidFill>
                  <a:srgbClr val="000000"/>
                </a:solidFill>
                <a:latin typeface="Cambria"/>
              </a:rPr>
              <a:t> </a:t>
            </a:r>
            <a:r>
              <a:rPr lang="en-US" sz="2205" dirty="0" err="1">
                <a:solidFill>
                  <a:srgbClr val="000000"/>
                </a:solidFill>
                <a:latin typeface="Cambria"/>
              </a:rPr>
              <a:t>đen</a:t>
            </a:r>
            <a:r>
              <a:rPr lang="en-US" sz="2205" dirty="0">
                <a:solidFill>
                  <a:srgbClr val="000000"/>
                </a:solidFill>
                <a:latin typeface="Cambria"/>
              </a:rPr>
              <a:t> </a:t>
            </a:r>
            <a:r>
              <a:rPr lang="en-US" sz="2205" dirty="0" err="1">
                <a:solidFill>
                  <a:srgbClr val="000000"/>
                </a:solidFill>
                <a:latin typeface="Cambria"/>
              </a:rPr>
              <a:t>nhung</a:t>
            </a:r>
            <a:r>
              <a:rPr lang="en-US" sz="2205" dirty="0">
                <a:solidFill>
                  <a:srgbClr val="000000"/>
                </a:solidFill>
                <a:latin typeface="Cambria"/>
              </a:rPr>
              <a:t> </a:t>
            </a:r>
            <a:r>
              <a:rPr lang="en-US" sz="2205" dirty="0" err="1">
                <a:solidFill>
                  <a:srgbClr val="000000"/>
                </a:solidFill>
                <a:latin typeface="Cambria"/>
              </a:rPr>
              <a:t>hiếm</a:t>
            </a:r>
            <a:r>
              <a:rPr lang="en-US" sz="2205" dirty="0">
                <a:solidFill>
                  <a:srgbClr val="000000"/>
                </a:solidFill>
                <a:latin typeface="Cambria"/>
              </a:rPr>
              <a:t> </a:t>
            </a:r>
            <a:r>
              <a:rPr lang="en-US" sz="2205" dirty="0" err="1">
                <a:solidFill>
                  <a:srgbClr val="000000"/>
                </a:solidFill>
                <a:latin typeface="Cambria"/>
              </a:rPr>
              <a:t>quý</a:t>
            </a:r>
            <a:r>
              <a:rPr lang="en-US" sz="2205" dirty="0">
                <a:solidFill>
                  <a:srgbClr val="000000"/>
                </a:solidFill>
                <a:latin typeface="Cambria"/>
              </a:rPr>
              <a:t>.</a:t>
            </a:r>
          </a:p>
          <a:p>
            <a:pPr algn="just" defTabSz="609630">
              <a:lnSpc>
                <a:spcPts val="2645"/>
              </a:lnSpc>
            </a:pPr>
            <a:r>
              <a:rPr lang="en-US" sz="2205" dirty="0">
                <a:solidFill>
                  <a:srgbClr val="000000"/>
                </a:solidFill>
                <a:latin typeface="Cambria"/>
              </a:rPr>
              <a:t>   Sa Pa </a:t>
            </a:r>
            <a:r>
              <a:rPr lang="en-US" sz="2205" dirty="0" err="1">
                <a:solidFill>
                  <a:srgbClr val="000000"/>
                </a:solidFill>
                <a:latin typeface="Cambria"/>
              </a:rPr>
              <a:t>quả</a:t>
            </a:r>
            <a:r>
              <a:rPr lang="en-US" sz="2205" dirty="0">
                <a:solidFill>
                  <a:srgbClr val="000000"/>
                </a:solidFill>
                <a:latin typeface="Cambria"/>
              </a:rPr>
              <a:t> </a:t>
            </a:r>
            <a:r>
              <a:rPr lang="en-US" sz="2205" dirty="0" err="1">
                <a:solidFill>
                  <a:srgbClr val="000000"/>
                </a:solidFill>
                <a:latin typeface="Cambria"/>
              </a:rPr>
              <a:t>là</a:t>
            </a:r>
            <a:r>
              <a:rPr lang="en-US" sz="2205" dirty="0">
                <a:solidFill>
                  <a:srgbClr val="000000"/>
                </a:solidFill>
                <a:latin typeface="Cambria"/>
              </a:rPr>
              <a:t> </a:t>
            </a:r>
            <a:r>
              <a:rPr lang="en-US" sz="2205" dirty="0" err="1">
                <a:solidFill>
                  <a:srgbClr val="000000"/>
                </a:solidFill>
                <a:latin typeface="Cambria"/>
              </a:rPr>
              <a:t>món</a:t>
            </a:r>
            <a:r>
              <a:rPr lang="en-US" sz="2205" dirty="0">
                <a:solidFill>
                  <a:srgbClr val="000000"/>
                </a:solidFill>
                <a:latin typeface="Cambria"/>
              </a:rPr>
              <a:t> </a:t>
            </a:r>
            <a:r>
              <a:rPr lang="en-US" sz="2205" dirty="0" err="1">
                <a:solidFill>
                  <a:srgbClr val="000000"/>
                </a:solidFill>
                <a:latin typeface="Cambria"/>
              </a:rPr>
              <a:t>quà</a:t>
            </a:r>
            <a:r>
              <a:rPr lang="en-US" sz="2205" dirty="0">
                <a:solidFill>
                  <a:srgbClr val="000000"/>
                </a:solidFill>
                <a:latin typeface="Cambria"/>
              </a:rPr>
              <a:t> </a:t>
            </a:r>
            <a:r>
              <a:rPr lang="en-US" sz="2205" dirty="0" err="1">
                <a:solidFill>
                  <a:srgbClr val="000000"/>
                </a:solidFill>
                <a:latin typeface="Cambria"/>
              </a:rPr>
              <a:t>tặng</a:t>
            </a:r>
            <a:r>
              <a:rPr lang="en-US" sz="2205" dirty="0">
                <a:solidFill>
                  <a:srgbClr val="000000"/>
                </a:solidFill>
                <a:latin typeface="Cambria"/>
              </a:rPr>
              <a:t> </a:t>
            </a:r>
            <a:r>
              <a:rPr lang="en-US" sz="2205" dirty="0" err="1">
                <a:solidFill>
                  <a:srgbClr val="000000"/>
                </a:solidFill>
                <a:latin typeface="Cambria"/>
              </a:rPr>
              <a:t>diệu</a:t>
            </a:r>
            <a:r>
              <a:rPr lang="en-US" sz="2205" dirty="0">
                <a:solidFill>
                  <a:srgbClr val="000000"/>
                </a:solidFill>
                <a:latin typeface="Cambria"/>
              </a:rPr>
              <a:t> </a:t>
            </a:r>
            <a:r>
              <a:rPr lang="en-US" sz="2205" dirty="0" err="1">
                <a:solidFill>
                  <a:srgbClr val="000000"/>
                </a:solidFill>
                <a:latin typeface="Cambria"/>
              </a:rPr>
              <a:t>kì</a:t>
            </a:r>
            <a:r>
              <a:rPr lang="en-US" sz="2205" dirty="0">
                <a:solidFill>
                  <a:srgbClr val="000000"/>
                </a:solidFill>
                <a:latin typeface="Cambria"/>
              </a:rPr>
              <a:t> </a:t>
            </a:r>
            <a:r>
              <a:rPr lang="en-US" sz="2205" dirty="0" err="1">
                <a:solidFill>
                  <a:srgbClr val="000000"/>
                </a:solidFill>
                <a:latin typeface="Cambria"/>
              </a:rPr>
              <a:t>mà</a:t>
            </a:r>
            <a:r>
              <a:rPr lang="en-US" sz="2205" dirty="0">
                <a:solidFill>
                  <a:srgbClr val="000000"/>
                </a:solidFill>
                <a:latin typeface="Cambria"/>
              </a:rPr>
              <a:t> </a:t>
            </a:r>
            <a:r>
              <a:rPr lang="en-US" sz="2205" dirty="0" err="1">
                <a:solidFill>
                  <a:srgbClr val="000000"/>
                </a:solidFill>
                <a:latin typeface="Cambria"/>
              </a:rPr>
              <a:t>thiên</a:t>
            </a:r>
            <a:r>
              <a:rPr lang="en-US" sz="2205" dirty="0">
                <a:solidFill>
                  <a:srgbClr val="000000"/>
                </a:solidFill>
                <a:latin typeface="Cambria"/>
              </a:rPr>
              <a:t> </a:t>
            </a:r>
            <a:r>
              <a:rPr lang="en-US" sz="2205" dirty="0" err="1">
                <a:solidFill>
                  <a:srgbClr val="000000"/>
                </a:solidFill>
                <a:latin typeface="Cambria"/>
              </a:rPr>
              <a:t>nhiên</a:t>
            </a:r>
            <a:r>
              <a:rPr lang="en-US" sz="2205" dirty="0">
                <a:solidFill>
                  <a:srgbClr val="000000"/>
                </a:solidFill>
                <a:latin typeface="Cambria"/>
              </a:rPr>
              <a:t> </a:t>
            </a:r>
            <a:r>
              <a:rPr lang="en-US" sz="2205" dirty="0" err="1">
                <a:solidFill>
                  <a:srgbClr val="000000"/>
                </a:solidFill>
                <a:latin typeface="Cambria"/>
              </a:rPr>
              <a:t>dành</a:t>
            </a:r>
            <a:r>
              <a:rPr lang="en-US" sz="2205" dirty="0">
                <a:solidFill>
                  <a:srgbClr val="000000"/>
                </a:solidFill>
                <a:latin typeface="Cambria"/>
              </a:rPr>
              <a:t> </a:t>
            </a:r>
            <a:r>
              <a:rPr lang="en-US" sz="2205" dirty="0" err="1">
                <a:solidFill>
                  <a:srgbClr val="000000"/>
                </a:solidFill>
                <a:latin typeface="Cambria"/>
              </a:rPr>
              <a:t>cho</a:t>
            </a:r>
            <a:r>
              <a:rPr lang="en-US" sz="2205" dirty="0">
                <a:solidFill>
                  <a:srgbClr val="000000"/>
                </a:solidFill>
                <a:latin typeface="Cambria"/>
              </a:rPr>
              <a:t> </a:t>
            </a:r>
            <a:r>
              <a:rPr lang="en-US" sz="2205" dirty="0" err="1">
                <a:solidFill>
                  <a:srgbClr val="000000"/>
                </a:solidFill>
                <a:latin typeface="Cambria"/>
              </a:rPr>
              <a:t>đất</a:t>
            </a:r>
            <a:r>
              <a:rPr lang="en-US" sz="2205" dirty="0">
                <a:solidFill>
                  <a:srgbClr val="000000"/>
                </a:solidFill>
                <a:latin typeface="Cambria"/>
              </a:rPr>
              <a:t> </a:t>
            </a:r>
            <a:r>
              <a:rPr lang="en-US" sz="2205" dirty="0" err="1">
                <a:solidFill>
                  <a:srgbClr val="000000"/>
                </a:solidFill>
                <a:latin typeface="Cambria"/>
              </a:rPr>
              <a:t>nước</a:t>
            </a:r>
            <a:r>
              <a:rPr lang="en-US" sz="2205" dirty="0">
                <a:solidFill>
                  <a:srgbClr val="000000"/>
                </a:solidFill>
                <a:latin typeface="Cambria"/>
              </a:rPr>
              <a:t> ta.</a:t>
            </a:r>
          </a:p>
          <a:p>
            <a:pPr algn="r" defTabSz="609630">
              <a:lnSpc>
                <a:spcPts val="2165"/>
              </a:lnSpc>
            </a:pPr>
            <a:r>
              <a:rPr lang="en-US" sz="1805" dirty="0">
                <a:solidFill>
                  <a:srgbClr val="000000"/>
                </a:solidFill>
                <a:latin typeface="Cambria"/>
              </a:rPr>
              <a:t>(Theo </a:t>
            </a:r>
            <a:r>
              <a:rPr lang="en-US" sz="1805" dirty="0" err="1">
                <a:solidFill>
                  <a:srgbClr val="000000"/>
                </a:solidFill>
                <a:latin typeface="Cambria"/>
              </a:rPr>
              <a:t>Nguyễn</a:t>
            </a:r>
            <a:r>
              <a:rPr lang="en-US" sz="1805" dirty="0">
                <a:solidFill>
                  <a:srgbClr val="000000"/>
                </a:solidFill>
                <a:latin typeface="Cambria"/>
              </a:rPr>
              <a:t> Phan </a:t>
            </a:r>
            <a:r>
              <a:rPr lang="en-US" sz="1805" dirty="0" err="1">
                <a:solidFill>
                  <a:srgbClr val="000000"/>
                </a:solidFill>
                <a:latin typeface="Cambria"/>
              </a:rPr>
              <a:t>Hách</a:t>
            </a:r>
            <a:r>
              <a:rPr lang="en-US" sz="1805" dirty="0">
                <a:solidFill>
                  <a:srgbClr val="000000"/>
                </a:solidFill>
                <a:latin typeface="Cambria"/>
              </a:rPr>
              <a:t>)</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barn(inVertical)">
                                      <p:cBhvr>
                                        <p:cTn id="10" dur="500"/>
                                        <p:tgtEl>
                                          <p:spTgt spid="15"/>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barn(inVertical)">
                                      <p:cBhvr>
                                        <p:cTn id="1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565588" y="406124"/>
            <a:ext cx="11060825" cy="6045753"/>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grpSp>
        <p:nvGrpSpPr>
          <p:cNvPr id="35" name="Group 34">
            <a:extLst>
              <a:ext uri="{FF2B5EF4-FFF2-40B4-BE49-F238E27FC236}">
                <a16:creationId xmlns:a16="http://schemas.microsoft.com/office/drawing/2014/main" id="{E6D1DCB0-366E-ED3E-32D2-281F2CED23C8}"/>
              </a:ext>
            </a:extLst>
          </p:cNvPr>
          <p:cNvGrpSpPr/>
          <p:nvPr/>
        </p:nvGrpSpPr>
        <p:grpSpPr>
          <a:xfrm>
            <a:off x="6096000" y="1958629"/>
            <a:ext cx="3328399" cy="1252386"/>
            <a:chOff x="6161021" y="2154915"/>
            <a:chExt cx="3328399" cy="1252386"/>
          </a:xfrm>
        </p:grpSpPr>
        <p:sp>
          <p:nvSpPr>
            <p:cNvPr id="16" name="Freeform 16"/>
            <p:cNvSpPr/>
            <p:nvPr/>
          </p:nvSpPr>
          <p:spPr>
            <a:xfrm>
              <a:off x="6161021" y="2154915"/>
              <a:ext cx="3328399" cy="1252386"/>
            </a:xfrm>
            <a:custGeom>
              <a:avLst/>
              <a:gdLst/>
              <a:ahLst/>
              <a:cxnLst/>
              <a:rect l="l" t="t" r="r" b="b"/>
              <a:pathLst>
                <a:path w="4205773" h="1878579">
                  <a:moveTo>
                    <a:pt x="0" y="0"/>
                  </a:moveTo>
                  <a:lnTo>
                    <a:pt x="4205773" y="0"/>
                  </a:lnTo>
                  <a:lnTo>
                    <a:pt x="4205773" y="1878578"/>
                  </a:lnTo>
                  <a:lnTo>
                    <a:pt x="0" y="1878578"/>
                  </a:lnTo>
                  <a:lnTo>
                    <a:pt x="0" y="0"/>
                  </a:lnTo>
                  <a:close/>
                </a:path>
              </a:pathLst>
            </a:custGeom>
            <a:blipFill>
              <a:blip r:embed="rId2">
                <a:extLst>
                  <a:ext uri="{96DAC541-7B7A-43D3-8B79-37D633B846F1}">
                    <asvg:svgBlip xmlns="" xmlns:asvg="http://schemas.microsoft.com/office/drawing/2016/SVG/main" r:embed="rId13"/>
                  </a:ext>
                </a:extLst>
              </a:blip>
              <a:stretch>
                <a:fillRect/>
              </a:stretch>
            </a:blipFill>
          </p:spPr>
        </p:sp>
        <p:sp>
          <p:nvSpPr>
            <p:cNvPr id="17" name="TextBox 17"/>
            <p:cNvSpPr txBox="1"/>
            <p:nvPr/>
          </p:nvSpPr>
          <p:spPr>
            <a:xfrm>
              <a:off x="6371485" y="2507283"/>
              <a:ext cx="2835135" cy="433067"/>
            </a:xfrm>
            <a:prstGeom prst="rect">
              <a:avLst/>
            </a:prstGeom>
          </p:spPr>
          <p:txBody>
            <a:bodyPr lIns="0" tIns="0" rIns="0" bIns="0" rtlCol="0" anchor="t">
              <a:spAutoFit/>
            </a:bodyPr>
            <a:lstStyle/>
            <a:p>
              <a:pPr defTabSz="609630">
                <a:lnSpc>
                  <a:spcPts val="3573"/>
                </a:lnSpc>
              </a:pPr>
              <a:r>
                <a:rPr lang="en-US" sz="2977" dirty="0" err="1">
                  <a:solidFill>
                    <a:srgbClr val="000000"/>
                  </a:solidFill>
                  <a:latin typeface="Cambria"/>
                </a:rPr>
                <a:t>lướt</a:t>
              </a:r>
              <a:r>
                <a:rPr lang="en-US" sz="2977" dirty="0">
                  <a:solidFill>
                    <a:srgbClr val="000000"/>
                  </a:solidFill>
                  <a:latin typeface="Cambria"/>
                </a:rPr>
                <a:t> </a:t>
              </a:r>
              <a:r>
                <a:rPr lang="en-US" sz="2977" dirty="0" err="1">
                  <a:solidFill>
                    <a:srgbClr val="000000"/>
                  </a:solidFill>
                  <a:latin typeface="Cambria"/>
                </a:rPr>
                <a:t>thướt</a:t>
              </a:r>
              <a:r>
                <a:rPr lang="en-US" sz="2977" dirty="0">
                  <a:solidFill>
                    <a:srgbClr val="000000"/>
                  </a:solidFill>
                  <a:latin typeface="Cambria"/>
                </a:rPr>
                <a:t> </a:t>
              </a:r>
              <a:r>
                <a:rPr lang="en-US" sz="2977" dirty="0" err="1">
                  <a:solidFill>
                    <a:srgbClr val="000000"/>
                  </a:solidFill>
                  <a:latin typeface="Cambria"/>
                </a:rPr>
                <a:t>liễu</a:t>
              </a:r>
              <a:r>
                <a:rPr lang="en-US" sz="2977" dirty="0">
                  <a:solidFill>
                    <a:srgbClr val="000000"/>
                  </a:solidFill>
                  <a:latin typeface="Cambria"/>
                </a:rPr>
                <a:t> </a:t>
              </a:r>
              <a:r>
                <a:rPr lang="en-US" sz="2977" dirty="0" err="1">
                  <a:solidFill>
                    <a:srgbClr val="000000"/>
                  </a:solidFill>
                  <a:latin typeface="Cambria"/>
                </a:rPr>
                <a:t>rũ</a:t>
              </a:r>
              <a:endParaRPr lang="en-US" sz="2977" dirty="0">
                <a:solidFill>
                  <a:srgbClr val="000000"/>
                </a:solidFill>
                <a:latin typeface="Cambria"/>
              </a:endParaRPr>
            </a:p>
          </p:txBody>
        </p:sp>
      </p:grpSp>
      <p:grpSp>
        <p:nvGrpSpPr>
          <p:cNvPr id="33" name="Group 32">
            <a:extLst>
              <a:ext uri="{FF2B5EF4-FFF2-40B4-BE49-F238E27FC236}">
                <a16:creationId xmlns:a16="http://schemas.microsoft.com/office/drawing/2014/main" id="{F07DB139-3586-F25B-8A71-C3DD24721851}"/>
              </a:ext>
            </a:extLst>
          </p:cNvPr>
          <p:cNvGrpSpPr/>
          <p:nvPr/>
        </p:nvGrpSpPr>
        <p:grpSpPr>
          <a:xfrm>
            <a:off x="1801529" y="2068313"/>
            <a:ext cx="2712720" cy="1252386"/>
            <a:chOff x="1592266" y="2108283"/>
            <a:chExt cx="2712720" cy="1252386"/>
          </a:xfrm>
        </p:grpSpPr>
        <p:sp>
          <p:nvSpPr>
            <p:cNvPr id="18" name="Freeform 18"/>
            <p:cNvSpPr/>
            <p:nvPr/>
          </p:nvSpPr>
          <p:spPr>
            <a:xfrm>
              <a:off x="1592266" y="2108283"/>
              <a:ext cx="2712720" cy="1252386"/>
            </a:xfrm>
            <a:custGeom>
              <a:avLst/>
              <a:gdLst/>
              <a:ahLst/>
              <a:cxnLst/>
              <a:rect l="l" t="t" r="r" b="b"/>
              <a:pathLst>
                <a:path w="4205773" h="1878579">
                  <a:moveTo>
                    <a:pt x="0" y="0"/>
                  </a:moveTo>
                  <a:lnTo>
                    <a:pt x="4205773" y="0"/>
                  </a:lnTo>
                  <a:lnTo>
                    <a:pt x="4205773" y="1878579"/>
                  </a:lnTo>
                  <a:lnTo>
                    <a:pt x="0" y="1878579"/>
                  </a:lnTo>
                  <a:lnTo>
                    <a:pt x="0" y="0"/>
                  </a:lnTo>
                  <a:close/>
                </a:path>
              </a:pathLst>
            </a:custGeom>
            <a:blipFill>
              <a:blip r:embed="rId2">
                <a:extLst>
                  <a:ext uri="{96DAC541-7B7A-43D3-8B79-37D633B846F1}">
                    <asvg:svgBlip xmlns="" xmlns:asvg="http://schemas.microsoft.com/office/drawing/2016/SVG/main" r:embed="rId13"/>
                  </a:ext>
                </a:extLst>
              </a:blip>
              <a:stretch>
                <a:fillRect/>
              </a:stretch>
            </a:blipFill>
          </p:spPr>
        </p:sp>
        <p:sp>
          <p:nvSpPr>
            <p:cNvPr id="19" name="TextBox 19"/>
            <p:cNvSpPr txBox="1"/>
            <p:nvPr/>
          </p:nvSpPr>
          <p:spPr>
            <a:xfrm>
              <a:off x="2035355" y="2507283"/>
              <a:ext cx="1857316" cy="433067"/>
            </a:xfrm>
            <a:prstGeom prst="rect">
              <a:avLst/>
            </a:prstGeom>
          </p:spPr>
          <p:txBody>
            <a:bodyPr lIns="0" tIns="0" rIns="0" bIns="0" rtlCol="0" anchor="t">
              <a:spAutoFit/>
            </a:bodyPr>
            <a:lstStyle/>
            <a:p>
              <a:pPr defTabSz="609630">
                <a:lnSpc>
                  <a:spcPts val="3573"/>
                </a:lnSpc>
              </a:pPr>
              <a:r>
                <a:rPr lang="en-US" sz="2977" dirty="0" err="1">
                  <a:solidFill>
                    <a:srgbClr val="000000"/>
                  </a:solidFill>
                  <a:latin typeface="Cambria"/>
                </a:rPr>
                <a:t>chênh</a:t>
              </a:r>
              <a:r>
                <a:rPr lang="en-US" sz="2977" dirty="0">
                  <a:solidFill>
                    <a:srgbClr val="000000"/>
                  </a:solidFill>
                  <a:latin typeface="Cambria"/>
                </a:rPr>
                <a:t> </a:t>
              </a:r>
              <a:r>
                <a:rPr lang="en-US" sz="2977" dirty="0" err="1">
                  <a:solidFill>
                    <a:srgbClr val="000000"/>
                  </a:solidFill>
                  <a:latin typeface="Cambria"/>
                </a:rPr>
                <a:t>vênh</a:t>
              </a:r>
              <a:endParaRPr lang="en-US" sz="2977" dirty="0">
                <a:solidFill>
                  <a:srgbClr val="000000"/>
                </a:solidFill>
                <a:latin typeface="Cambria"/>
              </a:endParaRPr>
            </a:p>
          </p:txBody>
        </p:sp>
      </p:grpSp>
      <p:grpSp>
        <p:nvGrpSpPr>
          <p:cNvPr id="34" name="Group 33">
            <a:extLst>
              <a:ext uri="{FF2B5EF4-FFF2-40B4-BE49-F238E27FC236}">
                <a16:creationId xmlns:a16="http://schemas.microsoft.com/office/drawing/2014/main" id="{F8348FFC-62CE-3B26-D774-47A8CD6AD582}"/>
              </a:ext>
            </a:extLst>
          </p:cNvPr>
          <p:cNvGrpSpPr/>
          <p:nvPr/>
        </p:nvGrpSpPr>
        <p:grpSpPr>
          <a:xfrm>
            <a:off x="1801528" y="3633540"/>
            <a:ext cx="2244269" cy="1252386"/>
            <a:chOff x="1801528" y="3633540"/>
            <a:chExt cx="2244269" cy="1252386"/>
          </a:xfrm>
        </p:grpSpPr>
        <p:sp>
          <p:nvSpPr>
            <p:cNvPr id="20" name="Freeform 20"/>
            <p:cNvSpPr/>
            <p:nvPr/>
          </p:nvSpPr>
          <p:spPr>
            <a:xfrm>
              <a:off x="1801528" y="3633540"/>
              <a:ext cx="2244269" cy="1252386"/>
            </a:xfrm>
            <a:custGeom>
              <a:avLst/>
              <a:gdLst/>
              <a:ahLst/>
              <a:cxnLst/>
              <a:rect l="l" t="t" r="r" b="b"/>
              <a:pathLst>
                <a:path w="4205773" h="1878579">
                  <a:moveTo>
                    <a:pt x="0" y="0"/>
                  </a:moveTo>
                  <a:lnTo>
                    <a:pt x="4205773" y="0"/>
                  </a:lnTo>
                  <a:lnTo>
                    <a:pt x="4205773" y="1878579"/>
                  </a:lnTo>
                  <a:lnTo>
                    <a:pt x="0" y="1878579"/>
                  </a:lnTo>
                  <a:lnTo>
                    <a:pt x="0" y="0"/>
                  </a:lnTo>
                  <a:close/>
                </a:path>
              </a:pathLst>
            </a:custGeom>
            <a:blipFill>
              <a:blip r:embed="rId2">
                <a:extLst>
                  <a:ext uri="{96DAC541-7B7A-43D3-8B79-37D633B846F1}">
                    <asvg:svgBlip xmlns="" xmlns:asvg="http://schemas.microsoft.com/office/drawing/2016/SVG/main" r:embed="rId13"/>
                  </a:ext>
                </a:extLst>
              </a:blip>
              <a:stretch>
                <a:fillRect/>
              </a:stretch>
            </a:blipFill>
          </p:spPr>
        </p:sp>
        <p:sp>
          <p:nvSpPr>
            <p:cNvPr id="21" name="TextBox 21"/>
            <p:cNvSpPr txBox="1"/>
            <p:nvPr/>
          </p:nvSpPr>
          <p:spPr>
            <a:xfrm>
              <a:off x="2441200" y="4050297"/>
              <a:ext cx="871465" cy="433067"/>
            </a:xfrm>
            <a:prstGeom prst="rect">
              <a:avLst/>
            </a:prstGeom>
          </p:spPr>
          <p:txBody>
            <a:bodyPr lIns="0" tIns="0" rIns="0" bIns="0" rtlCol="0" anchor="t">
              <a:spAutoFit/>
            </a:bodyPr>
            <a:lstStyle/>
            <a:p>
              <a:pPr defTabSz="609630">
                <a:lnSpc>
                  <a:spcPts val="3573"/>
                </a:lnSpc>
              </a:pPr>
              <a:r>
                <a:rPr lang="en-US" sz="2977" dirty="0">
                  <a:solidFill>
                    <a:srgbClr val="000000"/>
                  </a:solidFill>
                  <a:latin typeface="Cambria"/>
                </a:rPr>
                <a:t>Tu </a:t>
              </a:r>
              <a:r>
                <a:rPr lang="en-US" sz="2977" dirty="0" err="1">
                  <a:solidFill>
                    <a:srgbClr val="000000"/>
                  </a:solidFill>
                  <a:latin typeface="Cambria"/>
                </a:rPr>
                <a:t>Dí</a:t>
              </a:r>
              <a:endParaRPr lang="en-US" sz="2977" dirty="0">
                <a:solidFill>
                  <a:srgbClr val="000000"/>
                </a:solidFill>
                <a:latin typeface="Cambria"/>
              </a:endParaRPr>
            </a:p>
          </p:txBody>
        </p:sp>
      </p:grpSp>
      <p:grpSp>
        <p:nvGrpSpPr>
          <p:cNvPr id="36" name="Group 35">
            <a:extLst>
              <a:ext uri="{FF2B5EF4-FFF2-40B4-BE49-F238E27FC236}">
                <a16:creationId xmlns:a16="http://schemas.microsoft.com/office/drawing/2014/main" id="{6DB61462-F07B-013A-384F-25440CB10992}"/>
              </a:ext>
            </a:extLst>
          </p:cNvPr>
          <p:cNvGrpSpPr/>
          <p:nvPr/>
        </p:nvGrpSpPr>
        <p:grpSpPr>
          <a:xfrm>
            <a:off x="6654125" y="3494155"/>
            <a:ext cx="2363960" cy="1252386"/>
            <a:chOff x="6140555" y="3607148"/>
            <a:chExt cx="2363960" cy="1252386"/>
          </a:xfrm>
        </p:grpSpPr>
        <p:sp>
          <p:nvSpPr>
            <p:cNvPr id="22" name="Freeform 22"/>
            <p:cNvSpPr/>
            <p:nvPr/>
          </p:nvSpPr>
          <p:spPr>
            <a:xfrm>
              <a:off x="6140555" y="3607148"/>
              <a:ext cx="2363960" cy="1252386"/>
            </a:xfrm>
            <a:custGeom>
              <a:avLst/>
              <a:gdLst/>
              <a:ahLst/>
              <a:cxnLst/>
              <a:rect l="l" t="t" r="r" b="b"/>
              <a:pathLst>
                <a:path w="4205773" h="1878579">
                  <a:moveTo>
                    <a:pt x="0" y="0"/>
                  </a:moveTo>
                  <a:lnTo>
                    <a:pt x="4205772" y="0"/>
                  </a:lnTo>
                  <a:lnTo>
                    <a:pt x="4205772" y="1878579"/>
                  </a:lnTo>
                  <a:lnTo>
                    <a:pt x="0" y="1878579"/>
                  </a:lnTo>
                  <a:lnTo>
                    <a:pt x="0" y="0"/>
                  </a:lnTo>
                  <a:close/>
                </a:path>
              </a:pathLst>
            </a:custGeom>
            <a:blipFill>
              <a:blip r:embed="rId2">
                <a:extLst>
                  <a:ext uri="{96DAC541-7B7A-43D3-8B79-37D633B846F1}">
                    <asvg:svgBlip xmlns="" xmlns:asvg="http://schemas.microsoft.com/office/drawing/2016/SVG/main" r:embed="rId13"/>
                  </a:ext>
                </a:extLst>
              </a:blip>
              <a:stretch>
                <a:fillRect/>
              </a:stretch>
            </a:blipFill>
          </p:spPr>
        </p:sp>
        <p:sp>
          <p:nvSpPr>
            <p:cNvPr id="23" name="TextBox 23"/>
            <p:cNvSpPr txBox="1"/>
            <p:nvPr/>
          </p:nvSpPr>
          <p:spPr>
            <a:xfrm>
              <a:off x="6814010" y="4000990"/>
              <a:ext cx="1103006" cy="433067"/>
            </a:xfrm>
            <a:prstGeom prst="rect">
              <a:avLst/>
            </a:prstGeom>
          </p:spPr>
          <p:txBody>
            <a:bodyPr lIns="0" tIns="0" rIns="0" bIns="0" rtlCol="0" anchor="t">
              <a:spAutoFit/>
            </a:bodyPr>
            <a:lstStyle/>
            <a:p>
              <a:pPr defTabSz="609630">
                <a:lnSpc>
                  <a:spcPts val="3573"/>
                </a:lnSpc>
              </a:pPr>
              <a:r>
                <a:rPr lang="en-US" sz="2977" dirty="0" err="1">
                  <a:solidFill>
                    <a:srgbClr val="000000"/>
                  </a:solidFill>
                  <a:latin typeface="Cambria"/>
                </a:rPr>
                <a:t>Phù</a:t>
              </a:r>
              <a:r>
                <a:rPr lang="en-US" sz="2977" dirty="0">
                  <a:solidFill>
                    <a:srgbClr val="000000"/>
                  </a:solidFill>
                  <a:latin typeface="Cambria"/>
                </a:rPr>
                <a:t> </a:t>
              </a:r>
              <a:r>
                <a:rPr lang="en-US" sz="2977" dirty="0" err="1">
                  <a:solidFill>
                    <a:srgbClr val="000000"/>
                  </a:solidFill>
                  <a:latin typeface="Cambria"/>
                </a:rPr>
                <a:t>Lá</a:t>
              </a:r>
              <a:endParaRPr lang="en-US" sz="2977" dirty="0">
                <a:solidFill>
                  <a:srgbClr val="000000"/>
                </a:solidFill>
                <a:latin typeface="Cambria"/>
              </a:endParaRPr>
            </a:p>
          </p:txBody>
        </p:sp>
      </p:grpSp>
      <p:grpSp>
        <p:nvGrpSpPr>
          <p:cNvPr id="32" name="Group 31">
            <a:extLst>
              <a:ext uri="{FF2B5EF4-FFF2-40B4-BE49-F238E27FC236}">
                <a16:creationId xmlns:a16="http://schemas.microsoft.com/office/drawing/2014/main" id="{04D3D20B-476A-22A0-9AA2-081D0A256BF0}"/>
              </a:ext>
            </a:extLst>
          </p:cNvPr>
          <p:cNvGrpSpPr/>
          <p:nvPr/>
        </p:nvGrpSpPr>
        <p:grpSpPr>
          <a:xfrm>
            <a:off x="3439167" y="4973016"/>
            <a:ext cx="4362601" cy="1252386"/>
            <a:chOff x="4030628" y="5059382"/>
            <a:chExt cx="4362601" cy="1252386"/>
          </a:xfrm>
        </p:grpSpPr>
        <p:sp>
          <p:nvSpPr>
            <p:cNvPr id="24" name="Freeform 24"/>
            <p:cNvSpPr/>
            <p:nvPr/>
          </p:nvSpPr>
          <p:spPr>
            <a:xfrm>
              <a:off x="4030628" y="5059382"/>
              <a:ext cx="4362601" cy="1252386"/>
            </a:xfrm>
            <a:custGeom>
              <a:avLst/>
              <a:gdLst/>
              <a:ahLst/>
              <a:cxnLst/>
              <a:rect l="l" t="t" r="r" b="b"/>
              <a:pathLst>
                <a:path w="4205773" h="1878579">
                  <a:moveTo>
                    <a:pt x="0" y="0"/>
                  </a:moveTo>
                  <a:lnTo>
                    <a:pt x="4205772" y="0"/>
                  </a:lnTo>
                  <a:lnTo>
                    <a:pt x="4205772" y="1878578"/>
                  </a:lnTo>
                  <a:lnTo>
                    <a:pt x="0" y="1878578"/>
                  </a:lnTo>
                  <a:lnTo>
                    <a:pt x="0" y="0"/>
                  </a:lnTo>
                  <a:close/>
                </a:path>
              </a:pathLst>
            </a:custGeom>
            <a:blipFill>
              <a:blip r:embed="rId2">
                <a:extLst>
                  <a:ext uri="{96DAC541-7B7A-43D3-8B79-37D633B846F1}">
                    <asvg:svgBlip xmlns="" xmlns:asvg="http://schemas.microsoft.com/office/drawing/2016/SVG/main" r:embed="rId13"/>
                  </a:ext>
                </a:extLst>
              </a:blip>
              <a:stretch>
                <a:fillRect/>
              </a:stretch>
            </a:blipFill>
          </p:spPr>
        </p:sp>
        <p:sp>
          <p:nvSpPr>
            <p:cNvPr id="25" name="TextBox 25"/>
            <p:cNvSpPr txBox="1"/>
            <p:nvPr/>
          </p:nvSpPr>
          <p:spPr>
            <a:xfrm>
              <a:off x="4704084" y="5453223"/>
              <a:ext cx="3207373" cy="433067"/>
            </a:xfrm>
            <a:prstGeom prst="rect">
              <a:avLst/>
            </a:prstGeom>
          </p:spPr>
          <p:txBody>
            <a:bodyPr lIns="0" tIns="0" rIns="0" bIns="0" rtlCol="0" anchor="t">
              <a:spAutoFit/>
            </a:bodyPr>
            <a:lstStyle/>
            <a:p>
              <a:pPr defTabSz="609630">
                <a:lnSpc>
                  <a:spcPts val="3573"/>
                </a:lnSpc>
              </a:pPr>
              <a:r>
                <a:rPr lang="en-US" sz="2977" dirty="0" err="1">
                  <a:solidFill>
                    <a:srgbClr val="000000"/>
                  </a:solidFill>
                  <a:latin typeface="Cambria"/>
                </a:rPr>
                <a:t>người</a:t>
              </a:r>
              <a:r>
                <a:rPr lang="en-US" sz="2977" dirty="0">
                  <a:solidFill>
                    <a:srgbClr val="000000"/>
                  </a:solidFill>
                  <a:latin typeface="Cambria"/>
                </a:rPr>
                <a:t> </a:t>
              </a:r>
              <a:r>
                <a:rPr lang="en-US" sz="2977" dirty="0" err="1">
                  <a:solidFill>
                    <a:srgbClr val="000000"/>
                  </a:solidFill>
                  <a:latin typeface="Cambria"/>
                </a:rPr>
                <a:t>ngựa</a:t>
              </a:r>
              <a:r>
                <a:rPr lang="en-US" sz="2977" dirty="0">
                  <a:solidFill>
                    <a:srgbClr val="000000"/>
                  </a:solidFill>
                  <a:latin typeface="Cambria"/>
                </a:rPr>
                <a:t> </a:t>
              </a:r>
              <a:r>
                <a:rPr lang="en-US" sz="2977" dirty="0" err="1">
                  <a:solidFill>
                    <a:srgbClr val="000000"/>
                  </a:solidFill>
                  <a:latin typeface="Cambria"/>
                </a:rPr>
                <a:t>dập</a:t>
              </a:r>
              <a:r>
                <a:rPr lang="en-US" sz="2977" dirty="0">
                  <a:solidFill>
                    <a:srgbClr val="000000"/>
                  </a:solidFill>
                  <a:latin typeface="Cambria"/>
                </a:rPr>
                <a:t> </a:t>
              </a:r>
              <a:r>
                <a:rPr lang="en-US" sz="2977" dirty="0" err="1">
                  <a:solidFill>
                    <a:srgbClr val="000000"/>
                  </a:solidFill>
                  <a:latin typeface="Cambria"/>
                </a:rPr>
                <a:t>dìu</a:t>
              </a:r>
              <a:endParaRPr lang="en-US" sz="2977" dirty="0">
                <a:solidFill>
                  <a:srgbClr val="000000"/>
                </a:solidFill>
                <a:latin typeface="Cambria"/>
              </a:endParaRPr>
            </a:p>
          </p:txBody>
        </p:sp>
      </p:grpSp>
      <p:pic>
        <p:nvPicPr>
          <p:cNvPr id="13" name="Picture 12">
            <a:extLst>
              <a:ext uri="{FF2B5EF4-FFF2-40B4-BE49-F238E27FC236}">
                <a16:creationId xmlns:a16="http://schemas.microsoft.com/office/drawing/2014/main" id="{FD239340-4EB3-5F53-1F29-FAF885A12E56}"/>
              </a:ext>
            </a:extLst>
          </p:cNvPr>
          <p:cNvPicPr>
            <a:picLocks noChangeAspect="1"/>
          </p:cNvPicPr>
          <p:nvPr/>
        </p:nvPicPr>
        <p:blipFill>
          <a:blip r:embed="rId2"/>
          <a:stretch>
            <a:fillRect/>
          </a:stretch>
        </p:blipFill>
        <p:spPr>
          <a:xfrm>
            <a:off x="2319334" y="733894"/>
            <a:ext cx="7974259" cy="120101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3"/>
                                        </p:tgtEl>
                                        <p:attrNameLst>
                                          <p:attrName>style.visibility</p:attrName>
                                        </p:attrNameLst>
                                      </p:cBhvr>
                                      <p:to>
                                        <p:strVal val="visible"/>
                                      </p:to>
                                    </p:set>
                                    <p:anim calcmode="lin" valueType="num">
                                      <p:cBhvr>
                                        <p:cTn id="14" dur="500" fill="hold"/>
                                        <p:tgtEl>
                                          <p:spTgt spid="33"/>
                                        </p:tgtEl>
                                        <p:attrNameLst>
                                          <p:attrName>ppt_w</p:attrName>
                                        </p:attrNameLst>
                                      </p:cBhvr>
                                      <p:tavLst>
                                        <p:tav tm="0">
                                          <p:val>
                                            <p:fltVal val="0"/>
                                          </p:val>
                                        </p:tav>
                                        <p:tav tm="100000">
                                          <p:val>
                                            <p:strVal val="#ppt_w"/>
                                          </p:val>
                                        </p:tav>
                                      </p:tavLst>
                                    </p:anim>
                                    <p:anim calcmode="lin" valueType="num">
                                      <p:cBhvr>
                                        <p:cTn id="15" dur="500" fill="hold"/>
                                        <p:tgtEl>
                                          <p:spTgt spid="33"/>
                                        </p:tgtEl>
                                        <p:attrNameLst>
                                          <p:attrName>ppt_h</p:attrName>
                                        </p:attrNameLst>
                                      </p:cBhvr>
                                      <p:tavLst>
                                        <p:tav tm="0">
                                          <p:val>
                                            <p:fltVal val="0"/>
                                          </p:val>
                                        </p:tav>
                                        <p:tav tm="100000">
                                          <p:val>
                                            <p:strVal val="#ppt_h"/>
                                          </p:val>
                                        </p:tav>
                                      </p:tavLst>
                                    </p:anim>
                                    <p:animEffect transition="in" filter="fade">
                                      <p:cBhvr>
                                        <p:cTn id="16" dur="500"/>
                                        <p:tgtEl>
                                          <p:spTgt spid="33"/>
                                        </p:tgtEl>
                                      </p:cBhvr>
                                    </p:animEffect>
                                  </p:childTnLst>
                                </p:cTn>
                              </p:par>
                              <p:par>
                                <p:cTn id="17" presetID="53" presetClass="entr" presetSubtype="16" fill="hold" nodeType="withEffect">
                                  <p:stCondLst>
                                    <p:cond delay="0"/>
                                  </p:stCondLst>
                                  <p:childTnLst>
                                    <p:set>
                                      <p:cBhvr>
                                        <p:cTn id="18" dur="1" fill="hold">
                                          <p:stCondLst>
                                            <p:cond delay="0"/>
                                          </p:stCondLst>
                                        </p:cTn>
                                        <p:tgtEl>
                                          <p:spTgt spid="35"/>
                                        </p:tgtEl>
                                        <p:attrNameLst>
                                          <p:attrName>style.visibility</p:attrName>
                                        </p:attrNameLst>
                                      </p:cBhvr>
                                      <p:to>
                                        <p:strVal val="visible"/>
                                      </p:to>
                                    </p:set>
                                    <p:anim calcmode="lin" valueType="num">
                                      <p:cBhvr>
                                        <p:cTn id="19" dur="500" fill="hold"/>
                                        <p:tgtEl>
                                          <p:spTgt spid="35"/>
                                        </p:tgtEl>
                                        <p:attrNameLst>
                                          <p:attrName>ppt_w</p:attrName>
                                        </p:attrNameLst>
                                      </p:cBhvr>
                                      <p:tavLst>
                                        <p:tav tm="0">
                                          <p:val>
                                            <p:fltVal val="0"/>
                                          </p:val>
                                        </p:tav>
                                        <p:tav tm="100000">
                                          <p:val>
                                            <p:strVal val="#ppt_w"/>
                                          </p:val>
                                        </p:tav>
                                      </p:tavLst>
                                    </p:anim>
                                    <p:anim calcmode="lin" valueType="num">
                                      <p:cBhvr>
                                        <p:cTn id="20" dur="500" fill="hold"/>
                                        <p:tgtEl>
                                          <p:spTgt spid="35"/>
                                        </p:tgtEl>
                                        <p:attrNameLst>
                                          <p:attrName>ppt_h</p:attrName>
                                        </p:attrNameLst>
                                      </p:cBhvr>
                                      <p:tavLst>
                                        <p:tav tm="0">
                                          <p:val>
                                            <p:fltVal val="0"/>
                                          </p:val>
                                        </p:tav>
                                        <p:tav tm="100000">
                                          <p:val>
                                            <p:strVal val="#ppt_h"/>
                                          </p:val>
                                        </p:tav>
                                      </p:tavLst>
                                    </p:anim>
                                    <p:animEffect transition="in" filter="fade">
                                      <p:cBhvr>
                                        <p:cTn id="21" dur="500"/>
                                        <p:tgtEl>
                                          <p:spTgt spid="35"/>
                                        </p:tgtEl>
                                      </p:cBhvr>
                                    </p:animEffect>
                                  </p:childTnLst>
                                </p:cTn>
                              </p:par>
                              <p:par>
                                <p:cTn id="22" presetID="53" presetClass="entr" presetSubtype="16" fill="hold" nodeType="withEffect">
                                  <p:stCondLst>
                                    <p:cond delay="0"/>
                                  </p:stCondLst>
                                  <p:childTnLst>
                                    <p:set>
                                      <p:cBhvr>
                                        <p:cTn id="23" dur="1" fill="hold">
                                          <p:stCondLst>
                                            <p:cond delay="0"/>
                                          </p:stCondLst>
                                        </p:cTn>
                                        <p:tgtEl>
                                          <p:spTgt spid="34"/>
                                        </p:tgtEl>
                                        <p:attrNameLst>
                                          <p:attrName>style.visibility</p:attrName>
                                        </p:attrNameLst>
                                      </p:cBhvr>
                                      <p:to>
                                        <p:strVal val="visible"/>
                                      </p:to>
                                    </p:set>
                                    <p:anim calcmode="lin" valueType="num">
                                      <p:cBhvr>
                                        <p:cTn id="24" dur="500" fill="hold"/>
                                        <p:tgtEl>
                                          <p:spTgt spid="34"/>
                                        </p:tgtEl>
                                        <p:attrNameLst>
                                          <p:attrName>ppt_w</p:attrName>
                                        </p:attrNameLst>
                                      </p:cBhvr>
                                      <p:tavLst>
                                        <p:tav tm="0">
                                          <p:val>
                                            <p:fltVal val="0"/>
                                          </p:val>
                                        </p:tav>
                                        <p:tav tm="100000">
                                          <p:val>
                                            <p:strVal val="#ppt_w"/>
                                          </p:val>
                                        </p:tav>
                                      </p:tavLst>
                                    </p:anim>
                                    <p:anim calcmode="lin" valueType="num">
                                      <p:cBhvr>
                                        <p:cTn id="25" dur="500" fill="hold"/>
                                        <p:tgtEl>
                                          <p:spTgt spid="34"/>
                                        </p:tgtEl>
                                        <p:attrNameLst>
                                          <p:attrName>ppt_h</p:attrName>
                                        </p:attrNameLst>
                                      </p:cBhvr>
                                      <p:tavLst>
                                        <p:tav tm="0">
                                          <p:val>
                                            <p:fltVal val="0"/>
                                          </p:val>
                                        </p:tav>
                                        <p:tav tm="100000">
                                          <p:val>
                                            <p:strVal val="#ppt_h"/>
                                          </p:val>
                                        </p:tav>
                                      </p:tavLst>
                                    </p:anim>
                                    <p:animEffect transition="in" filter="fade">
                                      <p:cBhvr>
                                        <p:cTn id="26" dur="500"/>
                                        <p:tgtEl>
                                          <p:spTgt spid="34"/>
                                        </p:tgtEl>
                                      </p:cBhvr>
                                    </p:animEffect>
                                  </p:childTnLst>
                                </p:cTn>
                              </p:par>
                              <p:par>
                                <p:cTn id="27" presetID="53" presetClass="entr" presetSubtype="16" fill="hold" nodeType="withEffect">
                                  <p:stCondLst>
                                    <p:cond delay="0"/>
                                  </p:stCondLst>
                                  <p:childTnLst>
                                    <p:set>
                                      <p:cBhvr>
                                        <p:cTn id="28" dur="1" fill="hold">
                                          <p:stCondLst>
                                            <p:cond delay="0"/>
                                          </p:stCondLst>
                                        </p:cTn>
                                        <p:tgtEl>
                                          <p:spTgt spid="36"/>
                                        </p:tgtEl>
                                        <p:attrNameLst>
                                          <p:attrName>style.visibility</p:attrName>
                                        </p:attrNameLst>
                                      </p:cBhvr>
                                      <p:to>
                                        <p:strVal val="visible"/>
                                      </p:to>
                                    </p:set>
                                    <p:anim calcmode="lin" valueType="num">
                                      <p:cBhvr>
                                        <p:cTn id="29" dur="500" fill="hold"/>
                                        <p:tgtEl>
                                          <p:spTgt spid="36"/>
                                        </p:tgtEl>
                                        <p:attrNameLst>
                                          <p:attrName>ppt_w</p:attrName>
                                        </p:attrNameLst>
                                      </p:cBhvr>
                                      <p:tavLst>
                                        <p:tav tm="0">
                                          <p:val>
                                            <p:fltVal val="0"/>
                                          </p:val>
                                        </p:tav>
                                        <p:tav tm="100000">
                                          <p:val>
                                            <p:strVal val="#ppt_w"/>
                                          </p:val>
                                        </p:tav>
                                      </p:tavLst>
                                    </p:anim>
                                    <p:anim calcmode="lin" valueType="num">
                                      <p:cBhvr>
                                        <p:cTn id="30" dur="500" fill="hold"/>
                                        <p:tgtEl>
                                          <p:spTgt spid="36"/>
                                        </p:tgtEl>
                                        <p:attrNameLst>
                                          <p:attrName>ppt_h</p:attrName>
                                        </p:attrNameLst>
                                      </p:cBhvr>
                                      <p:tavLst>
                                        <p:tav tm="0">
                                          <p:val>
                                            <p:fltVal val="0"/>
                                          </p:val>
                                        </p:tav>
                                        <p:tav tm="100000">
                                          <p:val>
                                            <p:strVal val="#ppt_h"/>
                                          </p:val>
                                        </p:tav>
                                      </p:tavLst>
                                    </p:anim>
                                    <p:animEffect transition="in" filter="fade">
                                      <p:cBhvr>
                                        <p:cTn id="31" dur="500"/>
                                        <p:tgtEl>
                                          <p:spTgt spid="36"/>
                                        </p:tgtEl>
                                      </p:cBhvr>
                                    </p:animEffect>
                                  </p:childTnLst>
                                </p:cTn>
                              </p:par>
                              <p:par>
                                <p:cTn id="32" presetID="53" presetClass="entr" presetSubtype="16" fill="hold" nodeType="withEffect">
                                  <p:stCondLst>
                                    <p:cond delay="0"/>
                                  </p:stCondLst>
                                  <p:childTnLst>
                                    <p:set>
                                      <p:cBhvr>
                                        <p:cTn id="33" dur="1" fill="hold">
                                          <p:stCondLst>
                                            <p:cond delay="0"/>
                                          </p:stCondLst>
                                        </p:cTn>
                                        <p:tgtEl>
                                          <p:spTgt spid="32"/>
                                        </p:tgtEl>
                                        <p:attrNameLst>
                                          <p:attrName>style.visibility</p:attrName>
                                        </p:attrNameLst>
                                      </p:cBhvr>
                                      <p:to>
                                        <p:strVal val="visible"/>
                                      </p:to>
                                    </p:set>
                                    <p:anim calcmode="lin" valueType="num">
                                      <p:cBhvr>
                                        <p:cTn id="34" dur="500" fill="hold"/>
                                        <p:tgtEl>
                                          <p:spTgt spid="32"/>
                                        </p:tgtEl>
                                        <p:attrNameLst>
                                          <p:attrName>ppt_w</p:attrName>
                                        </p:attrNameLst>
                                      </p:cBhvr>
                                      <p:tavLst>
                                        <p:tav tm="0">
                                          <p:val>
                                            <p:fltVal val="0"/>
                                          </p:val>
                                        </p:tav>
                                        <p:tav tm="100000">
                                          <p:val>
                                            <p:strVal val="#ppt_w"/>
                                          </p:val>
                                        </p:tav>
                                      </p:tavLst>
                                    </p:anim>
                                    <p:anim calcmode="lin" valueType="num">
                                      <p:cBhvr>
                                        <p:cTn id="35" dur="500" fill="hold"/>
                                        <p:tgtEl>
                                          <p:spTgt spid="32"/>
                                        </p:tgtEl>
                                        <p:attrNameLst>
                                          <p:attrName>ppt_h</p:attrName>
                                        </p:attrNameLst>
                                      </p:cBhvr>
                                      <p:tavLst>
                                        <p:tav tm="0">
                                          <p:val>
                                            <p:fltVal val="0"/>
                                          </p:val>
                                        </p:tav>
                                        <p:tav tm="100000">
                                          <p:val>
                                            <p:strVal val="#ppt_h"/>
                                          </p:val>
                                        </p:tav>
                                      </p:tavLst>
                                    </p:anim>
                                    <p:animEffect transition="in" filter="fade">
                                      <p:cBhvr>
                                        <p:cTn id="36"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565588" y="406124"/>
            <a:ext cx="11060825" cy="6045753"/>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4" name="TextBox 14"/>
          <p:cNvSpPr txBox="1"/>
          <p:nvPr/>
        </p:nvSpPr>
        <p:spPr>
          <a:xfrm>
            <a:off x="1115221" y="2368287"/>
            <a:ext cx="9959993" cy="2885405"/>
          </a:xfrm>
          <a:prstGeom prst="rect">
            <a:avLst/>
          </a:prstGeom>
        </p:spPr>
        <p:txBody>
          <a:bodyPr lIns="0" tIns="0" rIns="0" bIns="0" rtlCol="0" anchor="t">
            <a:spAutoFit/>
          </a:bodyPr>
          <a:lstStyle/>
          <a:p>
            <a:pPr algn="just" defTabSz="609630">
              <a:lnSpc>
                <a:spcPts val="4456"/>
              </a:lnSpc>
            </a:pPr>
            <a:r>
              <a:rPr lang="en-US" sz="3714" dirty="0">
                <a:solidFill>
                  <a:srgbClr val="000000"/>
                </a:solidFill>
                <a:latin typeface="Cambria"/>
              </a:rPr>
              <a:t> </a:t>
            </a:r>
            <a:r>
              <a:rPr lang="en-US" sz="3714" dirty="0" err="1">
                <a:solidFill>
                  <a:srgbClr val="000000"/>
                </a:solidFill>
                <a:latin typeface="Cambria"/>
              </a:rPr>
              <a:t>Những</a:t>
            </a:r>
            <a:r>
              <a:rPr lang="en-US" sz="3714" dirty="0">
                <a:solidFill>
                  <a:srgbClr val="000000"/>
                </a:solidFill>
                <a:latin typeface="Cambria"/>
              </a:rPr>
              <a:t> </a:t>
            </a:r>
            <a:r>
              <a:rPr lang="en-US" sz="3714" dirty="0" err="1">
                <a:solidFill>
                  <a:srgbClr val="000000"/>
                </a:solidFill>
                <a:latin typeface="Cambria"/>
              </a:rPr>
              <a:t>em</a:t>
            </a:r>
            <a:r>
              <a:rPr lang="en-US" sz="3714" dirty="0">
                <a:solidFill>
                  <a:srgbClr val="000000"/>
                </a:solidFill>
                <a:latin typeface="Cambria"/>
              </a:rPr>
              <a:t> </a:t>
            </a:r>
            <a:r>
              <a:rPr lang="en-US" sz="3714" dirty="0" err="1">
                <a:solidFill>
                  <a:srgbClr val="000000"/>
                </a:solidFill>
                <a:latin typeface="Cambria"/>
              </a:rPr>
              <a:t>bé</a:t>
            </a:r>
            <a:r>
              <a:rPr lang="en-US" sz="3714" dirty="0">
                <a:solidFill>
                  <a:srgbClr val="000000"/>
                </a:solidFill>
                <a:latin typeface="Cambria"/>
              </a:rPr>
              <a:t> </a:t>
            </a:r>
            <a:r>
              <a:rPr lang="en-US" sz="3714" dirty="0" err="1">
                <a:solidFill>
                  <a:srgbClr val="000000"/>
                </a:solidFill>
                <a:latin typeface="Cambria"/>
              </a:rPr>
              <a:t>Mông</a:t>
            </a:r>
            <a:r>
              <a:rPr lang="en-US" sz="3714" dirty="0">
                <a:solidFill>
                  <a:srgbClr val="000000"/>
                </a:solidFill>
                <a:latin typeface="Cambria"/>
              </a:rPr>
              <a:t>,/ </a:t>
            </a:r>
            <a:r>
              <a:rPr lang="en-US" sz="3714" dirty="0" err="1">
                <a:solidFill>
                  <a:srgbClr val="000000"/>
                </a:solidFill>
                <a:latin typeface="Cambria"/>
              </a:rPr>
              <a:t>những</a:t>
            </a:r>
            <a:r>
              <a:rPr lang="en-US" sz="3714" dirty="0">
                <a:solidFill>
                  <a:srgbClr val="000000"/>
                </a:solidFill>
                <a:latin typeface="Cambria"/>
              </a:rPr>
              <a:t> </a:t>
            </a:r>
            <a:r>
              <a:rPr lang="en-US" sz="3714" dirty="0" err="1">
                <a:solidFill>
                  <a:srgbClr val="000000"/>
                </a:solidFill>
                <a:latin typeface="Cambria"/>
              </a:rPr>
              <a:t>em</a:t>
            </a:r>
            <a:r>
              <a:rPr lang="en-US" sz="3714" dirty="0">
                <a:solidFill>
                  <a:srgbClr val="000000"/>
                </a:solidFill>
                <a:latin typeface="Cambria"/>
              </a:rPr>
              <a:t> </a:t>
            </a:r>
            <a:r>
              <a:rPr lang="en-US" sz="3714" dirty="0" err="1">
                <a:solidFill>
                  <a:srgbClr val="000000"/>
                </a:solidFill>
                <a:latin typeface="Cambria"/>
              </a:rPr>
              <a:t>bé</a:t>
            </a:r>
            <a:r>
              <a:rPr lang="en-US" sz="3714" dirty="0">
                <a:solidFill>
                  <a:srgbClr val="000000"/>
                </a:solidFill>
                <a:latin typeface="Cambria"/>
              </a:rPr>
              <a:t> Tu </a:t>
            </a:r>
            <a:r>
              <a:rPr lang="en-US" sz="3714" dirty="0" err="1">
                <a:solidFill>
                  <a:srgbClr val="000000"/>
                </a:solidFill>
                <a:latin typeface="Cambria"/>
              </a:rPr>
              <a:t>Dí</a:t>
            </a:r>
            <a:r>
              <a:rPr lang="en-US" sz="3714" dirty="0">
                <a:solidFill>
                  <a:srgbClr val="000000"/>
                </a:solidFill>
                <a:latin typeface="Cambria"/>
              </a:rPr>
              <a:t>,/ </a:t>
            </a:r>
            <a:r>
              <a:rPr lang="en-US" sz="3714" dirty="0" err="1">
                <a:solidFill>
                  <a:srgbClr val="000000"/>
                </a:solidFill>
                <a:latin typeface="Cambria"/>
              </a:rPr>
              <a:t>Phù</a:t>
            </a:r>
            <a:r>
              <a:rPr lang="en-US" sz="3714" dirty="0">
                <a:solidFill>
                  <a:srgbClr val="000000"/>
                </a:solidFill>
                <a:latin typeface="Cambria"/>
              </a:rPr>
              <a:t> </a:t>
            </a:r>
            <a:r>
              <a:rPr lang="en-US" sz="3714" dirty="0" err="1" smtClean="0">
                <a:solidFill>
                  <a:srgbClr val="000000"/>
                </a:solidFill>
                <a:latin typeface="Cambria"/>
              </a:rPr>
              <a:t>Lá</a:t>
            </a:r>
            <a:r>
              <a:rPr lang="en-US" sz="3714" dirty="0" smtClean="0">
                <a:solidFill>
                  <a:srgbClr val="000000"/>
                </a:solidFill>
                <a:latin typeface="Cambria"/>
              </a:rPr>
              <a:t>/ </a:t>
            </a:r>
            <a:r>
              <a:rPr lang="en-US" sz="3714" dirty="0" err="1" smtClean="0">
                <a:solidFill>
                  <a:srgbClr val="000000"/>
                </a:solidFill>
                <a:latin typeface="Cambria"/>
              </a:rPr>
              <a:t>quần</a:t>
            </a:r>
            <a:r>
              <a:rPr lang="en-US" sz="3714" dirty="0" smtClean="0">
                <a:solidFill>
                  <a:srgbClr val="000000"/>
                </a:solidFill>
                <a:latin typeface="Cambria"/>
              </a:rPr>
              <a:t> </a:t>
            </a:r>
            <a:r>
              <a:rPr lang="en-US" sz="3714" dirty="0" err="1">
                <a:solidFill>
                  <a:srgbClr val="000000"/>
                </a:solidFill>
                <a:latin typeface="Cambria"/>
              </a:rPr>
              <a:t>áo</a:t>
            </a:r>
            <a:r>
              <a:rPr lang="en-US" sz="3714" dirty="0">
                <a:solidFill>
                  <a:srgbClr val="000000"/>
                </a:solidFill>
                <a:latin typeface="Cambria"/>
              </a:rPr>
              <a:t> </a:t>
            </a:r>
            <a:r>
              <a:rPr lang="en-US" sz="3714" dirty="0" err="1">
                <a:solidFill>
                  <a:srgbClr val="000000"/>
                </a:solidFill>
                <a:latin typeface="Cambria"/>
              </a:rPr>
              <a:t>sặc</a:t>
            </a:r>
            <a:r>
              <a:rPr lang="en-US" sz="3714" dirty="0">
                <a:solidFill>
                  <a:srgbClr val="000000"/>
                </a:solidFill>
                <a:latin typeface="Cambria"/>
              </a:rPr>
              <a:t> </a:t>
            </a:r>
            <a:r>
              <a:rPr lang="en-US" sz="3714" dirty="0" err="1">
                <a:solidFill>
                  <a:srgbClr val="000000"/>
                </a:solidFill>
                <a:latin typeface="Cambria"/>
              </a:rPr>
              <a:t>sỡ</a:t>
            </a:r>
            <a:r>
              <a:rPr lang="en-US" sz="3714" dirty="0">
                <a:solidFill>
                  <a:srgbClr val="000000"/>
                </a:solidFill>
                <a:latin typeface="Cambria"/>
              </a:rPr>
              <a:t>/ </a:t>
            </a:r>
            <a:r>
              <a:rPr lang="en-US" sz="3714" dirty="0" err="1">
                <a:solidFill>
                  <a:srgbClr val="000000"/>
                </a:solidFill>
                <a:latin typeface="Cambria"/>
              </a:rPr>
              <a:t>đang</a:t>
            </a:r>
            <a:r>
              <a:rPr lang="en-US" sz="3714" dirty="0">
                <a:solidFill>
                  <a:srgbClr val="000000"/>
                </a:solidFill>
                <a:latin typeface="Cambria"/>
              </a:rPr>
              <a:t> </a:t>
            </a:r>
            <a:r>
              <a:rPr lang="en-US" sz="3714" dirty="0" err="1">
                <a:solidFill>
                  <a:srgbClr val="000000"/>
                </a:solidFill>
                <a:latin typeface="Cambria"/>
              </a:rPr>
              <a:t>chơi</a:t>
            </a:r>
            <a:r>
              <a:rPr lang="en-US" sz="3714" dirty="0">
                <a:solidFill>
                  <a:srgbClr val="000000"/>
                </a:solidFill>
                <a:latin typeface="Cambria"/>
              </a:rPr>
              <a:t> </a:t>
            </a:r>
            <a:r>
              <a:rPr lang="en-US" sz="3714" dirty="0" err="1">
                <a:solidFill>
                  <a:srgbClr val="000000"/>
                </a:solidFill>
                <a:latin typeface="Cambria"/>
              </a:rPr>
              <a:t>đùa</a:t>
            </a:r>
            <a:r>
              <a:rPr lang="en-US" sz="3714" dirty="0">
                <a:solidFill>
                  <a:srgbClr val="000000"/>
                </a:solidFill>
                <a:latin typeface="Cambria"/>
              </a:rPr>
              <a:t> </a:t>
            </a:r>
            <a:r>
              <a:rPr lang="en-US" sz="3714" dirty="0" err="1">
                <a:solidFill>
                  <a:srgbClr val="000000"/>
                </a:solidFill>
                <a:latin typeface="Cambria"/>
              </a:rPr>
              <a:t>trước</a:t>
            </a:r>
            <a:r>
              <a:rPr lang="en-US" sz="3714" dirty="0">
                <a:solidFill>
                  <a:srgbClr val="000000"/>
                </a:solidFill>
                <a:latin typeface="Cambria"/>
              </a:rPr>
              <a:t> </a:t>
            </a:r>
            <a:r>
              <a:rPr lang="en-US" sz="3714" dirty="0" err="1">
                <a:solidFill>
                  <a:srgbClr val="000000"/>
                </a:solidFill>
                <a:latin typeface="Cambria"/>
              </a:rPr>
              <a:t>cửa</a:t>
            </a:r>
            <a:r>
              <a:rPr lang="en-US" sz="3714" dirty="0">
                <a:solidFill>
                  <a:srgbClr val="000000"/>
                </a:solidFill>
                <a:latin typeface="Cambria"/>
              </a:rPr>
              <a:t> </a:t>
            </a:r>
            <a:r>
              <a:rPr lang="en-US" sz="3714" dirty="0" err="1">
                <a:solidFill>
                  <a:srgbClr val="000000"/>
                </a:solidFill>
                <a:latin typeface="Cambria"/>
              </a:rPr>
              <a:t>hàng</a:t>
            </a:r>
            <a:r>
              <a:rPr lang="en-US" sz="3714" dirty="0">
                <a:solidFill>
                  <a:srgbClr val="000000"/>
                </a:solidFill>
                <a:latin typeface="Cambria"/>
              </a:rPr>
              <a:t>.// Hoàng </a:t>
            </a:r>
            <a:r>
              <a:rPr lang="en-US" sz="3714" dirty="0" err="1">
                <a:solidFill>
                  <a:srgbClr val="000000"/>
                </a:solidFill>
                <a:latin typeface="Cambria"/>
              </a:rPr>
              <a:t>hôn</a:t>
            </a:r>
            <a:r>
              <a:rPr lang="en-US" sz="3714" dirty="0">
                <a:solidFill>
                  <a:srgbClr val="000000"/>
                </a:solidFill>
                <a:latin typeface="Cambria"/>
              </a:rPr>
              <a:t>,/ </a:t>
            </a:r>
            <a:r>
              <a:rPr lang="en-US" sz="3714" dirty="0" err="1">
                <a:solidFill>
                  <a:srgbClr val="000000"/>
                </a:solidFill>
                <a:latin typeface="Cambria"/>
              </a:rPr>
              <a:t>áp</a:t>
            </a:r>
            <a:r>
              <a:rPr lang="en-US" sz="3714" dirty="0">
                <a:solidFill>
                  <a:srgbClr val="000000"/>
                </a:solidFill>
                <a:latin typeface="Cambria"/>
              </a:rPr>
              <a:t> </a:t>
            </a:r>
            <a:r>
              <a:rPr lang="en-US" sz="3714" dirty="0" err="1">
                <a:solidFill>
                  <a:srgbClr val="000000"/>
                </a:solidFill>
                <a:latin typeface="Cambria"/>
              </a:rPr>
              <a:t>phiên</a:t>
            </a:r>
            <a:r>
              <a:rPr lang="en-US" sz="3714" dirty="0">
                <a:solidFill>
                  <a:srgbClr val="000000"/>
                </a:solidFill>
                <a:latin typeface="Cambria"/>
              </a:rPr>
              <a:t> </a:t>
            </a:r>
            <a:r>
              <a:rPr lang="en-US" sz="3714" dirty="0" err="1">
                <a:solidFill>
                  <a:srgbClr val="000000"/>
                </a:solidFill>
                <a:latin typeface="Cambria"/>
              </a:rPr>
              <a:t>của</a:t>
            </a:r>
            <a:r>
              <a:rPr lang="en-US" sz="3714" dirty="0">
                <a:solidFill>
                  <a:srgbClr val="000000"/>
                </a:solidFill>
                <a:latin typeface="Cambria"/>
              </a:rPr>
              <a:t> </a:t>
            </a:r>
            <a:r>
              <a:rPr lang="en-US" sz="3714" dirty="0" err="1">
                <a:solidFill>
                  <a:srgbClr val="000000"/>
                </a:solidFill>
                <a:latin typeface="Cambria"/>
              </a:rPr>
              <a:t>phiên</a:t>
            </a:r>
            <a:r>
              <a:rPr lang="en-US" sz="3714" dirty="0">
                <a:solidFill>
                  <a:srgbClr val="000000"/>
                </a:solidFill>
                <a:latin typeface="Cambria"/>
              </a:rPr>
              <a:t> </a:t>
            </a:r>
            <a:r>
              <a:rPr lang="en-US" sz="3714" dirty="0" err="1">
                <a:solidFill>
                  <a:srgbClr val="000000"/>
                </a:solidFill>
                <a:latin typeface="Cambria"/>
              </a:rPr>
              <a:t>chợ</a:t>
            </a:r>
            <a:r>
              <a:rPr lang="en-US" sz="3714" dirty="0">
                <a:solidFill>
                  <a:srgbClr val="000000"/>
                </a:solidFill>
                <a:latin typeface="Cambria"/>
              </a:rPr>
              <a:t> </a:t>
            </a:r>
            <a:r>
              <a:rPr lang="en-US" sz="3714" dirty="0" err="1">
                <a:solidFill>
                  <a:srgbClr val="000000"/>
                </a:solidFill>
                <a:latin typeface="Cambria"/>
              </a:rPr>
              <a:t>thị</a:t>
            </a:r>
            <a:r>
              <a:rPr lang="en-US" sz="3714" dirty="0">
                <a:solidFill>
                  <a:srgbClr val="000000"/>
                </a:solidFill>
                <a:latin typeface="Cambria"/>
              </a:rPr>
              <a:t> </a:t>
            </a:r>
            <a:r>
              <a:rPr lang="en-US" sz="3714" dirty="0" err="1">
                <a:solidFill>
                  <a:srgbClr val="000000"/>
                </a:solidFill>
                <a:latin typeface="Cambria"/>
              </a:rPr>
              <a:t>trấn</a:t>
            </a:r>
            <a:r>
              <a:rPr lang="en-US" sz="3714" dirty="0">
                <a:solidFill>
                  <a:srgbClr val="000000"/>
                </a:solidFill>
                <a:latin typeface="Cambria"/>
              </a:rPr>
              <a:t>,/ </a:t>
            </a:r>
            <a:r>
              <a:rPr lang="en-US" sz="3714" dirty="0" err="1">
                <a:solidFill>
                  <a:srgbClr val="000000"/>
                </a:solidFill>
                <a:latin typeface="Cambria"/>
              </a:rPr>
              <a:t>người</a:t>
            </a:r>
            <a:r>
              <a:rPr lang="en-US" sz="3714" dirty="0">
                <a:solidFill>
                  <a:srgbClr val="000000"/>
                </a:solidFill>
                <a:latin typeface="Cambria"/>
              </a:rPr>
              <a:t> </a:t>
            </a:r>
            <a:r>
              <a:rPr lang="en-US" sz="3714" dirty="0" err="1">
                <a:solidFill>
                  <a:srgbClr val="000000"/>
                </a:solidFill>
                <a:latin typeface="Cambria"/>
              </a:rPr>
              <a:t>ngựa</a:t>
            </a:r>
            <a:r>
              <a:rPr lang="en-US" sz="3714" dirty="0">
                <a:solidFill>
                  <a:srgbClr val="000000"/>
                </a:solidFill>
                <a:latin typeface="Cambria"/>
              </a:rPr>
              <a:t> </a:t>
            </a:r>
            <a:r>
              <a:rPr lang="en-US" sz="3714" dirty="0" err="1">
                <a:solidFill>
                  <a:srgbClr val="000000"/>
                </a:solidFill>
                <a:latin typeface="Cambria"/>
              </a:rPr>
              <a:t>dập</a:t>
            </a:r>
            <a:r>
              <a:rPr lang="en-US" sz="3714" dirty="0">
                <a:solidFill>
                  <a:srgbClr val="000000"/>
                </a:solidFill>
                <a:latin typeface="Cambria"/>
              </a:rPr>
              <a:t> </a:t>
            </a:r>
            <a:r>
              <a:rPr lang="en-US" sz="3714" dirty="0" err="1">
                <a:solidFill>
                  <a:srgbClr val="000000"/>
                </a:solidFill>
                <a:latin typeface="Cambria"/>
              </a:rPr>
              <a:t>dìu</a:t>
            </a:r>
            <a:r>
              <a:rPr lang="en-US" sz="3714" dirty="0">
                <a:solidFill>
                  <a:srgbClr val="000000"/>
                </a:solidFill>
                <a:latin typeface="Cambria"/>
              </a:rPr>
              <a:t> /</a:t>
            </a:r>
            <a:r>
              <a:rPr lang="en-US" sz="3714" dirty="0" err="1">
                <a:solidFill>
                  <a:srgbClr val="000000"/>
                </a:solidFill>
                <a:latin typeface="Cambria"/>
              </a:rPr>
              <a:t>chìm</a:t>
            </a:r>
            <a:r>
              <a:rPr lang="en-US" sz="3714" dirty="0">
                <a:solidFill>
                  <a:srgbClr val="000000"/>
                </a:solidFill>
                <a:latin typeface="Cambria"/>
              </a:rPr>
              <a:t> </a:t>
            </a:r>
            <a:r>
              <a:rPr lang="en-US" sz="3714" dirty="0" err="1">
                <a:solidFill>
                  <a:srgbClr val="000000"/>
                </a:solidFill>
                <a:latin typeface="Cambria"/>
              </a:rPr>
              <a:t>trong</a:t>
            </a:r>
            <a:r>
              <a:rPr lang="en-US" sz="3714" dirty="0">
                <a:solidFill>
                  <a:srgbClr val="000000"/>
                </a:solidFill>
                <a:latin typeface="Cambria"/>
              </a:rPr>
              <a:t> </a:t>
            </a:r>
            <a:r>
              <a:rPr lang="en-US" sz="3714" dirty="0" err="1">
                <a:solidFill>
                  <a:srgbClr val="000000"/>
                </a:solidFill>
                <a:latin typeface="Cambria"/>
              </a:rPr>
              <a:t>sương</a:t>
            </a:r>
            <a:r>
              <a:rPr lang="en-US" sz="3714" dirty="0">
                <a:solidFill>
                  <a:srgbClr val="000000"/>
                </a:solidFill>
                <a:latin typeface="Cambria"/>
              </a:rPr>
              <a:t> </a:t>
            </a:r>
            <a:r>
              <a:rPr lang="en-US" sz="3714" dirty="0" err="1">
                <a:solidFill>
                  <a:srgbClr val="000000"/>
                </a:solidFill>
                <a:latin typeface="Cambria"/>
              </a:rPr>
              <a:t>núi</a:t>
            </a:r>
            <a:r>
              <a:rPr lang="en-US" sz="3714" dirty="0">
                <a:solidFill>
                  <a:srgbClr val="000000"/>
                </a:solidFill>
                <a:latin typeface="Cambria"/>
              </a:rPr>
              <a:t> </a:t>
            </a:r>
            <a:r>
              <a:rPr lang="en-US" sz="3714" dirty="0" err="1">
                <a:solidFill>
                  <a:srgbClr val="000000"/>
                </a:solidFill>
                <a:latin typeface="Cambria"/>
              </a:rPr>
              <a:t>tím</a:t>
            </a:r>
            <a:r>
              <a:rPr lang="en-US" sz="3714" dirty="0">
                <a:solidFill>
                  <a:srgbClr val="000000"/>
                </a:solidFill>
                <a:latin typeface="Cambria"/>
              </a:rPr>
              <a:t> </a:t>
            </a:r>
            <a:r>
              <a:rPr lang="en-US" sz="3714" dirty="0" err="1">
                <a:solidFill>
                  <a:srgbClr val="000000"/>
                </a:solidFill>
                <a:latin typeface="Cambria"/>
              </a:rPr>
              <a:t>nhạt</a:t>
            </a:r>
            <a:r>
              <a:rPr lang="en-US" sz="3714" dirty="0">
                <a:solidFill>
                  <a:srgbClr val="000000"/>
                </a:solidFill>
                <a:latin typeface="Cambria"/>
              </a:rPr>
              <a:t>.//</a:t>
            </a:r>
          </a:p>
        </p:txBody>
      </p:sp>
      <p:pic>
        <p:nvPicPr>
          <p:cNvPr id="13" name="Picture 12">
            <a:extLst>
              <a:ext uri="{FF2B5EF4-FFF2-40B4-BE49-F238E27FC236}">
                <a16:creationId xmlns:a16="http://schemas.microsoft.com/office/drawing/2014/main" id="{A3DDAAE3-E055-9261-50D3-310A30245791}"/>
              </a:ext>
            </a:extLst>
          </p:cNvPr>
          <p:cNvPicPr>
            <a:picLocks noChangeAspect="1"/>
          </p:cNvPicPr>
          <p:nvPr/>
        </p:nvPicPr>
        <p:blipFill>
          <a:blip r:embed="rId2"/>
          <a:stretch>
            <a:fillRect/>
          </a:stretch>
        </p:blipFill>
        <p:spPr>
          <a:xfrm>
            <a:off x="2104245" y="654591"/>
            <a:ext cx="7949873" cy="141439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wipe(left)">
                                      <p:cBhvr>
                                        <p:cTn id="1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212521" y="288435"/>
            <a:ext cx="11729713" cy="6406707"/>
            <a:chOff x="0" y="0"/>
            <a:chExt cx="4633961" cy="2531045"/>
          </a:xfrm>
        </p:grpSpPr>
        <p:sp>
          <p:nvSpPr>
            <p:cNvPr id="11" name="Freeform 11"/>
            <p:cNvSpPr/>
            <p:nvPr/>
          </p:nvSpPr>
          <p:spPr>
            <a:xfrm>
              <a:off x="0" y="0"/>
              <a:ext cx="4633961" cy="2531045"/>
            </a:xfrm>
            <a:custGeom>
              <a:avLst/>
              <a:gdLst/>
              <a:ahLst/>
              <a:cxnLst/>
              <a:rect l="l" t="t" r="r" b="b"/>
              <a:pathLst>
                <a:path w="4633961" h="2531045">
                  <a:moveTo>
                    <a:pt x="22441" y="0"/>
                  </a:moveTo>
                  <a:lnTo>
                    <a:pt x="4611520" y="0"/>
                  </a:lnTo>
                  <a:cubicBezTo>
                    <a:pt x="4623914" y="0"/>
                    <a:pt x="4633961" y="10047"/>
                    <a:pt x="4633961" y="22441"/>
                  </a:cubicBezTo>
                  <a:lnTo>
                    <a:pt x="4633961" y="2508604"/>
                  </a:lnTo>
                  <a:cubicBezTo>
                    <a:pt x="4633961" y="2520997"/>
                    <a:pt x="4623914" y="2531045"/>
                    <a:pt x="4611520" y="2531045"/>
                  </a:cubicBezTo>
                  <a:lnTo>
                    <a:pt x="22441" y="2531045"/>
                  </a:lnTo>
                  <a:cubicBezTo>
                    <a:pt x="10047" y="2531045"/>
                    <a:pt x="0" y="2520997"/>
                    <a:pt x="0" y="2508604"/>
                  </a:cubicBezTo>
                  <a:lnTo>
                    <a:pt x="0" y="22441"/>
                  </a:lnTo>
                  <a:cubicBezTo>
                    <a:pt x="0" y="10047"/>
                    <a:pt x="10047" y="0"/>
                    <a:pt x="22441"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633961" cy="25691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3" name="TextBox 13"/>
          <p:cNvSpPr txBox="1"/>
          <p:nvPr/>
        </p:nvSpPr>
        <p:spPr>
          <a:xfrm>
            <a:off x="348792" y="1241609"/>
            <a:ext cx="11593442" cy="5478423"/>
          </a:xfrm>
          <a:prstGeom prst="rect">
            <a:avLst/>
          </a:prstGeom>
        </p:spPr>
        <p:txBody>
          <a:bodyPr wrap="square" lIns="0" tIns="0" rIns="0" bIns="0" rtlCol="0" anchor="t">
            <a:spAutoFit/>
          </a:bodyPr>
          <a:lstStyle/>
          <a:p>
            <a:pPr algn="just" defTabSz="609630"/>
            <a:r>
              <a:rPr lang="en-US" sz="2400" dirty="0">
                <a:solidFill>
                  <a:srgbClr val="000000"/>
                </a:solidFill>
                <a:latin typeface="Cambria"/>
              </a:rPr>
              <a:t> </a:t>
            </a:r>
            <a:r>
              <a:rPr lang="en-US" sz="2400" dirty="0" smtClean="0">
                <a:solidFill>
                  <a:srgbClr val="000000"/>
                </a:solidFill>
                <a:latin typeface="Cambria"/>
              </a:rPr>
              <a:t>   </a:t>
            </a:r>
            <a:r>
              <a:rPr lang="en-US" sz="2400" dirty="0" err="1" smtClean="0">
                <a:solidFill>
                  <a:srgbClr val="000000"/>
                </a:solidFill>
                <a:latin typeface="Cambria"/>
              </a:rPr>
              <a:t>Xe</a:t>
            </a:r>
            <a:r>
              <a:rPr lang="en-US" sz="2400" dirty="0" smtClean="0">
                <a:solidFill>
                  <a:srgbClr val="000000"/>
                </a:solidFill>
                <a:latin typeface="Cambria"/>
              </a:rPr>
              <a:t> </a:t>
            </a:r>
            <a:r>
              <a:rPr lang="en-US" sz="2400" dirty="0" err="1">
                <a:solidFill>
                  <a:srgbClr val="000000"/>
                </a:solidFill>
                <a:latin typeface="Cambria"/>
              </a:rPr>
              <a:t>chúng</a:t>
            </a:r>
            <a:r>
              <a:rPr lang="en-US" sz="2400" dirty="0">
                <a:solidFill>
                  <a:srgbClr val="000000"/>
                </a:solidFill>
                <a:latin typeface="Cambria"/>
              </a:rPr>
              <a:t> </a:t>
            </a:r>
            <a:r>
              <a:rPr lang="en-US" sz="2400" dirty="0" err="1">
                <a:solidFill>
                  <a:srgbClr val="000000"/>
                </a:solidFill>
                <a:latin typeface="Cambria"/>
              </a:rPr>
              <a:t>tôi</a:t>
            </a:r>
            <a:r>
              <a:rPr lang="en-US" sz="2400" dirty="0">
                <a:solidFill>
                  <a:srgbClr val="000000"/>
                </a:solidFill>
                <a:latin typeface="Cambria"/>
              </a:rPr>
              <a:t> </a:t>
            </a:r>
            <a:r>
              <a:rPr lang="en-US" sz="2400" dirty="0" err="1">
                <a:solidFill>
                  <a:srgbClr val="000000"/>
                </a:solidFill>
                <a:latin typeface="Cambria"/>
              </a:rPr>
              <a:t>leo</a:t>
            </a:r>
            <a:r>
              <a:rPr lang="en-US" sz="2400" dirty="0">
                <a:solidFill>
                  <a:srgbClr val="000000"/>
                </a:solidFill>
                <a:latin typeface="Cambria"/>
              </a:rPr>
              <a:t> </a:t>
            </a:r>
            <a:r>
              <a:rPr lang="en-US" sz="2400" dirty="0" err="1">
                <a:solidFill>
                  <a:srgbClr val="000000"/>
                </a:solidFill>
                <a:latin typeface="Cambria"/>
              </a:rPr>
              <a:t>chênh</a:t>
            </a:r>
            <a:r>
              <a:rPr lang="en-US" sz="2400" dirty="0">
                <a:solidFill>
                  <a:srgbClr val="000000"/>
                </a:solidFill>
                <a:latin typeface="Cambria"/>
              </a:rPr>
              <a:t> </a:t>
            </a:r>
            <a:r>
              <a:rPr lang="en-US" sz="2400" dirty="0" err="1">
                <a:solidFill>
                  <a:srgbClr val="000000"/>
                </a:solidFill>
                <a:latin typeface="Cambria"/>
              </a:rPr>
              <a:t>vênh</a:t>
            </a:r>
            <a:r>
              <a:rPr lang="en-US" sz="2400" dirty="0">
                <a:solidFill>
                  <a:srgbClr val="000000"/>
                </a:solidFill>
                <a:latin typeface="Cambria"/>
              </a:rPr>
              <a:t> </a:t>
            </a:r>
            <a:r>
              <a:rPr lang="en-US" sz="2400" dirty="0" err="1">
                <a:solidFill>
                  <a:srgbClr val="000000"/>
                </a:solidFill>
                <a:latin typeface="Cambria"/>
              </a:rPr>
              <a:t>trên</a:t>
            </a:r>
            <a:r>
              <a:rPr lang="en-US" sz="2400" dirty="0">
                <a:solidFill>
                  <a:srgbClr val="000000"/>
                </a:solidFill>
                <a:latin typeface="Cambria"/>
              </a:rPr>
              <a:t> </a:t>
            </a:r>
            <a:r>
              <a:rPr lang="en-US" sz="2400" dirty="0" err="1">
                <a:solidFill>
                  <a:srgbClr val="000000"/>
                </a:solidFill>
                <a:latin typeface="Cambria"/>
              </a:rPr>
              <a:t>dốc</a:t>
            </a:r>
            <a:r>
              <a:rPr lang="en-US" sz="2400" dirty="0">
                <a:solidFill>
                  <a:srgbClr val="000000"/>
                </a:solidFill>
                <a:latin typeface="Cambria"/>
              </a:rPr>
              <a:t> </a:t>
            </a:r>
            <a:r>
              <a:rPr lang="en-US" sz="2400" dirty="0" err="1">
                <a:solidFill>
                  <a:srgbClr val="000000"/>
                </a:solidFill>
                <a:latin typeface="Cambria"/>
              </a:rPr>
              <a:t>cao</a:t>
            </a:r>
            <a:r>
              <a:rPr lang="en-US" sz="2400" dirty="0">
                <a:solidFill>
                  <a:srgbClr val="000000"/>
                </a:solidFill>
                <a:latin typeface="Cambria"/>
              </a:rPr>
              <a:t> </a:t>
            </a:r>
            <a:r>
              <a:rPr lang="en-US" sz="2400" dirty="0" err="1">
                <a:solidFill>
                  <a:srgbClr val="000000"/>
                </a:solidFill>
                <a:latin typeface="Cambria"/>
              </a:rPr>
              <a:t>của</a:t>
            </a:r>
            <a:r>
              <a:rPr lang="en-US" sz="2400" dirty="0">
                <a:solidFill>
                  <a:srgbClr val="000000"/>
                </a:solidFill>
                <a:latin typeface="Cambria"/>
              </a:rPr>
              <a:t> con </a:t>
            </a:r>
            <a:r>
              <a:rPr lang="en-US" sz="2400" dirty="0" err="1">
                <a:solidFill>
                  <a:srgbClr val="000000"/>
                </a:solidFill>
                <a:latin typeface="Cambria"/>
              </a:rPr>
              <a:t>đường</a:t>
            </a:r>
            <a:r>
              <a:rPr lang="en-US" sz="2400" dirty="0">
                <a:solidFill>
                  <a:srgbClr val="000000"/>
                </a:solidFill>
                <a:latin typeface="Cambria"/>
              </a:rPr>
              <a:t> </a:t>
            </a:r>
            <a:r>
              <a:rPr lang="en-US" sz="2400" dirty="0" err="1">
                <a:solidFill>
                  <a:srgbClr val="000000"/>
                </a:solidFill>
                <a:latin typeface="Cambria"/>
              </a:rPr>
              <a:t>xuyên</a:t>
            </a:r>
            <a:r>
              <a:rPr lang="en-US" sz="2400" dirty="0">
                <a:solidFill>
                  <a:srgbClr val="000000"/>
                </a:solidFill>
                <a:latin typeface="Cambria"/>
              </a:rPr>
              <a:t> </a:t>
            </a:r>
            <a:r>
              <a:rPr lang="en-US" sz="2400" dirty="0" err="1">
                <a:solidFill>
                  <a:srgbClr val="000000"/>
                </a:solidFill>
                <a:latin typeface="Cambria"/>
              </a:rPr>
              <a:t>tỉnh</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đám</a:t>
            </a:r>
            <a:r>
              <a:rPr lang="en-US" sz="2400" dirty="0">
                <a:solidFill>
                  <a:srgbClr val="000000"/>
                </a:solidFill>
                <a:latin typeface="Cambria"/>
              </a:rPr>
              <a:t> </a:t>
            </a:r>
            <a:r>
              <a:rPr lang="en-US" sz="2400" dirty="0" err="1">
                <a:solidFill>
                  <a:srgbClr val="000000"/>
                </a:solidFill>
                <a:latin typeface="Cambria"/>
              </a:rPr>
              <a:t>mây</a:t>
            </a:r>
            <a:r>
              <a:rPr lang="en-US" sz="2400" dirty="0">
                <a:solidFill>
                  <a:srgbClr val="000000"/>
                </a:solidFill>
                <a:latin typeface="Cambria"/>
              </a:rPr>
              <a:t> </a:t>
            </a:r>
            <a:r>
              <a:rPr lang="en-US" sz="2400" dirty="0" err="1">
                <a:solidFill>
                  <a:srgbClr val="000000"/>
                </a:solidFill>
                <a:latin typeface="Cambria"/>
              </a:rPr>
              <a:t>trắng</a:t>
            </a:r>
            <a:r>
              <a:rPr lang="en-US" sz="2400" dirty="0">
                <a:solidFill>
                  <a:srgbClr val="000000"/>
                </a:solidFill>
                <a:latin typeface="Cambria"/>
              </a:rPr>
              <a:t> </a:t>
            </a:r>
            <a:r>
              <a:rPr lang="en-US" sz="2400" dirty="0" err="1">
                <a:solidFill>
                  <a:srgbClr val="000000"/>
                </a:solidFill>
                <a:latin typeface="Cambria"/>
              </a:rPr>
              <a:t>nhỏ</a:t>
            </a:r>
            <a:r>
              <a:rPr lang="en-US" sz="2400" dirty="0">
                <a:solidFill>
                  <a:srgbClr val="000000"/>
                </a:solidFill>
                <a:latin typeface="Cambria"/>
              </a:rPr>
              <a:t> </a:t>
            </a:r>
            <a:r>
              <a:rPr lang="en-US" sz="2400" dirty="0" err="1">
                <a:solidFill>
                  <a:srgbClr val="000000"/>
                </a:solidFill>
                <a:latin typeface="Cambria"/>
              </a:rPr>
              <a:t>sà</a:t>
            </a:r>
            <a:r>
              <a:rPr lang="en-US" sz="2400" dirty="0">
                <a:solidFill>
                  <a:srgbClr val="000000"/>
                </a:solidFill>
                <a:latin typeface="Cambria"/>
              </a:rPr>
              <a:t> </a:t>
            </a:r>
            <a:r>
              <a:rPr lang="en-US" sz="2400" dirty="0" err="1">
                <a:solidFill>
                  <a:srgbClr val="000000"/>
                </a:solidFill>
                <a:latin typeface="Cambria"/>
              </a:rPr>
              <a:t>xuống</a:t>
            </a:r>
            <a:r>
              <a:rPr lang="en-US" sz="2400" dirty="0">
                <a:solidFill>
                  <a:srgbClr val="000000"/>
                </a:solidFill>
                <a:latin typeface="Cambria"/>
              </a:rPr>
              <a:t> </a:t>
            </a:r>
            <a:r>
              <a:rPr lang="en-US" sz="2400" dirty="0" err="1">
                <a:solidFill>
                  <a:srgbClr val="000000"/>
                </a:solidFill>
                <a:latin typeface="Cambria"/>
              </a:rPr>
              <a:t>cửa</a:t>
            </a:r>
            <a:r>
              <a:rPr lang="en-US" sz="2400" dirty="0">
                <a:solidFill>
                  <a:srgbClr val="000000"/>
                </a:solidFill>
                <a:latin typeface="Cambria"/>
              </a:rPr>
              <a:t> </a:t>
            </a:r>
            <a:r>
              <a:rPr lang="en-US" sz="2400" dirty="0" err="1">
                <a:solidFill>
                  <a:srgbClr val="000000"/>
                </a:solidFill>
                <a:latin typeface="Cambria"/>
              </a:rPr>
              <a:t>kính</a:t>
            </a:r>
            <a:r>
              <a:rPr lang="en-US" sz="2400" dirty="0">
                <a:solidFill>
                  <a:srgbClr val="000000"/>
                </a:solidFill>
                <a:latin typeface="Cambria"/>
              </a:rPr>
              <a:t> ô </a:t>
            </a:r>
            <a:r>
              <a:rPr lang="en-US" sz="2400" dirty="0" err="1">
                <a:solidFill>
                  <a:srgbClr val="000000"/>
                </a:solidFill>
                <a:latin typeface="Cambria"/>
              </a:rPr>
              <a:t>tô</a:t>
            </a:r>
            <a:r>
              <a:rPr lang="en-US" sz="2400" dirty="0">
                <a:solidFill>
                  <a:srgbClr val="000000"/>
                </a:solidFill>
                <a:latin typeface="Cambria"/>
              </a:rPr>
              <a:t> </a:t>
            </a:r>
            <a:r>
              <a:rPr lang="en-US" sz="2400" dirty="0" err="1">
                <a:solidFill>
                  <a:srgbClr val="000000"/>
                </a:solidFill>
                <a:latin typeface="Cambria"/>
              </a:rPr>
              <a:t>tạo</a:t>
            </a:r>
            <a:r>
              <a:rPr lang="en-US" sz="2400" dirty="0">
                <a:solidFill>
                  <a:srgbClr val="000000"/>
                </a:solidFill>
                <a:latin typeface="Cambria"/>
              </a:rPr>
              <a:t> </a:t>
            </a:r>
            <a:r>
              <a:rPr lang="en-US" sz="2400" dirty="0" err="1">
                <a:solidFill>
                  <a:srgbClr val="000000"/>
                </a:solidFill>
                <a:latin typeface="Cambria"/>
              </a:rPr>
              <a:t>nên</a:t>
            </a:r>
            <a:r>
              <a:rPr lang="en-US" sz="2400" dirty="0">
                <a:solidFill>
                  <a:srgbClr val="000000"/>
                </a:solidFill>
                <a:latin typeface="Cambria"/>
              </a:rPr>
              <a:t> </a:t>
            </a:r>
            <a:r>
              <a:rPr lang="en-US" sz="2400" dirty="0" err="1">
                <a:solidFill>
                  <a:srgbClr val="000000"/>
                </a:solidFill>
                <a:latin typeface="Cambria"/>
              </a:rPr>
              <a:t>cảm</a:t>
            </a:r>
            <a:r>
              <a:rPr lang="en-US" sz="2400" dirty="0">
                <a:solidFill>
                  <a:srgbClr val="000000"/>
                </a:solidFill>
                <a:latin typeface="Cambria"/>
              </a:rPr>
              <a:t> </a:t>
            </a:r>
            <a:r>
              <a:rPr lang="en-US" sz="2400" dirty="0" err="1">
                <a:solidFill>
                  <a:srgbClr val="000000"/>
                </a:solidFill>
                <a:latin typeface="Cambria"/>
              </a:rPr>
              <a:t>giác</a:t>
            </a:r>
            <a:r>
              <a:rPr lang="en-US" sz="2400" dirty="0">
                <a:solidFill>
                  <a:srgbClr val="000000"/>
                </a:solidFill>
                <a:latin typeface="Cambria"/>
              </a:rPr>
              <a:t> </a:t>
            </a:r>
            <a:r>
              <a:rPr lang="en-US" sz="2400" dirty="0" err="1">
                <a:solidFill>
                  <a:srgbClr val="000000"/>
                </a:solidFill>
                <a:latin typeface="Cambria"/>
              </a:rPr>
              <a:t>bồng</a:t>
            </a:r>
            <a:r>
              <a:rPr lang="en-US" sz="2400" dirty="0">
                <a:solidFill>
                  <a:srgbClr val="000000"/>
                </a:solidFill>
                <a:latin typeface="Cambria"/>
              </a:rPr>
              <a:t> </a:t>
            </a:r>
            <a:r>
              <a:rPr lang="en-US" sz="2400" dirty="0" err="1">
                <a:solidFill>
                  <a:srgbClr val="000000"/>
                </a:solidFill>
                <a:latin typeface="Cambria"/>
              </a:rPr>
              <a:t>bềnh</a:t>
            </a:r>
            <a:r>
              <a:rPr lang="en-US" sz="2400" dirty="0">
                <a:solidFill>
                  <a:srgbClr val="000000"/>
                </a:solidFill>
                <a:latin typeface="Cambria"/>
              </a:rPr>
              <a:t> </a:t>
            </a:r>
            <a:r>
              <a:rPr lang="en-US" sz="2400" dirty="0" err="1">
                <a:solidFill>
                  <a:srgbClr val="000000"/>
                </a:solidFill>
                <a:latin typeface="Cambria"/>
              </a:rPr>
              <a:t>huyền</a:t>
            </a:r>
            <a:r>
              <a:rPr lang="en-US" sz="2400" dirty="0">
                <a:solidFill>
                  <a:srgbClr val="000000"/>
                </a:solidFill>
                <a:latin typeface="Cambria"/>
              </a:rPr>
              <a:t> </a:t>
            </a:r>
            <a:r>
              <a:rPr lang="en-US" sz="2400" dirty="0" err="1">
                <a:solidFill>
                  <a:srgbClr val="000000"/>
                </a:solidFill>
                <a:latin typeface="Cambria"/>
              </a:rPr>
              <a:t>ảo</a:t>
            </a:r>
            <a:r>
              <a:rPr lang="en-US" sz="2400" dirty="0">
                <a:solidFill>
                  <a:srgbClr val="000000"/>
                </a:solidFill>
                <a:latin typeface="Cambria"/>
              </a:rPr>
              <a:t>. </a:t>
            </a:r>
            <a:r>
              <a:rPr lang="en-US" sz="2400" dirty="0" err="1">
                <a:solidFill>
                  <a:srgbClr val="000000"/>
                </a:solidFill>
                <a:latin typeface="Cambria"/>
              </a:rPr>
              <a:t>Chúng</a:t>
            </a:r>
            <a:r>
              <a:rPr lang="en-US" sz="2400" dirty="0">
                <a:solidFill>
                  <a:srgbClr val="000000"/>
                </a:solidFill>
                <a:latin typeface="Cambria"/>
              </a:rPr>
              <a:t> </a:t>
            </a:r>
            <a:r>
              <a:rPr lang="en-US" sz="2400" dirty="0" err="1">
                <a:solidFill>
                  <a:srgbClr val="000000"/>
                </a:solidFill>
                <a:latin typeface="Cambria"/>
              </a:rPr>
              <a:t>tôi</a:t>
            </a:r>
            <a:r>
              <a:rPr lang="en-US" sz="2400" dirty="0">
                <a:solidFill>
                  <a:srgbClr val="000000"/>
                </a:solidFill>
                <a:latin typeface="Cambria"/>
              </a:rPr>
              <a:t> </a:t>
            </a:r>
            <a:r>
              <a:rPr lang="en-US" sz="2400" dirty="0" err="1">
                <a:solidFill>
                  <a:srgbClr val="000000"/>
                </a:solidFill>
                <a:latin typeface="Cambria"/>
              </a:rPr>
              <a:t>đang</a:t>
            </a:r>
            <a:r>
              <a:rPr lang="en-US" sz="2400" dirty="0">
                <a:solidFill>
                  <a:srgbClr val="000000"/>
                </a:solidFill>
                <a:latin typeface="Cambria"/>
              </a:rPr>
              <a:t> </a:t>
            </a:r>
            <a:r>
              <a:rPr lang="en-US" sz="2400" dirty="0" err="1">
                <a:solidFill>
                  <a:srgbClr val="000000"/>
                </a:solidFill>
                <a:latin typeface="Cambria"/>
              </a:rPr>
              <a:t>đi</a:t>
            </a:r>
            <a:r>
              <a:rPr lang="en-US" sz="2400" dirty="0">
                <a:solidFill>
                  <a:srgbClr val="000000"/>
                </a:solidFill>
                <a:latin typeface="Cambria"/>
              </a:rPr>
              <a:t> </a:t>
            </a:r>
            <a:r>
              <a:rPr lang="en-US" sz="2400" dirty="0" err="1">
                <a:solidFill>
                  <a:srgbClr val="000000"/>
                </a:solidFill>
                <a:latin typeface="Cambria"/>
              </a:rPr>
              <a:t>bên</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thác</a:t>
            </a:r>
            <a:r>
              <a:rPr lang="en-US" sz="2400" dirty="0">
                <a:solidFill>
                  <a:srgbClr val="000000"/>
                </a:solidFill>
                <a:latin typeface="Cambria"/>
              </a:rPr>
              <a:t> </a:t>
            </a:r>
            <a:r>
              <a:rPr lang="en-US" sz="2400" dirty="0" err="1">
                <a:solidFill>
                  <a:srgbClr val="000000"/>
                </a:solidFill>
                <a:latin typeface="Cambria"/>
              </a:rPr>
              <a:t>trắng</a:t>
            </a:r>
            <a:r>
              <a:rPr lang="en-US" sz="2400" dirty="0">
                <a:solidFill>
                  <a:srgbClr val="000000"/>
                </a:solidFill>
                <a:latin typeface="Cambria"/>
              </a:rPr>
              <a:t> </a:t>
            </a:r>
            <a:r>
              <a:rPr lang="en-US" sz="2400" dirty="0" err="1">
                <a:solidFill>
                  <a:srgbClr val="000000"/>
                </a:solidFill>
                <a:latin typeface="Cambria"/>
              </a:rPr>
              <a:t>xóa</a:t>
            </a:r>
            <a:r>
              <a:rPr lang="en-US" sz="2400" dirty="0">
                <a:solidFill>
                  <a:srgbClr val="000000"/>
                </a:solidFill>
                <a:latin typeface="Cambria"/>
              </a:rPr>
              <a:t> </a:t>
            </a:r>
            <a:r>
              <a:rPr lang="en-US" sz="2400" dirty="0" err="1">
                <a:solidFill>
                  <a:srgbClr val="000000"/>
                </a:solidFill>
                <a:latin typeface="Cambria"/>
              </a:rPr>
              <a:t>tựa</a:t>
            </a:r>
            <a:r>
              <a:rPr lang="en-US" sz="2400" dirty="0">
                <a:solidFill>
                  <a:srgbClr val="000000"/>
                </a:solidFill>
                <a:latin typeface="Cambria"/>
              </a:rPr>
              <a:t> </a:t>
            </a:r>
            <a:r>
              <a:rPr lang="en-US" sz="2400" dirty="0" err="1">
                <a:solidFill>
                  <a:srgbClr val="000000"/>
                </a:solidFill>
                <a:latin typeface="Cambria"/>
              </a:rPr>
              <a:t>mây</a:t>
            </a:r>
            <a:r>
              <a:rPr lang="en-US" sz="2400" dirty="0">
                <a:solidFill>
                  <a:srgbClr val="000000"/>
                </a:solidFill>
                <a:latin typeface="Cambria"/>
              </a:rPr>
              <a:t> </a:t>
            </a:r>
            <a:r>
              <a:rPr lang="en-US" sz="2400" dirty="0" err="1">
                <a:solidFill>
                  <a:srgbClr val="000000"/>
                </a:solidFill>
                <a:latin typeface="Cambria"/>
              </a:rPr>
              <a:t>trời</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rừng</a:t>
            </a:r>
            <a:r>
              <a:rPr lang="en-US" sz="2400" dirty="0">
                <a:solidFill>
                  <a:srgbClr val="000000"/>
                </a:solidFill>
                <a:latin typeface="Cambria"/>
              </a:rPr>
              <a:t> </a:t>
            </a:r>
            <a:r>
              <a:rPr lang="en-US" sz="2400" dirty="0" err="1">
                <a:solidFill>
                  <a:srgbClr val="000000"/>
                </a:solidFill>
                <a:latin typeface="Cambria"/>
              </a:rPr>
              <a:t>cây</a:t>
            </a:r>
            <a:r>
              <a:rPr lang="en-US" sz="2400" dirty="0">
                <a:solidFill>
                  <a:srgbClr val="000000"/>
                </a:solidFill>
                <a:latin typeface="Cambria"/>
              </a:rPr>
              <a:t> </a:t>
            </a:r>
            <a:r>
              <a:rPr lang="en-US" sz="2400" dirty="0" err="1">
                <a:solidFill>
                  <a:srgbClr val="000000"/>
                </a:solidFill>
                <a:latin typeface="Cambria"/>
              </a:rPr>
              <a:t>âm</a:t>
            </a:r>
            <a:r>
              <a:rPr lang="en-US" sz="2400" dirty="0">
                <a:solidFill>
                  <a:srgbClr val="000000"/>
                </a:solidFill>
                <a:latin typeface="Cambria"/>
              </a:rPr>
              <a:t> </a:t>
            </a:r>
            <a:r>
              <a:rPr lang="en-US" sz="2400" dirty="0" err="1">
                <a:solidFill>
                  <a:srgbClr val="000000"/>
                </a:solidFill>
                <a:latin typeface="Cambria"/>
              </a:rPr>
              <a:t>âm</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bông</a:t>
            </a:r>
            <a:r>
              <a:rPr lang="en-US" sz="2400" dirty="0">
                <a:solidFill>
                  <a:srgbClr val="000000"/>
                </a:solidFill>
                <a:latin typeface="Cambria"/>
              </a:rPr>
              <a:t> </a:t>
            </a:r>
            <a:r>
              <a:rPr lang="en-US" sz="2400" dirty="0" err="1">
                <a:solidFill>
                  <a:srgbClr val="000000"/>
                </a:solidFill>
                <a:latin typeface="Cambria"/>
              </a:rPr>
              <a:t>hoa</a:t>
            </a:r>
            <a:r>
              <a:rPr lang="en-US" sz="2400" dirty="0">
                <a:solidFill>
                  <a:srgbClr val="000000"/>
                </a:solidFill>
                <a:latin typeface="Cambria"/>
              </a:rPr>
              <a:t> </a:t>
            </a:r>
            <a:r>
              <a:rPr lang="en-US" sz="2400" dirty="0" err="1">
                <a:solidFill>
                  <a:srgbClr val="000000"/>
                </a:solidFill>
                <a:latin typeface="Cambria"/>
              </a:rPr>
              <a:t>chuối</a:t>
            </a:r>
            <a:r>
              <a:rPr lang="en-US" sz="2400" dirty="0">
                <a:solidFill>
                  <a:srgbClr val="000000"/>
                </a:solidFill>
                <a:latin typeface="Cambria"/>
              </a:rPr>
              <a:t> </a:t>
            </a:r>
            <a:r>
              <a:rPr lang="en-US" sz="2400" dirty="0" err="1">
                <a:solidFill>
                  <a:srgbClr val="000000"/>
                </a:solidFill>
                <a:latin typeface="Cambria"/>
              </a:rPr>
              <a:t>rực</a:t>
            </a:r>
            <a:r>
              <a:rPr lang="en-US" sz="2400" dirty="0">
                <a:solidFill>
                  <a:srgbClr val="000000"/>
                </a:solidFill>
                <a:latin typeface="Cambria"/>
              </a:rPr>
              <a:t> </a:t>
            </a:r>
            <a:r>
              <a:rPr lang="en-US" sz="2400" dirty="0" err="1">
                <a:solidFill>
                  <a:srgbClr val="000000"/>
                </a:solidFill>
                <a:latin typeface="Cambria"/>
              </a:rPr>
              <a:t>lên</a:t>
            </a:r>
            <a:r>
              <a:rPr lang="en-US" sz="2400" dirty="0">
                <a:solidFill>
                  <a:srgbClr val="000000"/>
                </a:solidFill>
                <a:latin typeface="Cambria"/>
              </a:rPr>
              <a:t> </a:t>
            </a:r>
            <a:r>
              <a:rPr lang="en-US" sz="2400" dirty="0" err="1">
                <a:solidFill>
                  <a:srgbClr val="000000"/>
                </a:solidFill>
                <a:latin typeface="Cambria"/>
              </a:rPr>
              <a:t>như</a:t>
            </a:r>
            <a:r>
              <a:rPr lang="en-US" sz="2400" dirty="0">
                <a:solidFill>
                  <a:srgbClr val="000000"/>
                </a:solidFill>
                <a:latin typeface="Cambria"/>
              </a:rPr>
              <a:t> </a:t>
            </a:r>
            <a:r>
              <a:rPr lang="en-US" sz="2400" dirty="0" err="1">
                <a:solidFill>
                  <a:srgbClr val="000000"/>
                </a:solidFill>
                <a:latin typeface="Cambria"/>
              </a:rPr>
              <a:t>ngọn</a:t>
            </a:r>
            <a:r>
              <a:rPr lang="en-US" sz="2400" dirty="0">
                <a:solidFill>
                  <a:srgbClr val="000000"/>
                </a:solidFill>
                <a:latin typeface="Cambria"/>
              </a:rPr>
              <a:t> </a:t>
            </a:r>
            <a:r>
              <a:rPr lang="en-US" sz="2400" dirty="0" err="1">
                <a:solidFill>
                  <a:srgbClr val="000000"/>
                </a:solidFill>
                <a:latin typeface="Cambria"/>
              </a:rPr>
              <a:t>lửa</a:t>
            </a:r>
            <a:r>
              <a:rPr lang="en-US" sz="2400" dirty="0">
                <a:solidFill>
                  <a:srgbClr val="000000"/>
                </a:solidFill>
                <a:latin typeface="Cambria"/>
              </a:rPr>
              <a:t>. </a:t>
            </a:r>
            <a:r>
              <a:rPr lang="en-US" sz="2400" dirty="0" err="1">
                <a:solidFill>
                  <a:srgbClr val="000000"/>
                </a:solidFill>
                <a:latin typeface="Cambria"/>
              </a:rPr>
              <a:t>Tôi</a:t>
            </a:r>
            <a:r>
              <a:rPr lang="en-US" sz="2400" dirty="0">
                <a:solidFill>
                  <a:srgbClr val="000000"/>
                </a:solidFill>
                <a:latin typeface="Cambria"/>
              </a:rPr>
              <a:t> </a:t>
            </a:r>
            <a:r>
              <a:rPr lang="en-US" sz="2400" dirty="0" err="1">
                <a:solidFill>
                  <a:srgbClr val="000000"/>
                </a:solidFill>
                <a:latin typeface="Cambria"/>
              </a:rPr>
              <a:t>lim</a:t>
            </a:r>
            <a:r>
              <a:rPr lang="en-US" sz="2400" dirty="0">
                <a:solidFill>
                  <a:srgbClr val="000000"/>
                </a:solidFill>
                <a:latin typeface="Cambria"/>
              </a:rPr>
              <a:t> dim </a:t>
            </a:r>
            <a:r>
              <a:rPr lang="en-US" sz="2400" dirty="0" err="1">
                <a:solidFill>
                  <a:srgbClr val="000000"/>
                </a:solidFill>
                <a:latin typeface="Cambria"/>
              </a:rPr>
              <a:t>mắt</a:t>
            </a:r>
            <a:r>
              <a:rPr lang="en-US" sz="2400" dirty="0">
                <a:solidFill>
                  <a:srgbClr val="000000"/>
                </a:solidFill>
                <a:latin typeface="Cambria"/>
              </a:rPr>
              <a:t> </a:t>
            </a:r>
            <a:r>
              <a:rPr lang="en-US" sz="2400" dirty="0" err="1">
                <a:solidFill>
                  <a:srgbClr val="000000"/>
                </a:solidFill>
                <a:latin typeface="Cambria"/>
              </a:rPr>
              <a:t>ngắm</a:t>
            </a:r>
            <a:r>
              <a:rPr lang="en-US" sz="2400" dirty="0">
                <a:solidFill>
                  <a:srgbClr val="000000"/>
                </a:solidFill>
                <a:latin typeface="Cambria"/>
              </a:rPr>
              <a:t> </a:t>
            </a:r>
            <a:r>
              <a:rPr lang="en-US" sz="2400" dirty="0" err="1">
                <a:solidFill>
                  <a:srgbClr val="000000"/>
                </a:solidFill>
                <a:latin typeface="Cambria"/>
              </a:rPr>
              <a:t>mấy</a:t>
            </a:r>
            <a:r>
              <a:rPr lang="en-US" sz="2400" dirty="0">
                <a:solidFill>
                  <a:srgbClr val="000000"/>
                </a:solidFill>
                <a:latin typeface="Cambria"/>
              </a:rPr>
              <a:t> con </a:t>
            </a:r>
            <a:r>
              <a:rPr lang="en-US" sz="2400" dirty="0" err="1">
                <a:solidFill>
                  <a:srgbClr val="000000"/>
                </a:solidFill>
                <a:latin typeface="Cambria"/>
              </a:rPr>
              <a:t>ngựa</a:t>
            </a:r>
            <a:r>
              <a:rPr lang="en-US" sz="2400" dirty="0">
                <a:solidFill>
                  <a:srgbClr val="000000"/>
                </a:solidFill>
                <a:latin typeface="Cambria"/>
              </a:rPr>
              <a:t> </a:t>
            </a:r>
            <a:r>
              <a:rPr lang="en-US" sz="2400" dirty="0" err="1">
                <a:solidFill>
                  <a:srgbClr val="000000"/>
                </a:solidFill>
                <a:latin typeface="Cambria"/>
              </a:rPr>
              <a:t>đang</a:t>
            </a:r>
            <a:r>
              <a:rPr lang="en-US" sz="2400" dirty="0">
                <a:solidFill>
                  <a:srgbClr val="000000"/>
                </a:solidFill>
                <a:latin typeface="Cambria"/>
              </a:rPr>
              <a:t> </a:t>
            </a:r>
            <a:r>
              <a:rPr lang="en-US" sz="2400" dirty="0" err="1">
                <a:solidFill>
                  <a:srgbClr val="000000"/>
                </a:solidFill>
                <a:latin typeface="Cambria"/>
              </a:rPr>
              <a:t>ăn</a:t>
            </a:r>
            <a:r>
              <a:rPr lang="en-US" sz="2400" dirty="0">
                <a:solidFill>
                  <a:srgbClr val="000000"/>
                </a:solidFill>
                <a:latin typeface="Cambria"/>
              </a:rPr>
              <a:t> </a:t>
            </a:r>
            <a:r>
              <a:rPr lang="en-US" sz="2400" dirty="0" err="1">
                <a:solidFill>
                  <a:srgbClr val="000000"/>
                </a:solidFill>
                <a:latin typeface="Cambria"/>
              </a:rPr>
              <a:t>cỏ</a:t>
            </a:r>
            <a:r>
              <a:rPr lang="en-US" sz="2400" dirty="0">
                <a:solidFill>
                  <a:srgbClr val="000000"/>
                </a:solidFill>
                <a:latin typeface="Cambria"/>
              </a:rPr>
              <a:t> </a:t>
            </a:r>
            <a:r>
              <a:rPr lang="en-US" sz="2400" dirty="0" err="1">
                <a:solidFill>
                  <a:srgbClr val="000000"/>
                </a:solidFill>
                <a:latin typeface="Cambria"/>
              </a:rPr>
              <a:t>trong</a:t>
            </a:r>
            <a:r>
              <a:rPr lang="en-US" sz="2400" dirty="0">
                <a:solidFill>
                  <a:srgbClr val="000000"/>
                </a:solidFill>
                <a:latin typeface="Cambria"/>
              </a:rPr>
              <a:t> </a:t>
            </a:r>
            <a:r>
              <a:rPr lang="en-US" sz="2400" dirty="0" err="1">
                <a:solidFill>
                  <a:srgbClr val="000000"/>
                </a:solidFill>
                <a:latin typeface="Cambria"/>
              </a:rPr>
              <a:t>một</a:t>
            </a:r>
            <a:r>
              <a:rPr lang="en-US" sz="2400" dirty="0">
                <a:solidFill>
                  <a:srgbClr val="000000"/>
                </a:solidFill>
                <a:latin typeface="Cambria"/>
              </a:rPr>
              <a:t> </a:t>
            </a:r>
            <a:r>
              <a:rPr lang="en-US" sz="2400" dirty="0" err="1">
                <a:solidFill>
                  <a:srgbClr val="000000"/>
                </a:solidFill>
                <a:latin typeface="Cambria"/>
              </a:rPr>
              <a:t>vườn</a:t>
            </a:r>
            <a:r>
              <a:rPr lang="en-US" sz="2400" dirty="0">
                <a:solidFill>
                  <a:srgbClr val="000000"/>
                </a:solidFill>
                <a:latin typeface="Cambria"/>
              </a:rPr>
              <a:t> </a:t>
            </a:r>
            <a:r>
              <a:rPr lang="en-US" sz="2400" dirty="0" err="1">
                <a:solidFill>
                  <a:srgbClr val="000000"/>
                </a:solidFill>
                <a:latin typeface="Cambria"/>
              </a:rPr>
              <a:t>đào</a:t>
            </a:r>
            <a:r>
              <a:rPr lang="en-US" sz="2400" dirty="0">
                <a:solidFill>
                  <a:srgbClr val="000000"/>
                </a:solidFill>
                <a:latin typeface="Cambria"/>
              </a:rPr>
              <a:t> </a:t>
            </a:r>
            <a:r>
              <a:rPr lang="en-US" sz="2400" dirty="0" err="1">
                <a:solidFill>
                  <a:srgbClr val="000000"/>
                </a:solidFill>
                <a:latin typeface="Cambria"/>
              </a:rPr>
              <a:t>ven</a:t>
            </a:r>
            <a:r>
              <a:rPr lang="en-US" sz="2400" dirty="0">
                <a:solidFill>
                  <a:srgbClr val="000000"/>
                </a:solidFill>
                <a:latin typeface="Cambria"/>
              </a:rPr>
              <a:t> </a:t>
            </a:r>
            <a:r>
              <a:rPr lang="en-US" sz="2400" dirty="0" err="1">
                <a:solidFill>
                  <a:srgbClr val="000000"/>
                </a:solidFill>
                <a:latin typeface="Cambria"/>
              </a:rPr>
              <a:t>đường</a:t>
            </a:r>
            <a:r>
              <a:rPr lang="en-US" sz="2400" dirty="0">
                <a:solidFill>
                  <a:srgbClr val="000000"/>
                </a:solidFill>
                <a:latin typeface="Cambria"/>
              </a:rPr>
              <a:t>. Con </a:t>
            </a:r>
            <a:r>
              <a:rPr lang="en-US" sz="2400" dirty="0" err="1">
                <a:solidFill>
                  <a:srgbClr val="000000"/>
                </a:solidFill>
                <a:latin typeface="Cambria"/>
              </a:rPr>
              <a:t>đen</a:t>
            </a:r>
            <a:r>
              <a:rPr lang="en-US" sz="2400" dirty="0">
                <a:solidFill>
                  <a:srgbClr val="000000"/>
                </a:solidFill>
                <a:latin typeface="Cambria"/>
              </a:rPr>
              <a:t> </a:t>
            </a:r>
            <a:r>
              <a:rPr lang="en-US" sz="2400" dirty="0" err="1">
                <a:solidFill>
                  <a:srgbClr val="000000"/>
                </a:solidFill>
                <a:latin typeface="Cambria"/>
              </a:rPr>
              <a:t>huyền</a:t>
            </a:r>
            <a:r>
              <a:rPr lang="en-US" sz="2400" dirty="0">
                <a:solidFill>
                  <a:srgbClr val="000000"/>
                </a:solidFill>
                <a:latin typeface="Cambria"/>
              </a:rPr>
              <a:t>, con </a:t>
            </a:r>
            <a:r>
              <a:rPr lang="en-US" sz="2400" dirty="0" err="1">
                <a:solidFill>
                  <a:srgbClr val="000000"/>
                </a:solidFill>
                <a:latin typeface="Cambria"/>
              </a:rPr>
              <a:t>trắng</a:t>
            </a:r>
            <a:r>
              <a:rPr lang="en-US" sz="2400" dirty="0">
                <a:solidFill>
                  <a:srgbClr val="000000"/>
                </a:solidFill>
                <a:latin typeface="Cambria"/>
              </a:rPr>
              <a:t> </a:t>
            </a:r>
            <a:r>
              <a:rPr lang="en-US" sz="2400" dirty="0" err="1">
                <a:solidFill>
                  <a:srgbClr val="000000"/>
                </a:solidFill>
                <a:latin typeface="Cambria"/>
              </a:rPr>
              <a:t>tuyết</a:t>
            </a:r>
            <a:r>
              <a:rPr lang="en-US" sz="2400" dirty="0">
                <a:solidFill>
                  <a:srgbClr val="000000"/>
                </a:solidFill>
                <a:latin typeface="Cambria"/>
              </a:rPr>
              <a:t>, con </a:t>
            </a:r>
            <a:r>
              <a:rPr lang="en-US" sz="2400" dirty="0" err="1">
                <a:solidFill>
                  <a:srgbClr val="000000"/>
                </a:solidFill>
                <a:latin typeface="Cambria"/>
              </a:rPr>
              <a:t>đỏ</a:t>
            </a:r>
            <a:r>
              <a:rPr lang="en-US" sz="2400" dirty="0">
                <a:solidFill>
                  <a:srgbClr val="000000"/>
                </a:solidFill>
                <a:latin typeface="Cambria"/>
              </a:rPr>
              <a:t> son, </a:t>
            </a:r>
            <a:r>
              <a:rPr lang="en-US" sz="2400" dirty="0" err="1">
                <a:solidFill>
                  <a:srgbClr val="000000"/>
                </a:solidFill>
                <a:latin typeface="Cambria"/>
              </a:rPr>
              <a:t>chân</a:t>
            </a:r>
            <a:r>
              <a:rPr lang="en-US" sz="2400" dirty="0">
                <a:solidFill>
                  <a:srgbClr val="000000"/>
                </a:solidFill>
                <a:latin typeface="Cambria"/>
              </a:rPr>
              <a:t> </a:t>
            </a:r>
            <a:r>
              <a:rPr lang="en-US" sz="2400" dirty="0" err="1">
                <a:solidFill>
                  <a:srgbClr val="000000"/>
                </a:solidFill>
                <a:latin typeface="Cambria"/>
              </a:rPr>
              <a:t>dịu</a:t>
            </a:r>
            <a:r>
              <a:rPr lang="en-US" sz="2400" dirty="0">
                <a:solidFill>
                  <a:srgbClr val="000000"/>
                </a:solidFill>
                <a:latin typeface="Cambria"/>
              </a:rPr>
              <a:t> </a:t>
            </a:r>
            <a:r>
              <a:rPr lang="en-US" sz="2400" dirty="0" err="1">
                <a:solidFill>
                  <a:srgbClr val="000000"/>
                </a:solidFill>
                <a:latin typeface="Cambria"/>
              </a:rPr>
              <a:t>dàng</a:t>
            </a:r>
            <a:r>
              <a:rPr lang="en-US" sz="2400" dirty="0">
                <a:solidFill>
                  <a:srgbClr val="000000"/>
                </a:solidFill>
                <a:latin typeface="Cambria"/>
              </a:rPr>
              <a:t>, </a:t>
            </a:r>
            <a:r>
              <a:rPr lang="en-US" sz="2400" dirty="0" err="1">
                <a:solidFill>
                  <a:srgbClr val="000000"/>
                </a:solidFill>
                <a:latin typeface="Cambria"/>
              </a:rPr>
              <a:t>chùm</a:t>
            </a:r>
            <a:r>
              <a:rPr lang="en-US" sz="2400" dirty="0">
                <a:solidFill>
                  <a:srgbClr val="000000"/>
                </a:solidFill>
                <a:latin typeface="Cambria"/>
              </a:rPr>
              <a:t> </a:t>
            </a:r>
            <a:r>
              <a:rPr lang="en-US" sz="2400" dirty="0" err="1">
                <a:solidFill>
                  <a:srgbClr val="000000"/>
                </a:solidFill>
                <a:latin typeface="Cambria"/>
              </a:rPr>
              <a:t>đuôi</a:t>
            </a:r>
            <a:r>
              <a:rPr lang="en-US" sz="2400" dirty="0">
                <a:solidFill>
                  <a:srgbClr val="000000"/>
                </a:solidFill>
                <a:latin typeface="Cambria"/>
              </a:rPr>
              <a:t> </a:t>
            </a:r>
            <a:r>
              <a:rPr lang="en-US" sz="2400" dirty="0" err="1">
                <a:solidFill>
                  <a:srgbClr val="000000"/>
                </a:solidFill>
                <a:latin typeface="Cambria"/>
              </a:rPr>
              <a:t>cong</a:t>
            </a:r>
            <a:r>
              <a:rPr lang="en-US" sz="2400" dirty="0">
                <a:solidFill>
                  <a:srgbClr val="000000"/>
                </a:solidFill>
                <a:latin typeface="Cambria"/>
              </a:rPr>
              <a:t> </a:t>
            </a:r>
            <a:r>
              <a:rPr lang="en-US" sz="2400" dirty="0" err="1">
                <a:solidFill>
                  <a:srgbClr val="000000"/>
                </a:solidFill>
                <a:latin typeface="Cambria"/>
              </a:rPr>
              <a:t>lướt</a:t>
            </a:r>
            <a:r>
              <a:rPr lang="en-US" sz="2400" dirty="0">
                <a:solidFill>
                  <a:srgbClr val="000000"/>
                </a:solidFill>
                <a:latin typeface="Cambria"/>
              </a:rPr>
              <a:t> </a:t>
            </a:r>
            <a:r>
              <a:rPr lang="en-US" sz="2400" dirty="0" err="1">
                <a:solidFill>
                  <a:srgbClr val="000000"/>
                </a:solidFill>
                <a:latin typeface="Cambria"/>
              </a:rPr>
              <a:t>thướt</a:t>
            </a:r>
            <a:r>
              <a:rPr lang="en-US" sz="2400" dirty="0">
                <a:solidFill>
                  <a:srgbClr val="000000"/>
                </a:solidFill>
                <a:latin typeface="Cambria"/>
              </a:rPr>
              <a:t> </a:t>
            </a:r>
            <a:r>
              <a:rPr lang="en-US" sz="2400" dirty="0" err="1">
                <a:solidFill>
                  <a:srgbClr val="000000"/>
                </a:solidFill>
                <a:latin typeface="Cambria"/>
              </a:rPr>
              <a:t>liễu</a:t>
            </a:r>
            <a:r>
              <a:rPr lang="en-US" sz="2400" dirty="0">
                <a:solidFill>
                  <a:srgbClr val="000000"/>
                </a:solidFill>
                <a:latin typeface="Cambria"/>
              </a:rPr>
              <a:t> </a:t>
            </a:r>
            <a:r>
              <a:rPr lang="en-US" sz="2400" dirty="0" err="1">
                <a:solidFill>
                  <a:srgbClr val="000000"/>
                </a:solidFill>
                <a:latin typeface="Cambria"/>
              </a:rPr>
              <a:t>rủ</a:t>
            </a:r>
            <a:r>
              <a:rPr lang="en-US" sz="2400" dirty="0">
                <a:solidFill>
                  <a:srgbClr val="000000"/>
                </a:solidFill>
                <a:latin typeface="Cambria"/>
              </a:rPr>
              <a:t>.</a:t>
            </a:r>
          </a:p>
          <a:p>
            <a:pPr algn="just" defTabSz="609630"/>
            <a:r>
              <a:rPr lang="en-US" sz="2400" dirty="0">
                <a:solidFill>
                  <a:srgbClr val="000000"/>
                </a:solidFill>
                <a:latin typeface="Cambria"/>
              </a:rPr>
              <a:t>   </a:t>
            </a:r>
            <a:r>
              <a:rPr lang="en-US" sz="2400" dirty="0" smtClean="0">
                <a:solidFill>
                  <a:srgbClr val="000000"/>
                </a:solidFill>
                <a:latin typeface="Cambria"/>
              </a:rPr>
              <a:t> </a:t>
            </a:r>
            <a:r>
              <a:rPr lang="en-US" sz="2400" dirty="0" err="1" smtClean="0">
                <a:solidFill>
                  <a:srgbClr val="000000"/>
                </a:solidFill>
                <a:latin typeface="Cambria"/>
              </a:rPr>
              <a:t>Buổi</a:t>
            </a:r>
            <a:r>
              <a:rPr lang="en-US" sz="2400" dirty="0" smtClean="0">
                <a:solidFill>
                  <a:srgbClr val="000000"/>
                </a:solidFill>
                <a:latin typeface="Cambria"/>
              </a:rPr>
              <a:t> </a:t>
            </a:r>
            <a:r>
              <a:rPr lang="en-US" sz="2400" dirty="0" err="1">
                <a:solidFill>
                  <a:srgbClr val="000000"/>
                </a:solidFill>
                <a:latin typeface="Cambria"/>
              </a:rPr>
              <a:t>chiều</a:t>
            </a:r>
            <a:r>
              <a:rPr lang="en-US" sz="2400" dirty="0">
                <a:solidFill>
                  <a:srgbClr val="000000"/>
                </a:solidFill>
                <a:latin typeface="Cambria"/>
              </a:rPr>
              <a:t>, </a:t>
            </a:r>
            <a:r>
              <a:rPr lang="en-US" sz="2400" dirty="0" err="1">
                <a:solidFill>
                  <a:srgbClr val="000000"/>
                </a:solidFill>
                <a:latin typeface="Cambria"/>
              </a:rPr>
              <a:t>xe</a:t>
            </a:r>
            <a:r>
              <a:rPr lang="en-US" sz="2400" dirty="0">
                <a:solidFill>
                  <a:srgbClr val="000000"/>
                </a:solidFill>
                <a:latin typeface="Cambria"/>
              </a:rPr>
              <a:t> </a:t>
            </a:r>
            <a:r>
              <a:rPr lang="en-US" sz="2400" dirty="0" err="1">
                <a:solidFill>
                  <a:srgbClr val="000000"/>
                </a:solidFill>
                <a:latin typeface="Cambria"/>
              </a:rPr>
              <a:t>dừng</a:t>
            </a:r>
            <a:r>
              <a:rPr lang="en-US" sz="2400" dirty="0">
                <a:solidFill>
                  <a:srgbClr val="000000"/>
                </a:solidFill>
                <a:latin typeface="Cambria"/>
              </a:rPr>
              <a:t> </a:t>
            </a:r>
            <a:r>
              <a:rPr lang="en-US" sz="2400" dirty="0" err="1">
                <a:solidFill>
                  <a:srgbClr val="000000"/>
                </a:solidFill>
                <a:latin typeface="Cambria"/>
              </a:rPr>
              <a:t>lại</a:t>
            </a:r>
            <a:r>
              <a:rPr lang="en-US" sz="2400" dirty="0">
                <a:solidFill>
                  <a:srgbClr val="000000"/>
                </a:solidFill>
                <a:latin typeface="Cambria"/>
              </a:rPr>
              <a:t> ở </a:t>
            </a:r>
            <a:r>
              <a:rPr lang="en-US" sz="2400" dirty="0" err="1">
                <a:solidFill>
                  <a:srgbClr val="000000"/>
                </a:solidFill>
                <a:latin typeface="Cambria"/>
              </a:rPr>
              <a:t>một</a:t>
            </a:r>
            <a:r>
              <a:rPr lang="en-US" sz="2400" dirty="0">
                <a:solidFill>
                  <a:srgbClr val="000000"/>
                </a:solidFill>
                <a:latin typeface="Cambria"/>
              </a:rPr>
              <a:t> </a:t>
            </a:r>
            <a:r>
              <a:rPr lang="en-US" sz="2400" dirty="0" err="1">
                <a:solidFill>
                  <a:srgbClr val="000000"/>
                </a:solidFill>
                <a:latin typeface="Cambria"/>
              </a:rPr>
              <a:t>thị</a:t>
            </a:r>
            <a:r>
              <a:rPr lang="en-US" sz="2400" dirty="0">
                <a:solidFill>
                  <a:srgbClr val="000000"/>
                </a:solidFill>
                <a:latin typeface="Cambria"/>
              </a:rPr>
              <a:t> </a:t>
            </a:r>
            <a:r>
              <a:rPr lang="en-US" sz="2400" dirty="0" err="1">
                <a:solidFill>
                  <a:srgbClr val="000000"/>
                </a:solidFill>
                <a:latin typeface="Cambria"/>
              </a:rPr>
              <a:t>trấn</a:t>
            </a:r>
            <a:r>
              <a:rPr lang="en-US" sz="2400" dirty="0">
                <a:solidFill>
                  <a:srgbClr val="000000"/>
                </a:solidFill>
                <a:latin typeface="Cambria"/>
              </a:rPr>
              <a:t> </a:t>
            </a:r>
            <a:r>
              <a:rPr lang="en-US" sz="2400" dirty="0" err="1">
                <a:solidFill>
                  <a:srgbClr val="000000"/>
                </a:solidFill>
                <a:latin typeface="Cambria"/>
              </a:rPr>
              <a:t>nhỏ</a:t>
            </a:r>
            <a:r>
              <a:rPr lang="en-US" sz="2400" dirty="0">
                <a:solidFill>
                  <a:srgbClr val="000000"/>
                </a:solidFill>
                <a:latin typeface="Cambria"/>
              </a:rPr>
              <a:t>. </a:t>
            </a:r>
            <a:r>
              <a:rPr lang="en-US" sz="2400" dirty="0" err="1">
                <a:solidFill>
                  <a:srgbClr val="000000"/>
                </a:solidFill>
                <a:latin typeface="Cambria"/>
              </a:rPr>
              <a:t>Nắng</a:t>
            </a:r>
            <a:r>
              <a:rPr lang="en-US" sz="2400" dirty="0">
                <a:solidFill>
                  <a:srgbClr val="000000"/>
                </a:solidFill>
                <a:latin typeface="Cambria"/>
              </a:rPr>
              <a:t> </a:t>
            </a:r>
            <a:r>
              <a:rPr lang="en-US" sz="2400" dirty="0" err="1">
                <a:solidFill>
                  <a:srgbClr val="000000"/>
                </a:solidFill>
                <a:latin typeface="Cambria"/>
              </a:rPr>
              <a:t>phố</a:t>
            </a:r>
            <a:r>
              <a:rPr lang="en-US" sz="2400" dirty="0">
                <a:solidFill>
                  <a:srgbClr val="000000"/>
                </a:solidFill>
                <a:latin typeface="Cambria"/>
              </a:rPr>
              <a:t> </a:t>
            </a:r>
            <a:r>
              <a:rPr lang="en-US" sz="2400" dirty="0" err="1">
                <a:solidFill>
                  <a:srgbClr val="000000"/>
                </a:solidFill>
                <a:latin typeface="Cambria"/>
              </a:rPr>
              <a:t>huyện</a:t>
            </a:r>
            <a:r>
              <a:rPr lang="en-US" sz="2400" dirty="0">
                <a:solidFill>
                  <a:srgbClr val="000000"/>
                </a:solidFill>
                <a:latin typeface="Cambria"/>
              </a:rPr>
              <a:t> </a:t>
            </a:r>
            <a:r>
              <a:rPr lang="en-US" sz="2400" dirty="0" err="1">
                <a:solidFill>
                  <a:srgbClr val="000000"/>
                </a:solidFill>
                <a:latin typeface="Cambria"/>
              </a:rPr>
              <a:t>vàng</a:t>
            </a:r>
            <a:r>
              <a:rPr lang="en-US" sz="2400" dirty="0">
                <a:solidFill>
                  <a:srgbClr val="000000"/>
                </a:solidFill>
                <a:latin typeface="Cambria"/>
              </a:rPr>
              <a:t> hoe.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em</a:t>
            </a:r>
            <a:r>
              <a:rPr lang="en-US" sz="2400" dirty="0">
                <a:solidFill>
                  <a:srgbClr val="000000"/>
                </a:solidFill>
                <a:latin typeface="Cambria"/>
              </a:rPr>
              <a:t> </a:t>
            </a:r>
            <a:r>
              <a:rPr lang="en-US" sz="2400" dirty="0" err="1">
                <a:solidFill>
                  <a:srgbClr val="000000"/>
                </a:solidFill>
                <a:latin typeface="Cambria"/>
              </a:rPr>
              <a:t>bé</a:t>
            </a:r>
            <a:r>
              <a:rPr lang="en-US" sz="2400" dirty="0">
                <a:solidFill>
                  <a:srgbClr val="000000"/>
                </a:solidFill>
                <a:latin typeface="Cambria"/>
              </a:rPr>
              <a:t> </a:t>
            </a:r>
            <a:r>
              <a:rPr lang="en-US" sz="2400" dirty="0" err="1">
                <a:solidFill>
                  <a:srgbClr val="000000"/>
                </a:solidFill>
                <a:latin typeface="Cambria"/>
              </a:rPr>
              <a:t>Hmông</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em</a:t>
            </a:r>
            <a:r>
              <a:rPr lang="en-US" sz="2400" dirty="0">
                <a:solidFill>
                  <a:srgbClr val="000000"/>
                </a:solidFill>
                <a:latin typeface="Cambria"/>
              </a:rPr>
              <a:t> </a:t>
            </a:r>
            <a:r>
              <a:rPr lang="en-US" sz="2400" dirty="0" err="1">
                <a:solidFill>
                  <a:srgbClr val="000000"/>
                </a:solidFill>
                <a:latin typeface="Cambria"/>
              </a:rPr>
              <a:t>bé</a:t>
            </a:r>
            <a:r>
              <a:rPr lang="en-US" sz="2400" dirty="0">
                <a:solidFill>
                  <a:srgbClr val="000000"/>
                </a:solidFill>
                <a:latin typeface="Cambria"/>
              </a:rPr>
              <a:t> </a:t>
            </a:r>
            <a:r>
              <a:rPr lang="en-US" sz="2400" dirty="0" err="1">
                <a:solidFill>
                  <a:srgbClr val="000000"/>
                </a:solidFill>
                <a:latin typeface="Cambria"/>
              </a:rPr>
              <a:t>Tu</a:t>
            </a:r>
            <a:r>
              <a:rPr lang="en-US" sz="2400" dirty="0">
                <a:solidFill>
                  <a:srgbClr val="000000"/>
                </a:solidFill>
                <a:latin typeface="Cambria"/>
              </a:rPr>
              <a:t> </a:t>
            </a:r>
            <a:r>
              <a:rPr lang="en-US" sz="2400" dirty="0" err="1">
                <a:solidFill>
                  <a:srgbClr val="000000"/>
                </a:solidFill>
                <a:latin typeface="Cambria"/>
              </a:rPr>
              <a:t>Dí</a:t>
            </a:r>
            <a:r>
              <a:rPr lang="en-US" sz="2400" dirty="0">
                <a:solidFill>
                  <a:srgbClr val="000000"/>
                </a:solidFill>
                <a:latin typeface="Cambria"/>
              </a:rPr>
              <a:t>, </a:t>
            </a:r>
            <a:r>
              <a:rPr lang="en-US" sz="2400" dirty="0" err="1">
                <a:solidFill>
                  <a:srgbClr val="000000"/>
                </a:solidFill>
                <a:latin typeface="Cambria"/>
              </a:rPr>
              <a:t>Phù</a:t>
            </a:r>
            <a:r>
              <a:rPr lang="en-US" sz="2400" dirty="0">
                <a:solidFill>
                  <a:srgbClr val="000000"/>
                </a:solidFill>
                <a:latin typeface="Cambria"/>
              </a:rPr>
              <a:t> </a:t>
            </a:r>
            <a:r>
              <a:rPr lang="en-US" sz="2400" dirty="0" err="1">
                <a:solidFill>
                  <a:srgbClr val="000000"/>
                </a:solidFill>
                <a:latin typeface="Cambria"/>
              </a:rPr>
              <a:t>Lá</a:t>
            </a:r>
            <a:r>
              <a:rPr lang="en-US" sz="2400" dirty="0">
                <a:solidFill>
                  <a:srgbClr val="000000"/>
                </a:solidFill>
                <a:latin typeface="Cambria"/>
              </a:rPr>
              <a:t> </a:t>
            </a:r>
            <a:r>
              <a:rPr lang="en-US" sz="2400" dirty="0" err="1" smtClean="0">
                <a:solidFill>
                  <a:srgbClr val="000000"/>
                </a:solidFill>
                <a:latin typeface="Cambria"/>
              </a:rPr>
              <a:t>quần</a:t>
            </a:r>
            <a:r>
              <a:rPr lang="en-US" sz="2400" dirty="0" smtClean="0">
                <a:solidFill>
                  <a:srgbClr val="000000"/>
                </a:solidFill>
                <a:latin typeface="Cambria"/>
              </a:rPr>
              <a:t> </a:t>
            </a:r>
            <a:r>
              <a:rPr lang="en-US" sz="2400" dirty="0" err="1">
                <a:solidFill>
                  <a:srgbClr val="000000"/>
                </a:solidFill>
                <a:latin typeface="Cambria"/>
              </a:rPr>
              <a:t>áo</a:t>
            </a:r>
            <a:r>
              <a:rPr lang="en-US" sz="2400" dirty="0">
                <a:solidFill>
                  <a:srgbClr val="000000"/>
                </a:solidFill>
                <a:latin typeface="Cambria"/>
              </a:rPr>
              <a:t> </a:t>
            </a:r>
            <a:r>
              <a:rPr lang="en-US" sz="2400" dirty="0" err="1">
                <a:solidFill>
                  <a:srgbClr val="000000"/>
                </a:solidFill>
                <a:latin typeface="Cambria"/>
              </a:rPr>
              <a:t>sặc</a:t>
            </a:r>
            <a:r>
              <a:rPr lang="en-US" sz="2400" dirty="0">
                <a:solidFill>
                  <a:srgbClr val="000000"/>
                </a:solidFill>
                <a:latin typeface="Cambria"/>
              </a:rPr>
              <a:t> </a:t>
            </a:r>
            <a:r>
              <a:rPr lang="en-US" sz="2400" dirty="0" err="1">
                <a:solidFill>
                  <a:srgbClr val="000000"/>
                </a:solidFill>
                <a:latin typeface="Cambria"/>
              </a:rPr>
              <a:t>sỡ</a:t>
            </a:r>
            <a:r>
              <a:rPr lang="en-US" sz="2400" dirty="0">
                <a:solidFill>
                  <a:srgbClr val="000000"/>
                </a:solidFill>
                <a:latin typeface="Cambria"/>
              </a:rPr>
              <a:t> </a:t>
            </a:r>
            <a:r>
              <a:rPr lang="en-US" sz="2400" dirty="0" err="1">
                <a:solidFill>
                  <a:srgbClr val="000000"/>
                </a:solidFill>
                <a:latin typeface="Cambria"/>
              </a:rPr>
              <a:t>đang</a:t>
            </a:r>
            <a:r>
              <a:rPr lang="en-US" sz="2400" dirty="0">
                <a:solidFill>
                  <a:srgbClr val="000000"/>
                </a:solidFill>
                <a:latin typeface="Cambria"/>
              </a:rPr>
              <a:t> </a:t>
            </a:r>
            <a:r>
              <a:rPr lang="en-US" sz="2400" dirty="0" err="1">
                <a:solidFill>
                  <a:srgbClr val="000000"/>
                </a:solidFill>
                <a:latin typeface="Cambria"/>
              </a:rPr>
              <a:t>chơi</a:t>
            </a:r>
            <a:r>
              <a:rPr lang="en-US" sz="2400" dirty="0">
                <a:solidFill>
                  <a:srgbClr val="000000"/>
                </a:solidFill>
                <a:latin typeface="Cambria"/>
              </a:rPr>
              <a:t> </a:t>
            </a:r>
            <a:r>
              <a:rPr lang="en-US" sz="2400" dirty="0" err="1">
                <a:solidFill>
                  <a:srgbClr val="000000"/>
                </a:solidFill>
                <a:latin typeface="Cambria"/>
              </a:rPr>
              <a:t>đùa</a:t>
            </a:r>
            <a:r>
              <a:rPr lang="en-US" sz="2400" dirty="0">
                <a:solidFill>
                  <a:srgbClr val="000000"/>
                </a:solidFill>
                <a:latin typeface="Cambria"/>
              </a:rPr>
              <a:t> </a:t>
            </a:r>
            <a:r>
              <a:rPr lang="en-US" sz="2400" dirty="0" err="1">
                <a:solidFill>
                  <a:srgbClr val="000000"/>
                </a:solidFill>
                <a:latin typeface="Cambria"/>
              </a:rPr>
              <a:t>trước</a:t>
            </a:r>
            <a:r>
              <a:rPr lang="en-US" sz="2400" dirty="0">
                <a:solidFill>
                  <a:srgbClr val="000000"/>
                </a:solidFill>
                <a:latin typeface="Cambria"/>
              </a:rPr>
              <a:t> </a:t>
            </a:r>
            <a:r>
              <a:rPr lang="en-US" sz="2400" dirty="0" err="1">
                <a:solidFill>
                  <a:srgbClr val="000000"/>
                </a:solidFill>
                <a:latin typeface="Cambria"/>
              </a:rPr>
              <a:t>cửa</a:t>
            </a:r>
            <a:r>
              <a:rPr lang="en-US" sz="2400" dirty="0">
                <a:solidFill>
                  <a:srgbClr val="000000"/>
                </a:solidFill>
                <a:latin typeface="Cambria"/>
              </a:rPr>
              <a:t> </a:t>
            </a:r>
            <a:r>
              <a:rPr lang="en-US" sz="2400" dirty="0" err="1">
                <a:solidFill>
                  <a:srgbClr val="000000"/>
                </a:solidFill>
                <a:latin typeface="Cambria"/>
              </a:rPr>
              <a:t>hàng</a:t>
            </a:r>
            <a:r>
              <a:rPr lang="en-US" sz="2400" dirty="0">
                <a:solidFill>
                  <a:srgbClr val="000000"/>
                </a:solidFill>
                <a:latin typeface="Cambria"/>
              </a:rPr>
              <a:t>. </a:t>
            </a:r>
            <a:r>
              <a:rPr lang="en-US" sz="2400" dirty="0" err="1">
                <a:solidFill>
                  <a:srgbClr val="000000"/>
                </a:solidFill>
                <a:latin typeface="Cambria"/>
              </a:rPr>
              <a:t>Hoàng</a:t>
            </a:r>
            <a:r>
              <a:rPr lang="en-US" sz="2400" dirty="0">
                <a:solidFill>
                  <a:srgbClr val="000000"/>
                </a:solidFill>
                <a:latin typeface="Cambria"/>
              </a:rPr>
              <a:t> </a:t>
            </a:r>
            <a:r>
              <a:rPr lang="en-US" sz="2400" dirty="0" err="1">
                <a:solidFill>
                  <a:srgbClr val="000000"/>
                </a:solidFill>
                <a:latin typeface="Cambria"/>
              </a:rPr>
              <a:t>hôn</a:t>
            </a:r>
            <a:r>
              <a:rPr lang="en-US" sz="2400" dirty="0">
                <a:solidFill>
                  <a:srgbClr val="000000"/>
                </a:solidFill>
                <a:latin typeface="Cambria"/>
              </a:rPr>
              <a:t>, </a:t>
            </a:r>
            <a:r>
              <a:rPr lang="en-US" sz="2400" dirty="0" err="1">
                <a:solidFill>
                  <a:srgbClr val="000000"/>
                </a:solidFill>
                <a:latin typeface="Cambria"/>
              </a:rPr>
              <a:t>áp</a:t>
            </a:r>
            <a:r>
              <a:rPr lang="en-US" sz="2400" dirty="0">
                <a:solidFill>
                  <a:srgbClr val="000000"/>
                </a:solidFill>
                <a:latin typeface="Cambria"/>
              </a:rPr>
              <a:t> </a:t>
            </a:r>
            <a:r>
              <a:rPr lang="en-US" sz="2400" dirty="0" err="1">
                <a:solidFill>
                  <a:srgbClr val="000000"/>
                </a:solidFill>
                <a:latin typeface="Cambria"/>
              </a:rPr>
              <a:t>phiên</a:t>
            </a:r>
            <a:r>
              <a:rPr lang="en-US" sz="2400" dirty="0">
                <a:solidFill>
                  <a:srgbClr val="000000"/>
                </a:solidFill>
                <a:latin typeface="Cambria"/>
              </a:rPr>
              <a:t> </a:t>
            </a:r>
            <a:r>
              <a:rPr lang="en-US" sz="2400" dirty="0" err="1">
                <a:solidFill>
                  <a:srgbClr val="000000"/>
                </a:solidFill>
                <a:latin typeface="Cambria"/>
              </a:rPr>
              <a:t>của</a:t>
            </a:r>
            <a:r>
              <a:rPr lang="en-US" sz="2400" dirty="0">
                <a:solidFill>
                  <a:srgbClr val="000000"/>
                </a:solidFill>
                <a:latin typeface="Cambria"/>
              </a:rPr>
              <a:t> </a:t>
            </a:r>
            <a:r>
              <a:rPr lang="en-US" sz="2400" dirty="0" err="1">
                <a:solidFill>
                  <a:srgbClr val="000000"/>
                </a:solidFill>
                <a:latin typeface="Cambria"/>
              </a:rPr>
              <a:t>phiên</a:t>
            </a:r>
            <a:r>
              <a:rPr lang="en-US" sz="2400" dirty="0">
                <a:solidFill>
                  <a:srgbClr val="000000"/>
                </a:solidFill>
                <a:latin typeface="Cambria"/>
              </a:rPr>
              <a:t> </a:t>
            </a:r>
            <a:r>
              <a:rPr lang="en-US" sz="2400" dirty="0" err="1">
                <a:solidFill>
                  <a:srgbClr val="000000"/>
                </a:solidFill>
                <a:latin typeface="Cambria"/>
              </a:rPr>
              <a:t>chợ</a:t>
            </a:r>
            <a:r>
              <a:rPr lang="en-US" sz="2400" dirty="0">
                <a:solidFill>
                  <a:srgbClr val="000000"/>
                </a:solidFill>
                <a:latin typeface="Cambria"/>
              </a:rPr>
              <a:t> </a:t>
            </a:r>
            <a:r>
              <a:rPr lang="en-US" sz="2400" dirty="0" err="1">
                <a:solidFill>
                  <a:srgbClr val="000000"/>
                </a:solidFill>
                <a:latin typeface="Cambria"/>
              </a:rPr>
              <a:t>thị</a:t>
            </a:r>
            <a:r>
              <a:rPr lang="en-US" sz="2400" dirty="0">
                <a:solidFill>
                  <a:srgbClr val="000000"/>
                </a:solidFill>
                <a:latin typeface="Cambria"/>
              </a:rPr>
              <a:t> </a:t>
            </a:r>
            <a:r>
              <a:rPr lang="en-US" sz="2400" dirty="0" err="1">
                <a:solidFill>
                  <a:srgbClr val="000000"/>
                </a:solidFill>
                <a:latin typeface="Cambria"/>
              </a:rPr>
              <a:t>trấn</a:t>
            </a:r>
            <a:r>
              <a:rPr lang="en-US" sz="2400" dirty="0">
                <a:solidFill>
                  <a:srgbClr val="000000"/>
                </a:solidFill>
                <a:latin typeface="Cambria"/>
              </a:rPr>
              <a:t>, </a:t>
            </a:r>
            <a:r>
              <a:rPr lang="en-US" sz="2400" dirty="0" err="1">
                <a:solidFill>
                  <a:srgbClr val="000000"/>
                </a:solidFill>
                <a:latin typeface="Cambria"/>
              </a:rPr>
              <a:t>người</a:t>
            </a:r>
            <a:r>
              <a:rPr lang="en-US" sz="2400" dirty="0">
                <a:solidFill>
                  <a:srgbClr val="000000"/>
                </a:solidFill>
                <a:latin typeface="Cambria"/>
              </a:rPr>
              <a:t> </a:t>
            </a:r>
            <a:r>
              <a:rPr lang="en-US" sz="2400" dirty="0" err="1">
                <a:solidFill>
                  <a:srgbClr val="000000"/>
                </a:solidFill>
                <a:latin typeface="Cambria"/>
              </a:rPr>
              <a:t>ngựa</a:t>
            </a:r>
            <a:r>
              <a:rPr lang="en-US" sz="2400" dirty="0">
                <a:solidFill>
                  <a:srgbClr val="000000"/>
                </a:solidFill>
                <a:latin typeface="Cambria"/>
              </a:rPr>
              <a:t> </a:t>
            </a:r>
            <a:r>
              <a:rPr lang="en-US" sz="2400" dirty="0" err="1">
                <a:solidFill>
                  <a:srgbClr val="000000"/>
                </a:solidFill>
                <a:latin typeface="Cambria"/>
              </a:rPr>
              <a:t>dập</a:t>
            </a:r>
            <a:r>
              <a:rPr lang="en-US" sz="2400" dirty="0">
                <a:solidFill>
                  <a:srgbClr val="000000"/>
                </a:solidFill>
                <a:latin typeface="Cambria"/>
              </a:rPr>
              <a:t> </a:t>
            </a:r>
            <a:r>
              <a:rPr lang="en-US" sz="2400" dirty="0" err="1">
                <a:solidFill>
                  <a:srgbClr val="000000"/>
                </a:solidFill>
                <a:latin typeface="Cambria"/>
              </a:rPr>
              <a:t>dìu</a:t>
            </a:r>
            <a:r>
              <a:rPr lang="en-US" sz="2400" dirty="0">
                <a:solidFill>
                  <a:srgbClr val="000000"/>
                </a:solidFill>
                <a:latin typeface="Cambria"/>
              </a:rPr>
              <a:t> </a:t>
            </a:r>
            <a:r>
              <a:rPr lang="en-US" sz="2400" dirty="0" err="1">
                <a:solidFill>
                  <a:srgbClr val="000000"/>
                </a:solidFill>
                <a:latin typeface="Cambria"/>
              </a:rPr>
              <a:t>chìm</a:t>
            </a:r>
            <a:r>
              <a:rPr lang="en-US" sz="2400" dirty="0">
                <a:solidFill>
                  <a:srgbClr val="000000"/>
                </a:solidFill>
                <a:latin typeface="Cambria"/>
              </a:rPr>
              <a:t> </a:t>
            </a:r>
            <a:r>
              <a:rPr lang="en-US" sz="2400" dirty="0" err="1">
                <a:solidFill>
                  <a:srgbClr val="000000"/>
                </a:solidFill>
                <a:latin typeface="Cambria"/>
              </a:rPr>
              <a:t>trong</a:t>
            </a:r>
            <a:r>
              <a:rPr lang="en-US" sz="2400" dirty="0">
                <a:solidFill>
                  <a:srgbClr val="000000"/>
                </a:solidFill>
                <a:latin typeface="Cambria"/>
              </a:rPr>
              <a:t> </a:t>
            </a:r>
            <a:r>
              <a:rPr lang="en-US" sz="2400" dirty="0" err="1">
                <a:solidFill>
                  <a:srgbClr val="000000"/>
                </a:solidFill>
                <a:latin typeface="Cambria"/>
              </a:rPr>
              <a:t>sương</a:t>
            </a:r>
            <a:r>
              <a:rPr lang="en-US" sz="2400" dirty="0">
                <a:solidFill>
                  <a:srgbClr val="000000"/>
                </a:solidFill>
                <a:latin typeface="Cambria"/>
              </a:rPr>
              <a:t> </a:t>
            </a:r>
            <a:r>
              <a:rPr lang="en-US" sz="2400" dirty="0" err="1">
                <a:solidFill>
                  <a:srgbClr val="000000"/>
                </a:solidFill>
                <a:latin typeface="Cambria"/>
              </a:rPr>
              <a:t>núi</a:t>
            </a:r>
            <a:r>
              <a:rPr lang="en-US" sz="2400" dirty="0">
                <a:solidFill>
                  <a:srgbClr val="000000"/>
                </a:solidFill>
                <a:latin typeface="Cambria"/>
              </a:rPr>
              <a:t> </a:t>
            </a:r>
            <a:r>
              <a:rPr lang="en-US" sz="2400" dirty="0" err="1">
                <a:solidFill>
                  <a:srgbClr val="000000"/>
                </a:solidFill>
                <a:latin typeface="Cambria"/>
              </a:rPr>
              <a:t>tím</a:t>
            </a:r>
            <a:r>
              <a:rPr lang="en-US" sz="2400" dirty="0">
                <a:solidFill>
                  <a:srgbClr val="000000"/>
                </a:solidFill>
                <a:latin typeface="Cambria"/>
              </a:rPr>
              <a:t> </a:t>
            </a:r>
            <a:r>
              <a:rPr lang="en-US" sz="2400" dirty="0" err="1">
                <a:solidFill>
                  <a:srgbClr val="000000"/>
                </a:solidFill>
                <a:latin typeface="Cambria"/>
              </a:rPr>
              <a:t>nhạt</a:t>
            </a:r>
            <a:r>
              <a:rPr lang="en-US" sz="2400" dirty="0">
                <a:solidFill>
                  <a:srgbClr val="000000"/>
                </a:solidFill>
                <a:latin typeface="Cambria"/>
              </a:rPr>
              <a:t>.</a:t>
            </a:r>
          </a:p>
          <a:p>
            <a:pPr algn="just" defTabSz="609630"/>
            <a:r>
              <a:rPr lang="en-US" sz="2400" dirty="0">
                <a:solidFill>
                  <a:srgbClr val="000000"/>
                </a:solidFill>
                <a:latin typeface="Cambria"/>
              </a:rPr>
              <a:t>   </a:t>
            </a:r>
            <a:r>
              <a:rPr lang="en-US" sz="2400" dirty="0" err="1">
                <a:solidFill>
                  <a:srgbClr val="000000"/>
                </a:solidFill>
                <a:latin typeface="Cambria"/>
              </a:rPr>
              <a:t>Hôm</a:t>
            </a:r>
            <a:r>
              <a:rPr lang="en-US" sz="2400" dirty="0">
                <a:solidFill>
                  <a:srgbClr val="000000"/>
                </a:solidFill>
                <a:latin typeface="Cambria"/>
              </a:rPr>
              <a:t> </a:t>
            </a:r>
            <a:r>
              <a:rPr lang="en-US" sz="2400" dirty="0" err="1">
                <a:solidFill>
                  <a:srgbClr val="000000"/>
                </a:solidFill>
                <a:latin typeface="Cambria"/>
              </a:rPr>
              <a:t>sau</a:t>
            </a:r>
            <a:r>
              <a:rPr lang="en-US" sz="2400" dirty="0">
                <a:solidFill>
                  <a:srgbClr val="000000"/>
                </a:solidFill>
                <a:latin typeface="Cambria"/>
              </a:rPr>
              <a:t> </a:t>
            </a:r>
            <a:r>
              <a:rPr lang="en-US" sz="2400" dirty="0" err="1">
                <a:solidFill>
                  <a:srgbClr val="000000"/>
                </a:solidFill>
                <a:latin typeface="Cambria"/>
              </a:rPr>
              <a:t>chúng</a:t>
            </a:r>
            <a:r>
              <a:rPr lang="en-US" sz="2400" dirty="0">
                <a:solidFill>
                  <a:srgbClr val="000000"/>
                </a:solidFill>
                <a:latin typeface="Cambria"/>
              </a:rPr>
              <a:t> </a:t>
            </a:r>
            <a:r>
              <a:rPr lang="en-US" sz="2400" dirty="0" err="1">
                <a:solidFill>
                  <a:srgbClr val="000000"/>
                </a:solidFill>
                <a:latin typeface="Cambria"/>
              </a:rPr>
              <a:t>tôi</a:t>
            </a:r>
            <a:r>
              <a:rPr lang="en-US" sz="2400" dirty="0">
                <a:solidFill>
                  <a:srgbClr val="000000"/>
                </a:solidFill>
                <a:latin typeface="Cambria"/>
              </a:rPr>
              <a:t> </a:t>
            </a:r>
            <a:r>
              <a:rPr lang="en-US" sz="2400" dirty="0" err="1">
                <a:solidFill>
                  <a:srgbClr val="000000"/>
                </a:solidFill>
                <a:latin typeface="Cambria"/>
              </a:rPr>
              <a:t>đi</a:t>
            </a:r>
            <a:r>
              <a:rPr lang="en-US" sz="2400" dirty="0">
                <a:solidFill>
                  <a:srgbClr val="000000"/>
                </a:solidFill>
                <a:latin typeface="Cambria"/>
              </a:rPr>
              <a:t> Sa Pa. </a:t>
            </a:r>
            <a:r>
              <a:rPr lang="en-US" sz="2400" dirty="0" err="1">
                <a:solidFill>
                  <a:srgbClr val="000000"/>
                </a:solidFill>
                <a:latin typeface="Cambria"/>
              </a:rPr>
              <a:t>Phong</a:t>
            </a:r>
            <a:r>
              <a:rPr lang="en-US" sz="2400" dirty="0">
                <a:solidFill>
                  <a:srgbClr val="000000"/>
                </a:solidFill>
                <a:latin typeface="Cambria"/>
              </a:rPr>
              <a:t> </a:t>
            </a:r>
            <a:r>
              <a:rPr lang="en-US" sz="2400" dirty="0" err="1">
                <a:solidFill>
                  <a:srgbClr val="000000"/>
                </a:solidFill>
                <a:latin typeface="Cambria"/>
              </a:rPr>
              <a:t>cảnh</a:t>
            </a:r>
            <a:r>
              <a:rPr lang="en-US" sz="2400" dirty="0">
                <a:solidFill>
                  <a:srgbClr val="000000"/>
                </a:solidFill>
                <a:latin typeface="Cambria"/>
              </a:rPr>
              <a:t> ở </a:t>
            </a:r>
            <a:r>
              <a:rPr lang="en-US" sz="2400" dirty="0" err="1">
                <a:solidFill>
                  <a:srgbClr val="000000"/>
                </a:solidFill>
                <a:latin typeface="Cambria"/>
              </a:rPr>
              <a:t>đây</a:t>
            </a:r>
            <a:r>
              <a:rPr lang="en-US" sz="2400" dirty="0">
                <a:solidFill>
                  <a:srgbClr val="000000"/>
                </a:solidFill>
                <a:latin typeface="Cambria"/>
              </a:rPr>
              <a:t> </a:t>
            </a:r>
            <a:r>
              <a:rPr lang="en-US" sz="2400" dirty="0" err="1">
                <a:solidFill>
                  <a:srgbClr val="000000"/>
                </a:solidFill>
                <a:latin typeface="Cambria"/>
              </a:rPr>
              <a:t>thật</a:t>
            </a:r>
            <a:r>
              <a:rPr lang="en-US" sz="2400" dirty="0">
                <a:solidFill>
                  <a:srgbClr val="000000"/>
                </a:solidFill>
                <a:latin typeface="Cambria"/>
              </a:rPr>
              <a:t> </a:t>
            </a:r>
            <a:r>
              <a:rPr lang="en-US" sz="2400" dirty="0" err="1">
                <a:solidFill>
                  <a:srgbClr val="000000"/>
                </a:solidFill>
                <a:latin typeface="Cambria"/>
              </a:rPr>
              <a:t>đẹp</a:t>
            </a:r>
            <a:r>
              <a:rPr lang="en-US" sz="2400" dirty="0">
                <a:solidFill>
                  <a:srgbClr val="000000"/>
                </a:solidFill>
                <a:latin typeface="Cambria"/>
              </a:rPr>
              <a:t>. </a:t>
            </a:r>
            <a:r>
              <a:rPr lang="en-US" sz="2400" dirty="0" err="1">
                <a:solidFill>
                  <a:srgbClr val="000000"/>
                </a:solidFill>
                <a:latin typeface="Cambria"/>
              </a:rPr>
              <a:t>Thoắt</a:t>
            </a:r>
            <a:r>
              <a:rPr lang="en-US" sz="2400" dirty="0">
                <a:solidFill>
                  <a:srgbClr val="000000"/>
                </a:solidFill>
                <a:latin typeface="Cambria"/>
              </a:rPr>
              <a:t> </a:t>
            </a:r>
            <a:r>
              <a:rPr lang="en-US" sz="2400" dirty="0" err="1">
                <a:solidFill>
                  <a:srgbClr val="000000"/>
                </a:solidFill>
                <a:latin typeface="Cambria"/>
              </a:rPr>
              <a:t>cái</a:t>
            </a:r>
            <a:r>
              <a:rPr lang="en-US" sz="2400" dirty="0">
                <a:solidFill>
                  <a:srgbClr val="000000"/>
                </a:solidFill>
                <a:latin typeface="Cambria"/>
              </a:rPr>
              <a:t>, </a:t>
            </a:r>
            <a:r>
              <a:rPr lang="en-US" sz="2400" dirty="0" err="1">
                <a:solidFill>
                  <a:srgbClr val="000000"/>
                </a:solidFill>
                <a:latin typeface="Cambria"/>
              </a:rPr>
              <a:t>lá</a:t>
            </a:r>
            <a:r>
              <a:rPr lang="en-US" sz="2400" dirty="0">
                <a:solidFill>
                  <a:srgbClr val="000000"/>
                </a:solidFill>
                <a:latin typeface="Cambria"/>
              </a:rPr>
              <a:t> </a:t>
            </a:r>
            <a:r>
              <a:rPr lang="en-US" sz="2400" dirty="0" err="1">
                <a:solidFill>
                  <a:srgbClr val="000000"/>
                </a:solidFill>
                <a:latin typeface="Cambria"/>
              </a:rPr>
              <a:t>vàng</a:t>
            </a:r>
            <a:r>
              <a:rPr lang="en-US" sz="2400" dirty="0">
                <a:solidFill>
                  <a:srgbClr val="000000"/>
                </a:solidFill>
                <a:latin typeface="Cambria"/>
              </a:rPr>
              <a:t> </a:t>
            </a:r>
            <a:r>
              <a:rPr lang="en-US" sz="2400" dirty="0" err="1">
                <a:solidFill>
                  <a:srgbClr val="000000"/>
                </a:solidFill>
                <a:latin typeface="Cambria"/>
              </a:rPr>
              <a:t>rơi</a:t>
            </a:r>
            <a:r>
              <a:rPr lang="en-US" sz="2400" dirty="0">
                <a:solidFill>
                  <a:srgbClr val="000000"/>
                </a:solidFill>
                <a:latin typeface="Cambria"/>
              </a:rPr>
              <a:t> </a:t>
            </a:r>
            <a:r>
              <a:rPr lang="en-US" sz="2400" dirty="0" err="1">
                <a:solidFill>
                  <a:srgbClr val="000000"/>
                </a:solidFill>
                <a:latin typeface="Cambria"/>
              </a:rPr>
              <a:t>trong</a:t>
            </a:r>
            <a:r>
              <a:rPr lang="en-US" sz="2400" dirty="0">
                <a:solidFill>
                  <a:srgbClr val="000000"/>
                </a:solidFill>
                <a:latin typeface="Cambria"/>
              </a:rPr>
              <a:t> </a:t>
            </a:r>
            <a:r>
              <a:rPr lang="en-US" sz="2400" dirty="0" err="1">
                <a:solidFill>
                  <a:srgbClr val="000000"/>
                </a:solidFill>
                <a:latin typeface="Cambria"/>
              </a:rPr>
              <a:t>khoảnh</a:t>
            </a:r>
            <a:r>
              <a:rPr lang="en-US" sz="2400" dirty="0">
                <a:solidFill>
                  <a:srgbClr val="000000"/>
                </a:solidFill>
                <a:latin typeface="Cambria"/>
              </a:rPr>
              <a:t> </a:t>
            </a:r>
            <a:r>
              <a:rPr lang="en-US" sz="2400" dirty="0" err="1">
                <a:solidFill>
                  <a:srgbClr val="000000"/>
                </a:solidFill>
                <a:latin typeface="Cambria"/>
              </a:rPr>
              <a:t>khắc</a:t>
            </a:r>
            <a:r>
              <a:rPr lang="en-US" sz="2400" dirty="0">
                <a:solidFill>
                  <a:srgbClr val="000000"/>
                </a:solidFill>
                <a:latin typeface="Cambria"/>
              </a:rPr>
              <a:t> </a:t>
            </a:r>
            <a:r>
              <a:rPr lang="en-US" sz="2400" dirty="0" err="1">
                <a:solidFill>
                  <a:srgbClr val="000000"/>
                </a:solidFill>
                <a:latin typeface="Cambria"/>
              </a:rPr>
              <a:t>mùa</a:t>
            </a:r>
            <a:r>
              <a:rPr lang="en-US" sz="2400" dirty="0">
                <a:solidFill>
                  <a:srgbClr val="000000"/>
                </a:solidFill>
                <a:latin typeface="Cambria"/>
              </a:rPr>
              <a:t> </a:t>
            </a:r>
            <a:r>
              <a:rPr lang="en-US" sz="2400" dirty="0" err="1">
                <a:solidFill>
                  <a:srgbClr val="000000"/>
                </a:solidFill>
                <a:latin typeface="Cambria"/>
              </a:rPr>
              <a:t>thu</a:t>
            </a:r>
            <a:r>
              <a:rPr lang="en-US" sz="2400" dirty="0">
                <a:solidFill>
                  <a:srgbClr val="000000"/>
                </a:solidFill>
                <a:latin typeface="Cambria"/>
              </a:rPr>
              <a:t>. </a:t>
            </a:r>
            <a:r>
              <a:rPr lang="en-US" sz="2400" dirty="0" err="1">
                <a:solidFill>
                  <a:srgbClr val="000000"/>
                </a:solidFill>
                <a:latin typeface="Cambria"/>
              </a:rPr>
              <a:t>Thoắt</a:t>
            </a:r>
            <a:r>
              <a:rPr lang="en-US" sz="2400" dirty="0">
                <a:solidFill>
                  <a:srgbClr val="000000"/>
                </a:solidFill>
                <a:latin typeface="Cambria"/>
              </a:rPr>
              <a:t> </a:t>
            </a:r>
            <a:r>
              <a:rPr lang="en-US" sz="2400" dirty="0" err="1">
                <a:solidFill>
                  <a:srgbClr val="000000"/>
                </a:solidFill>
                <a:latin typeface="Cambria"/>
              </a:rPr>
              <a:t>cái</a:t>
            </a:r>
            <a:r>
              <a:rPr lang="en-US" sz="2400" dirty="0">
                <a:solidFill>
                  <a:srgbClr val="000000"/>
                </a:solidFill>
                <a:latin typeface="Cambria"/>
              </a:rPr>
              <a:t>, </a:t>
            </a:r>
            <a:r>
              <a:rPr lang="en-US" sz="2400" dirty="0" err="1">
                <a:solidFill>
                  <a:srgbClr val="000000"/>
                </a:solidFill>
                <a:latin typeface="Cambria"/>
              </a:rPr>
              <a:t>trắng</a:t>
            </a:r>
            <a:r>
              <a:rPr lang="en-US" sz="2400" dirty="0">
                <a:solidFill>
                  <a:srgbClr val="000000"/>
                </a:solidFill>
                <a:latin typeface="Cambria"/>
              </a:rPr>
              <a:t> long </a:t>
            </a:r>
            <a:r>
              <a:rPr lang="en-US" sz="2400" dirty="0" err="1">
                <a:solidFill>
                  <a:srgbClr val="000000"/>
                </a:solidFill>
                <a:latin typeface="Cambria"/>
              </a:rPr>
              <a:t>lanh</a:t>
            </a:r>
            <a:r>
              <a:rPr lang="en-US" sz="2400" dirty="0">
                <a:solidFill>
                  <a:srgbClr val="000000"/>
                </a:solidFill>
                <a:latin typeface="Cambria"/>
              </a:rPr>
              <a:t> </a:t>
            </a:r>
            <a:r>
              <a:rPr lang="en-US" sz="2400" dirty="0" err="1">
                <a:solidFill>
                  <a:srgbClr val="000000"/>
                </a:solidFill>
                <a:latin typeface="Cambria"/>
              </a:rPr>
              <a:t>một</a:t>
            </a:r>
            <a:r>
              <a:rPr lang="en-US" sz="2400" dirty="0">
                <a:solidFill>
                  <a:srgbClr val="000000"/>
                </a:solidFill>
                <a:latin typeface="Cambria"/>
              </a:rPr>
              <a:t> </a:t>
            </a:r>
            <a:r>
              <a:rPr lang="en-US" sz="2400" dirty="0" err="1">
                <a:solidFill>
                  <a:srgbClr val="000000"/>
                </a:solidFill>
                <a:latin typeface="Cambria"/>
              </a:rPr>
              <a:t>cơn</a:t>
            </a:r>
            <a:r>
              <a:rPr lang="en-US" sz="2400" dirty="0">
                <a:solidFill>
                  <a:srgbClr val="000000"/>
                </a:solidFill>
                <a:latin typeface="Cambria"/>
              </a:rPr>
              <a:t> </a:t>
            </a:r>
            <a:r>
              <a:rPr lang="en-US" sz="2400" dirty="0" err="1">
                <a:solidFill>
                  <a:srgbClr val="000000"/>
                </a:solidFill>
                <a:latin typeface="Cambria"/>
              </a:rPr>
              <a:t>mưa</a:t>
            </a:r>
            <a:r>
              <a:rPr lang="en-US" sz="2400" dirty="0">
                <a:solidFill>
                  <a:srgbClr val="000000"/>
                </a:solidFill>
                <a:latin typeface="Cambria"/>
              </a:rPr>
              <a:t> </a:t>
            </a:r>
            <a:r>
              <a:rPr lang="en-US" sz="2400" dirty="0" err="1">
                <a:solidFill>
                  <a:srgbClr val="000000"/>
                </a:solidFill>
                <a:latin typeface="Cambria"/>
              </a:rPr>
              <a:t>tuyết</a:t>
            </a:r>
            <a:r>
              <a:rPr lang="en-US" sz="2400" dirty="0">
                <a:solidFill>
                  <a:srgbClr val="000000"/>
                </a:solidFill>
                <a:latin typeface="Cambria"/>
              </a:rPr>
              <a:t> </a:t>
            </a:r>
            <a:r>
              <a:rPr lang="en-US" sz="2400" dirty="0" err="1">
                <a:solidFill>
                  <a:srgbClr val="000000"/>
                </a:solidFill>
                <a:latin typeface="Cambria"/>
              </a:rPr>
              <a:t>trên</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cành</a:t>
            </a:r>
            <a:r>
              <a:rPr lang="en-US" sz="2400" dirty="0">
                <a:solidFill>
                  <a:srgbClr val="000000"/>
                </a:solidFill>
                <a:latin typeface="Cambria"/>
              </a:rPr>
              <a:t> </a:t>
            </a:r>
            <a:r>
              <a:rPr lang="en-US" sz="2400" dirty="0" err="1">
                <a:solidFill>
                  <a:srgbClr val="000000"/>
                </a:solidFill>
                <a:latin typeface="Cambria"/>
              </a:rPr>
              <a:t>đào</a:t>
            </a:r>
            <a:r>
              <a:rPr lang="en-US" sz="2400" dirty="0">
                <a:solidFill>
                  <a:srgbClr val="000000"/>
                </a:solidFill>
                <a:latin typeface="Cambria"/>
              </a:rPr>
              <a:t>, </a:t>
            </a:r>
            <a:r>
              <a:rPr lang="en-US" sz="2400" dirty="0" err="1">
                <a:solidFill>
                  <a:srgbClr val="000000"/>
                </a:solidFill>
                <a:latin typeface="Cambria"/>
              </a:rPr>
              <a:t>lê</a:t>
            </a:r>
            <a:r>
              <a:rPr lang="en-US" sz="2400" dirty="0">
                <a:solidFill>
                  <a:srgbClr val="000000"/>
                </a:solidFill>
                <a:latin typeface="Cambria"/>
              </a:rPr>
              <a:t>, </a:t>
            </a:r>
            <a:r>
              <a:rPr lang="en-US" sz="2400" dirty="0" err="1">
                <a:solidFill>
                  <a:srgbClr val="000000"/>
                </a:solidFill>
                <a:latin typeface="Cambria"/>
              </a:rPr>
              <a:t>mận</a:t>
            </a:r>
            <a:r>
              <a:rPr lang="en-US" sz="2400" dirty="0">
                <a:solidFill>
                  <a:srgbClr val="000000"/>
                </a:solidFill>
                <a:latin typeface="Cambria"/>
              </a:rPr>
              <a:t>. </a:t>
            </a:r>
            <a:r>
              <a:rPr lang="en-US" sz="2400" dirty="0" err="1">
                <a:solidFill>
                  <a:srgbClr val="000000"/>
                </a:solidFill>
                <a:latin typeface="Cambria"/>
              </a:rPr>
              <a:t>Thoắt</a:t>
            </a:r>
            <a:r>
              <a:rPr lang="en-US" sz="2400" dirty="0">
                <a:solidFill>
                  <a:srgbClr val="000000"/>
                </a:solidFill>
                <a:latin typeface="Cambria"/>
              </a:rPr>
              <a:t> </a:t>
            </a:r>
            <a:r>
              <a:rPr lang="en-US" sz="2400" dirty="0" err="1">
                <a:solidFill>
                  <a:srgbClr val="000000"/>
                </a:solidFill>
                <a:latin typeface="Cambria"/>
              </a:rPr>
              <a:t>cái</a:t>
            </a:r>
            <a:r>
              <a:rPr lang="en-US" sz="2400" dirty="0">
                <a:solidFill>
                  <a:srgbClr val="000000"/>
                </a:solidFill>
                <a:latin typeface="Cambria"/>
              </a:rPr>
              <a:t>, </a:t>
            </a:r>
            <a:r>
              <a:rPr lang="en-US" sz="2400" dirty="0" err="1">
                <a:solidFill>
                  <a:srgbClr val="000000"/>
                </a:solidFill>
                <a:latin typeface="Cambria"/>
              </a:rPr>
              <a:t>gió</a:t>
            </a:r>
            <a:r>
              <a:rPr lang="en-US" sz="2400" dirty="0">
                <a:solidFill>
                  <a:srgbClr val="000000"/>
                </a:solidFill>
                <a:latin typeface="Cambria"/>
              </a:rPr>
              <a:t> </a:t>
            </a:r>
            <a:r>
              <a:rPr lang="en-US" sz="2400" dirty="0" err="1">
                <a:solidFill>
                  <a:srgbClr val="000000"/>
                </a:solidFill>
                <a:latin typeface="Cambria"/>
              </a:rPr>
              <a:t>xuân</a:t>
            </a:r>
            <a:r>
              <a:rPr lang="en-US" sz="2400" dirty="0">
                <a:solidFill>
                  <a:srgbClr val="000000"/>
                </a:solidFill>
                <a:latin typeface="Cambria"/>
              </a:rPr>
              <a:t> </a:t>
            </a:r>
            <a:r>
              <a:rPr lang="en-US" sz="2400" dirty="0" err="1">
                <a:solidFill>
                  <a:srgbClr val="000000"/>
                </a:solidFill>
                <a:latin typeface="Cambria"/>
              </a:rPr>
              <a:t>hây</a:t>
            </a:r>
            <a:r>
              <a:rPr lang="en-US" sz="2400" dirty="0">
                <a:solidFill>
                  <a:srgbClr val="000000"/>
                </a:solidFill>
                <a:latin typeface="Cambria"/>
              </a:rPr>
              <a:t> </a:t>
            </a:r>
            <a:r>
              <a:rPr lang="en-US" sz="2400" dirty="0" err="1">
                <a:solidFill>
                  <a:srgbClr val="000000"/>
                </a:solidFill>
                <a:latin typeface="Cambria"/>
              </a:rPr>
              <a:t>hẩy</a:t>
            </a:r>
            <a:r>
              <a:rPr lang="en-US" sz="2400" dirty="0">
                <a:solidFill>
                  <a:srgbClr val="000000"/>
                </a:solidFill>
                <a:latin typeface="Cambria"/>
              </a:rPr>
              <a:t> </a:t>
            </a:r>
            <a:r>
              <a:rPr lang="en-US" sz="2400" dirty="0" err="1">
                <a:solidFill>
                  <a:srgbClr val="000000"/>
                </a:solidFill>
                <a:latin typeface="Cambria"/>
              </a:rPr>
              <a:t>nồng</a:t>
            </a:r>
            <a:r>
              <a:rPr lang="en-US" sz="2400" dirty="0">
                <a:solidFill>
                  <a:srgbClr val="000000"/>
                </a:solidFill>
                <a:latin typeface="Cambria"/>
              </a:rPr>
              <a:t> </a:t>
            </a:r>
            <a:r>
              <a:rPr lang="en-US" sz="2400" dirty="0" err="1">
                <a:solidFill>
                  <a:srgbClr val="000000"/>
                </a:solidFill>
                <a:latin typeface="Cambria"/>
              </a:rPr>
              <a:t>nàn</a:t>
            </a:r>
            <a:r>
              <a:rPr lang="en-US" sz="2400" dirty="0">
                <a:solidFill>
                  <a:srgbClr val="000000"/>
                </a:solidFill>
                <a:latin typeface="Cambria"/>
              </a:rPr>
              <a:t> </a:t>
            </a:r>
            <a:r>
              <a:rPr lang="en-US" sz="2400" dirty="0" err="1">
                <a:solidFill>
                  <a:srgbClr val="000000"/>
                </a:solidFill>
                <a:latin typeface="Cambria"/>
              </a:rPr>
              <a:t>với</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bông</a:t>
            </a:r>
            <a:r>
              <a:rPr lang="en-US" sz="2400" dirty="0">
                <a:solidFill>
                  <a:srgbClr val="000000"/>
                </a:solidFill>
                <a:latin typeface="Cambria"/>
              </a:rPr>
              <a:t> </a:t>
            </a:r>
            <a:r>
              <a:rPr lang="en-US" sz="2400" dirty="0" err="1">
                <a:solidFill>
                  <a:srgbClr val="000000"/>
                </a:solidFill>
                <a:latin typeface="Cambria"/>
              </a:rPr>
              <a:t>hoa</a:t>
            </a:r>
            <a:r>
              <a:rPr lang="en-US" sz="2400" dirty="0">
                <a:solidFill>
                  <a:srgbClr val="000000"/>
                </a:solidFill>
                <a:latin typeface="Cambria"/>
              </a:rPr>
              <a:t> lay </a:t>
            </a:r>
            <a:r>
              <a:rPr lang="en-US" sz="2400" dirty="0" err="1">
                <a:solidFill>
                  <a:srgbClr val="000000"/>
                </a:solidFill>
                <a:latin typeface="Cambria"/>
              </a:rPr>
              <a:t>ơn</a:t>
            </a:r>
            <a:r>
              <a:rPr lang="en-US" sz="2400" dirty="0">
                <a:solidFill>
                  <a:srgbClr val="000000"/>
                </a:solidFill>
                <a:latin typeface="Cambria"/>
              </a:rPr>
              <a:t> </a:t>
            </a:r>
            <a:r>
              <a:rPr lang="en-US" sz="2400" dirty="0" err="1">
                <a:solidFill>
                  <a:srgbClr val="000000"/>
                </a:solidFill>
                <a:latin typeface="Cambria"/>
              </a:rPr>
              <a:t>màu</a:t>
            </a:r>
            <a:r>
              <a:rPr lang="en-US" sz="2400" dirty="0">
                <a:solidFill>
                  <a:srgbClr val="000000"/>
                </a:solidFill>
                <a:latin typeface="Cambria"/>
              </a:rPr>
              <a:t> </a:t>
            </a:r>
            <a:r>
              <a:rPr lang="en-US" sz="2400" dirty="0" err="1">
                <a:solidFill>
                  <a:srgbClr val="000000"/>
                </a:solidFill>
                <a:latin typeface="Cambria"/>
              </a:rPr>
              <a:t>đen</a:t>
            </a:r>
            <a:r>
              <a:rPr lang="en-US" sz="2400" dirty="0">
                <a:solidFill>
                  <a:srgbClr val="000000"/>
                </a:solidFill>
                <a:latin typeface="Cambria"/>
              </a:rPr>
              <a:t> </a:t>
            </a:r>
            <a:r>
              <a:rPr lang="en-US" sz="2400" dirty="0" err="1">
                <a:solidFill>
                  <a:srgbClr val="000000"/>
                </a:solidFill>
                <a:latin typeface="Cambria"/>
              </a:rPr>
              <a:t>nhung</a:t>
            </a:r>
            <a:r>
              <a:rPr lang="en-US" sz="2400" dirty="0">
                <a:solidFill>
                  <a:srgbClr val="000000"/>
                </a:solidFill>
                <a:latin typeface="Cambria"/>
              </a:rPr>
              <a:t> </a:t>
            </a:r>
            <a:r>
              <a:rPr lang="en-US" sz="2400" dirty="0" err="1">
                <a:solidFill>
                  <a:srgbClr val="000000"/>
                </a:solidFill>
                <a:latin typeface="Cambria"/>
              </a:rPr>
              <a:t>hiếm</a:t>
            </a:r>
            <a:r>
              <a:rPr lang="en-US" sz="2400" dirty="0">
                <a:solidFill>
                  <a:srgbClr val="000000"/>
                </a:solidFill>
                <a:latin typeface="Cambria"/>
              </a:rPr>
              <a:t> </a:t>
            </a:r>
            <a:r>
              <a:rPr lang="en-US" sz="2400" dirty="0" err="1">
                <a:solidFill>
                  <a:srgbClr val="000000"/>
                </a:solidFill>
                <a:latin typeface="Cambria"/>
              </a:rPr>
              <a:t>quý</a:t>
            </a:r>
            <a:r>
              <a:rPr lang="en-US" sz="2400" dirty="0">
                <a:solidFill>
                  <a:srgbClr val="000000"/>
                </a:solidFill>
                <a:latin typeface="Cambria"/>
              </a:rPr>
              <a:t>.</a:t>
            </a:r>
          </a:p>
          <a:p>
            <a:pPr algn="just" defTabSz="609630"/>
            <a:r>
              <a:rPr lang="en-US" sz="2400" dirty="0">
                <a:solidFill>
                  <a:srgbClr val="000000"/>
                </a:solidFill>
                <a:latin typeface="Cambria"/>
              </a:rPr>
              <a:t>   Sa Pa </a:t>
            </a:r>
            <a:r>
              <a:rPr lang="en-US" sz="2400" dirty="0" err="1">
                <a:solidFill>
                  <a:srgbClr val="000000"/>
                </a:solidFill>
                <a:latin typeface="Cambria"/>
              </a:rPr>
              <a:t>quả</a:t>
            </a:r>
            <a:r>
              <a:rPr lang="en-US" sz="2400" dirty="0">
                <a:solidFill>
                  <a:srgbClr val="000000"/>
                </a:solidFill>
                <a:latin typeface="Cambria"/>
              </a:rPr>
              <a:t> </a:t>
            </a:r>
            <a:r>
              <a:rPr lang="en-US" sz="2400" dirty="0" err="1">
                <a:solidFill>
                  <a:srgbClr val="000000"/>
                </a:solidFill>
                <a:latin typeface="Cambria"/>
              </a:rPr>
              <a:t>là</a:t>
            </a:r>
            <a:r>
              <a:rPr lang="en-US" sz="2400" dirty="0">
                <a:solidFill>
                  <a:srgbClr val="000000"/>
                </a:solidFill>
                <a:latin typeface="Cambria"/>
              </a:rPr>
              <a:t> </a:t>
            </a:r>
            <a:r>
              <a:rPr lang="en-US" sz="2400" dirty="0" err="1">
                <a:solidFill>
                  <a:srgbClr val="000000"/>
                </a:solidFill>
                <a:latin typeface="Cambria"/>
              </a:rPr>
              <a:t>món</a:t>
            </a:r>
            <a:r>
              <a:rPr lang="en-US" sz="2400" dirty="0">
                <a:solidFill>
                  <a:srgbClr val="000000"/>
                </a:solidFill>
                <a:latin typeface="Cambria"/>
              </a:rPr>
              <a:t> </a:t>
            </a:r>
            <a:r>
              <a:rPr lang="en-US" sz="2400" dirty="0" err="1">
                <a:solidFill>
                  <a:srgbClr val="000000"/>
                </a:solidFill>
                <a:latin typeface="Cambria"/>
              </a:rPr>
              <a:t>quà</a:t>
            </a:r>
            <a:r>
              <a:rPr lang="en-US" sz="2400" dirty="0">
                <a:solidFill>
                  <a:srgbClr val="000000"/>
                </a:solidFill>
                <a:latin typeface="Cambria"/>
              </a:rPr>
              <a:t> </a:t>
            </a:r>
            <a:r>
              <a:rPr lang="en-US" sz="2400" dirty="0" err="1">
                <a:solidFill>
                  <a:srgbClr val="000000"/>
                </a:solidFill>
                <a:latin typeface="Cambria"/>
              </a:rPr>
              <a:t>tặng</a:t>
            </a:r>
            <a:r>
              <a:rPr lang="en-US" sz="2400" dirty="0">
                <a:solidFill>
                  <a:srgbClr val="000000"/>
                </a:solidFill>
                <a:latin typeface="Cambria"/>
              </a:rPr>
              <a:t> </a:t>
            </a:r>
            <a:r>
              <a:rPr lang="en-US" sz="2400" dirty="0" err="1">
                <a:solidFill>
                  <a:srgbClr val="000000"/>
                </a:solidFill>
                <a:latin typeface="Cambria"/>
              </a:rPr>
              <a:t>diệu</a:t>
            </a:r>
            <a:r>
              <a:rPr lang="en-US" sz="2400" dirty="0">
                <a:solidFill>
                  <a:srgbClr val="000000"/>
                </a:solidFill>
                <a:latin typeface="Cambria"/>
              </a:rPr>
              <a:t> </a:t>
            </a:r>
            <a:r>
              <a:rPr lang="en-US" sz="2400" dirty="0" err="1">
                <a:solidFill>
                  <a:srgbClr val="000000"/>
                </a:solidFill>
                <a:latin typeface="Cambria"/>
              </a:rPr>
              <a:t>kì</a:t>
            </a:r>
            <a:r>
              <a:rPr lang="en-US" sz="2400" dirty="0">
                <a:solidFill>
                  <a:srgbClr val="000000"/>
                </a:solidFill>
                <a:latin typeface="Cambria"/>
              </a:rPr>
              <a:t> </a:t>
            </a:r>
            <a:r>
              <a:rPr lang="en-US" sz="2400" dirty="0" err="1">
                <a:solidFill>
                  <a:srgbClr val="000000"/>
                </a:solidFill>
                <a:latin typeface="Cambria"/>
              </a:rPr>
              <a:t>mà</a:t>
            </a:r>
            <a:r>
              <a:rPr lang="en-US" sz="2400" dirty="0">
                <a:solidFill>
                  <a:srgbClr val="000000"/>
                </a:solidFill>
                <a:latin typeface="Cambria"/>
              </a:rPr>
              <a:t> </a:t>
            </a:r>
            <a:r>
              <a:rPr lang="en-US" sz="2400" dirty="0" err="1">
                <a:solidFill>
                  <a:srgbClr val="000000"/>
                </a:solidFill>
                <a:latin typeface="Cambria"/>
              </a:rPr>
              <a:t>thiên</a:t>
            </a:r>
            <a:r>
              <a:rPr lang="en-US" sz="2400" dirty="0">
                <a:solidFill>
                  <a:srgbClr val="000000"/>
                </a:solidFill>
                <a:latin typeface="Cambria"/>
              </a:rPr>
              <a:t> </a:t>
            </a:r>
            <a:r>
              <a:rPr lang="en-US" sz="2400" dirty="0" err="1">
                <a:solidFill>
                  <a:srgbClr val="000000"/>
                </a:solidFill>
                <a:latin typeface="Cambria"/>
              </a:rPr>
              <a:t>nhiên</a:t>
            </a:r>
            <a:r>
              <a:rPr lang="en-US" sz="2400" dirty="0">
                <a:solidFill>
                  <a:srgbClr val="000000"/>
                </a:solidFill>
                <a:latin typeface="Cambria"/>
              </a:rPr>
              <a:t> </a:t>
            </a:r>
            <a:r>
              <a:rPr lang="en-US" sz="2400" dirty="0" err="1">
                <a:solidFill>
                  <a:srgbClr val="000000"/>
                </a:solidFill>
                <a:latin typeface="Cambria"/>
              </a:rPr>
              <a:t>dành</a:t>
            </a:r>
            <a:r>
              <a:rPr lang="en-US" sz="2400" dirty="0">
                <a:solidFill>
                  <a:srgbClr val="000000"/>
                </a:solidFill>
                <a:latin typeface="Cambria"/>
              </a:rPr>
              <a:t> </a:t>
            </a:r>
            <a:r>
              <a:rPr lang="en-US" sz="2400" dirty="0" err="1">
                <a:solidFill>
                  <a:srgbClr val="000000"/>
                </a:solidFill>
                <a:latin typeface="Cambria"/>
              </a:rPr>
              <a:t>cho</a:t>
            </a:r>
            <a:r>
              <a:rPr lang="en-US" sz="2400" dirty="0">
                <a:solidFill>
                  <a:srgbClr val="000000"/>
                </a:solidFill>
                <a:latin typeface="Cambria"/>
              </a:rPr>
              <a:t> </a:t>
            </a:r>
            <a:r>
              <a:rPr lang="en-US" sz="2400" dirty="0" err="1">
                <a:solidFill>
                  <a:srgbClr val="000000"/>
                </a:solidFill>
                <a:latin typeface="Cambria"/>
              </a:rPr>
              <a:t>đất</a:t>
            </a:r>
            <a:r>
              <a:rPr lang="en-US" sz="2400" dirty="0">
                <a:solidFill>
                  <a:srgbClr val="000000"/>
                </a:solidFill>
                <a:latin typeface="Cambria"/>
              </a:rPr>
              <a:t> </a:t>
            </a:r>
            <a:r>
              <a:rPr lang="en-US" sz="2400" dirty="0" err="1">
                <a:solidFill>
                  <a:srgbClr val="000000"/>
                </a:solidFill>
                <a:latin typeface="Cambria"/>
              </a:rPr>
              <a:t>nước</a:t>
            </a:r>
            <a:r>
              <a:rPr lang="en-US" sz="2400" dirty="0">
                <a:solidFill>
                  <a:srgbClr val="000000"/>
                </a:solidFill>
                <a:latin typeface="Cambria"/>
              </a:rPr>
              <a:t> ta.</a:t>
            </a:r>
          </a:p>
          <a:p>
            <a:pPr algn="r" defTabSz="609630"/>
            <a:r>
              <a:rPr lang="en-US" dirty="0">
                <a:solidFill>
                  <a:srgbClr val="000000"/>
                </a:solidFill>
                <a:latin typeface="Cambria"/>
              </a:rPr>
              <a:t>(Theo </a:t>
            </a:r>
            <a:r>
              <a:rPr lang="en-US" dirty="0" err="1">
                <a:solidFill>
                  <a:srgbClr val="000000"/>
                </a:solidFill>
                <a:latin typeface="Cambria"/>
              </a:rPr>
              <a:t>Nguyễn</a:t>
            </a:r>
            <a:r>
              <a:rPr lang="en-US" dirty="0">
                <a:solidFill>
                  <a:srgbClr val="000000"/>
                </a:solidFill>
                <a:latin typeface="Cambria"/>
              </a:rPr>
              <a:t> Phan </a:t>
            </a:r>
            <a:r>
              <a:rPr lang="en-US" dirty="0" err="1">
                <a:solidFill>
                  <a:srgbClr val="000000"/>
                </a:solidFill>
                <a:latin typeface="Cambria"/>
              </a:rPr>
              <a:t>Hách</a:t>
            </a:r>
            <a:r>
              <a:rPr lang="en-US" dirty="0">
                <a:solidFill>
                  <a:srgbClr val="000000"/>
                </a:solidFill>
                <a:latin typeface="Cambria"/>
              </a:rPr>
              <a:t>)</a:t>
            </a:r>
          </a:p>
        </p:txBody>
      </p:sp>
      <p:pic>
        <p:nvPicPr>
          <p:cNvPr id="20" name="Picture 19">
            <a:extLst>
              <a:ext uri="{FF2B5EF4-FFF2-40B4-BE49-F238E27FC236}">
                <a16:creationId xmlns:a16="http://schemas.microsoft.com/office/drawing/2014/main" id="{477F3581-4DAA-5EA6-BCDE-D303E7F5E304}"/>
              </a:ext>
            </a:extLst>
          </p:cNvPr>
          <p:cNvPicPr>
            <a:picLocks noChangeAspect="1"/>
          </p:cNvPicPr>
          <p:nvPr/>
        </p:nvPicPr>
        <p:blipFill>
          <a:blip r:embed="rId2"/>
          <a:stretch>
            <a:fillRect/>
          </a:stretch>
        </p:blipFill>
        <p:spPr>
          <a:xfrm>
            <a:off x="2999006" y="362368"/>
            <a:ext cx="6318318" cy="782800"/>
          </a:xfrm>
          <a:prstGeom prst="rect">
            <a:avLst/>
          </a:prstGeom>
        </p:spPr>
      </p:pic>
      <p:pic>
        <p:nvPicPr>
          <p:cNvPr id="14" name="Picture 13">
            <a:extLst>
              <a:ext uri="{FF2B5EF4-FFF2-40B4-BE49-F238E27FC236}">
                <a16:creationId xmlns:a16="http://schemas.microsoft.com/office/drawing/2014/main" id="{BAEA2EE3-8B3B-A314-703C-CD02B836FCCC}"/>
              </a:ext>
            </a:extLst>
          </p:cNvPr>
          <p:cNvPicPr>
            <a:picLocks noChangeAspect="1"/>
          </p:cNvPicPr>
          <p:nvPr/>
        </p:nvPicPr>
        <p:blipFill>
          <a:blip r:embed="rId2"/>
          <a:stretch>
            <a:fillRect/>
          </a:stretch>
        </p:blipFill>
        <p:spPr>
          <a:xfrm>
            <a:off x="9345113" y="0"/>
            <a:ext cx="2597121" cy="1152244"/>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0" y="-50302"/>
            <a:ext cx="12257249" cy="6908302"/>
          </a:xfrm>
          <a:custGeom>
            <a:avLst/>
            <a:gdLst/>
            <a:ahLst/>
            <a:cxnLst/>
            <a:rect l="l" t="t" r="r" b="b"/>
            <a:pathLst>
              <a:path w="18385873" h="10362453">
                <a:moveTo>
                  <a:pt x="0" y="0"/>
                </a:moveTo>
                <a:lnTo>
                  <a:pt x="18385873" y="0"/>
                </a:lnTo>
                <a:lnTo>
                  <a:pt x="18385873" y="10362453"/>
                </a:lnTo>
                <a:lnTo>
                  <a:pt x="0" y="10362453"/>
                </a:lnTo>
                <a:lnTo>
                  <a:pt x="0" y="0"/>
                </a:lnTo>
                <a:close/>
              </a:path>
            </a:pathLst>
          </a:custGeom>
          <a:blipFill>
            <a:blip r:embed="rId2"/>
            <a:stretch>
              <a:fillRect t="-12765" b="-12765"/>
            </a:stretch>
          </a:blipFill>
        </p:spPr>
      </p:sp>
      <p:pic>
        <p:nvPicPr>
          <p:cNvPr id="7" name="Hình ảnh 14">
            <a:extLst>
              <a:ext uri="{FF2B5EF4-FFF2-40B4-BE49-F238E27FC236}">
                <a16:creationId xmlns:a16="http://schemas.microsoft.com/office/drawing/2014/main" id="{A648DEA5-03D0-BFC2-63B4-B6B953513995}"/>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l="36986" t="32435" r="36921" b="10679"/>
          <a:stretch/>
        </p:blipFill>
        <p:spPr>
          <a:xfrm>
            <a:off x="6096000" y="2807613"/>
            <a:ext cx="3127656" cy="3845007"/>
          </a:xfrm>
          <a:prstGeom prst="rect">
            <a:avLst/>
          </a:prstGeom>
        </p:spPr>
      </p:pic>
      <p:pic>
        <p:nvPicPr>
          <p:cNvPr id="8" name="Hình ảnh 18">
            <a:extLst>
              <a:ext uri="{FF2B5EF4-FFF2-40B4-BE49-F238E27FC236}">
                <a16:creationId xmlns:a16="http://schemas.microsoft.com/office/drawing/2014/main" id="{3933B6FD-404C-884C-5F75-CFB8B530F26D}"/>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l="66169" t="21936" r="9091" b="16846"/>
          <a:stretch/>
        </p:blipFill>
        <p:spPr>
          <a:xfrm>
            <a:off x="8892213" y="2402513"/>
            <a:ext cx="3127655" cy="4364407"/>
          </a:xfrm>
          <a:prstGeom prst="rect">
            <a:avLst/>
          </a:prstGeom>
        </p:spPr>
      </p:pic>
      <p:pic>
        <p:nvPicPr>
          <p:cNvPr id="3" name="Picture 2">
            <a:extLst>
              <a:ext uri="{FF2B5EF4-FFF2-40B4-BE49-F238E27FC236}">
                <a16:creationId xmlns:a16="http://schemas.microsoft.com/office/drawing/2014/main" id="{069E608A-CFE0-1D17-C029-5C3D02564FEC}"/>
              </a:ext>
            </a:extLst>
          </p:cNvPr>
          <p:cNvPicPr>
            <a:picLocks noChangeAspect="1"/>
          </p:cNvPicPr>
          <p:nvPr/>
        </p:nvPicPr>
        <p:blipFill>
          <a:blip r:embed="rId2"/>
          <a:stretch>
            <a:fillRect/>
          </a:stretch>
        </p:blipFill>
        <p:spPr>
          <a:xfrm>
            <a:off x="1395509" y="423043"/>
            <a:ext cx="10211685" cy="177409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98347" y="5040779"/>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565588" y="406124"/>
            <a:ext cx="11060825" cy="6045753"/>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3" name="Freeform 13"/>
          <p:cNvSpPr/>
          <p:nvPr/>
        </p:nvSpPr>
        <p:spPr>
          <a:xfrm>
            <a:off x="6318716" y="2586224"/>
            <a:ext cx="5016301" cy="3342111"/>
          </a:xfrm>
          <a:custGeom>
            <a:avLst/>
            <a:gdLst/>
            <a:ahLst/>
            <a:cxnLst/>
            <a:rect l="l" t="t" r="r" b="b"/>
            <a:pathLst>
              <a:path w="7524451" h="5013166">
                <a:moveTo>
                  <a:pt x="0" y="0"/>
                </a:moveTo>
                <a:lnTo>
                  <a:pt x="7524451" y="0"/>
                </a:lnTo>
                <a:lnTo>
                  <a:pt x="7524451" y="5013165"/>
                </a:lnTo>
                <a:lnTo>
                  <a:pt x="0" y="5013165"/>
                </a:lnTo>
                <a:lnTo>
                  <a:pt x="0" y="0"/>
                </a:lnTo>
                <a:close/>
              </a:path>
            </a:pathLst>
          </a:custGeom>
          <a:blipFill>
            <a:blip r:embed="rId2"/>
            <a:stretch>
              <a:fillRect/>
            </a:stretch>
          </a:blipFill>
        </p:spPr>
      </p:sp>
      <p:sp>
        <p:nvSpPr>
          <p:cNvPr id="14" name="Freeform 14"/>
          <p:cNvSpPr/>
          <p:nvPr/>
        </p:nvSpPr>
        <p:spPr>
          <a:xfrm>
            <a:off x="1081663" y="2605327"/>
            <a:ext cx="4995325" cy="3342111"/>
          </a:xfrm>
          <a:custGeom>
            <a:avLst/>
            <a:gdLst/>
            <a:ahLst/>
            <a:cxnLst/>
            <a:rect l="l" t="t" r="r" b="b"/>
            <a:pathLst>
              <a:path w="7492988" h="5013166">
                <a:moveTo>
                  <a:pt x="0" y="0"/>
                </a:moveTo>
                <a:lnTo>
                  <a:pt x="7492988" y="0"/>
                </a:lnTo>
                <a:lnTo>
                  <a:pt x="7492988" y="5013166"/>
                </a:lnTo>
                <a:lnTo>
                  <a:pt x="0" y="5013166"/>
                </a:lnTo>
                <a:lnTo>
                  <a:pt x="0" y="0"/>
                </a:lnTo>
                <a:close/>
              </a:path>
            </a:pathLst>
          </a:custGeom>
          <a:blipFill>
            <a:blip r:embed="rId2"/>
            <a:stretch>
              <a:fillRect/>
            </a:stretch>
          </a:blipFill>
        </p:spPr>
      </p:sp>
      <p:sp>
        <p:nvSpPr>
          <p:cNvPr id="15" name="TextBox 15"/>
          <p:cNvSpPr txBox="1"/>
          <p:nvPr/>
        </p:nvSpPr>
        <p:spPr>
          <a:xfrm>
            <a:off x="2951096" y="1972570"/>
            <a:ext cx="7431428" cy="423193"/>
          </a:xfrm>
          <a:prstGeom prst="rect">
            <a:avLst/>
          </a:prstGeom>
        </p:spPr>
        <p:txBody>
          <a:bodyPr wrap="square" lIns="0" tIns="0" rIns="0" bIns="0" rtlCol="0" anchor="t">
            <a:spAutoFit/>
          </a:bodyPr>
          <a:lstStyle/>
          <a:p>
            <a:pPr algn="just" defTabSz="609630">
              <a:lnSpc>
                <a:spcPts val="3346"/>
              </a:lnSpc>
            </a:pPr>
            <a:r>
              <a:rPr lang="en-US" sz="3600" b="1" dirty="0">
                <a:solidFill>
                  <a:srgbClr val="000000"/>
                </a:solidFill>
                <a:latin typeface="Cambria"/>
              </a:rPr>
              <a:t> Sa Pa</a:t>
            </a:r>
            <a:r>
              <a:rPr lang="en-US" sz="3600" dirty="0">
                <a:solidFill>
                  <a:srgbClr val="000000"/>
                </a:solidFill>
                <a:latin typeface="Cambria"/>
              </a:rPr>
              <a:t>: </a:t>
            </a:r>
            <a:r>
              <a:rPr lang="en-US" sz="3600" dirty="0" err="1">
                <a:solidFill>
                  <a:srgbClr val="000000"/>
                </a:solidFill>
                <a:latin typeface="Cambria"/>
              </a:rPr>
              <a:t>một</a:t>
            </a:r>
            <a:r>
              <a:rPr lang="en-US" sz="3600" dirty="0">
                <a:solidFill>
                  <a:srgbClr val="000000"/>
                </a:solidFill>
                <a:latin typeface="Cambria"/>
              </a:rPr>
              <a:t> </a:t>
            </a:r>
            <a:r>
              <a:rPr lang="en-US" sz="3600" dirty="0" err="1">
                <a:solidFill>
                  <a:srgbClr val="000000"/>
                </a:solidFill>
                <a:latin typeface="Cambria"/>
              </a:rPr>
              <a:t>huyện</a:t>
            </a:r>
            <a:r>
              <a:rPr lang="en-US" sz="3600" dirty="0">
                <a:solidFill>
                  <a:srgbClr val="000000"/>
                </a:solidFill>
                <a:latin typeface="Cambria"/>
              </a:rPr>
              <a:t> </a:t>
            </a:r>
            <a:r>
              <a:rPr lang="en-US" sz="3600" dirty="0" err="1">
                <a:solidFill>
                  <a:srgbClr val="000000"/>
                </a:solidFill>
                <a:latin typeface="Cambria"/>
              </a:rPr>
              <a:t>thuộc</a:t>
            </a:r>
            <a:r>
              <a:rPr lang="en-US" sz="3600" dirty="0">
                <a:solidFill>
                  <a:srgbClr val="000000"/>
                </a:solidFill>
                <a:latin typeface="Cambria"/>
              </a:rPr>
              <a:t> </a:t>
            </a:r>
            <a:r>
              <a:rPr lang="en-US" sz="3600" dirty="0" err="1">
                <a:solidFill>
                  <a:srgbClr val="000000"/>
                </a:solidFill>
                <a:latin typeface="Cambria"/>
              </a:rPr>
              <a:t>tỉnh</a:t>
            </a:r>
            <a:r>
              <a:rPr lang="en-US" sz="3600" dirty="0">
                <a:solidFill>
                  <a:srgbClr val="000000"/>
                </a:solidFill>
                <a:latin typeface="Cambria"/>
              </a:rPr>
              <a:t> </a:t>
            </a:r>
            <a:r>
              <a:rPr lang="en-US" sz="3600" dirty="0" err="1">
                <a:solidFill>
                  <a:srgbClr val="000000"/>
                </a:solidFill>
                <a:latin typeface="Cambria"/>
              </a:rPr>
              <a:t>Lào</a:t>
            </a:r>
            <a:r>
              <a:rPr lang="en-US" sz="3600" dirty="0">
                <a:solidFill>
                  <a:srgbClr val="000000"/>
                </a:solidFill>
                <a:latin typeface="Cambria"/>
              </a:rPr>
              <a:t> Cai.</a:t>
            </a:r>
          </a:p>
        </p:txBody>
      </p:sp>
      <p:pic>
        <p:nvPicPr>
          <p:cNvPr id="16" name="Picture 15">
            <a:extLst>
              <a:ext uri="{FF2B5EF4-FFF2-40B4-BE49-F238E27FC236}">
                <a16:creationId xmlns:a16="http://schemas.microsoft.com/office/drawing/2014/main" id="{93B40A45-9DA5-F0F1-E616-537F36CFD40D}"/>
              </a:ext>
            </a:extLst>
          </p:cNvPr>
          <p:cNvPicPr>
            <a:picLocks noChangeAspect="1"/>
          </p:cNvPicPr>
          <p:nvPr/>
        </p:nvPicPr>
        <p:blipFill>
          <a:blip r:embed="rId2"/>
          <a:stretch>
            <a:fillRect/>
          </a:stretch>
        </p:blipFill>
        <p:spPr>
          <a:xfrm>
            <a:off x="2913668" y="629037"/>
            <a:ext cx="6531460" cy="112062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barn(inVertical)">
                                      <p:cBhvr>
                                        <p:cTn id="14" dur="500"/>
                                        <p:tgtEl>
                                          <p:spTgt spid="15"/>
                                        </p:tgtEl>
                                      </p:cBhvr>
                                    </p:animEffect>
                                  </p:childTnLst>
                                </p:cTn>
                              </p:par>
                              <p:par>
                                <p:cTn id="15" presetID="16" presetClass="entr" presetSubtype="21"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par>
                                <p:cTn id="18" presetID="16" presetClass="entr" presetSubtype="21"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arn(inVertical)">
                                      <p:cBhvr>
                                        <p:cTn id="2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565588" y="406124"/>
            <a:ext cx="11060825" cy="6045753"/>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3" name="Freeform 13"/>
          <p:cNvSpPr/>
          <p:nvPr/>
        </p:nvSpPr>
        <p:spPr>
          <a:xfrm>
            <a:off x="2938795" y="2318775"/>
            <a:ext cx="5993441" cy="3999971"/>
          </a:xfrm>
          <a:custGeom>
            <a:avLst/>
            <a:gdLst/>
            <a:ahLst/>
            <a:cxnLst/>
            <a:rect l="l" t="t" r="r" b="b"/>
            <a:pathLst>
              <a:path w="8990162" h="5999956">
                <a:moveTo>
                  <a:pt x="0" y="0"/>
                </a:moveTo>
                <a:lnTo>
                  <a:pt x="8990162" y="0"/>
                </a:lnTo>
                <a:lnTo>
                  <a:pt x="8990162" y="5999956"/>
                </a:lnTo>
                <a:lnTo>
                  <a:pt x="0" y="5999956"/>
                </a:lnTo>
                <a:lnTo>
                  <a:pt x="0" y="0"/>
                </a:lnTo>
                <a:close/>
              </a:path>
            </a:pathLst>
          </a:custGeom>
          <a:blipFill>
            <a:blip r:embed="rId2"/>
            <a:stretch>
              <a:fillRect/>
            </a:stretch>
          </a:blipFill>
        </p:spPr>
      </p:sp>
      <p:sp>
        <p:nvSpPr>
          <p:cNvPr id="14" name="TextBox 14"/>
          <p:cNvSpPr txBox="1"/>
          <p:nvPr/>
        </p:nvSpPr>
        <p:spPr>
          <a:xfrm>
            <a:off x="1366597" y="1715888"/>
            <a:ext cx="10024691" cy="423193"/>
          </a:xfrm>
          <a:prstGeom prst="rect">
            <a:avLst/>
          </a:prstGeom>
        </p:spPr>
        <p:txBody>
          <a:bodyPr wrap="square" lIns="0" tIns="0" rIns="0" bIns="0" rtlCol="0" anchor="t">
            <a:spAutoFit/>
          </a:bodyPr>
          <a:lstStyle/>
          <a:p>
            <a:pPr algn="just" defTabSz="609630">
              <a:lnSpc>
                <a:spcPts val="3346"/>
              </a:lnSpc>
            </a:pPr>
            <a:r>
              <a:rPr lang="en-US" sz="3200" b="1" dirty="0" err="1">
                <a:solidFill>
                  <a:srgbClr val="000000"/>
                </a:solidFill>
                <a:latin typeface="Cambria"/>
              </a:rPr>
              <a:t>Rừng</a:t>
            </a:r>
            <a:r>
              <a:rPr lang="en-US" sz="3200" b="1" dirty="0">
                <a:solidFill>
                  <a:srgbClr val="000000"/>
                </a:solidFill>
                <a:latin typeface="Cambria"/>
              </a:rPr>
              <a:t> </a:t>
            </a:r>
            <a:r>
              <a:rPr lang="en-US" sz="3200" b="1" dirty="0" err="1">
                <a:solidFill>
                  <a:srgbClr val="000000"/>
                </a:solidFill>
                <a:latin typeface="Cambria"/>
              </a:rPr>
              <a:t>cây</a:t>
            </a:r>
            <a:r>
              <a:rPr lang="en-US" sz="3200" b="1" dirty="0">
                <a:solidFill>
                  <a:srgbClr val="000000"/>
                </a:solidFill>
                <a:latin typeface="Cambria"/>
              </a:rPr>
              <a:t> </a:t>
            </a:r>
            <a:r>
              <a:rPr lang="en-US" sz="3200" b="1" dirty="0" err="1">
                <a:solidFill>
                  <a:srgbClr val="000000"/>
                </a:solidFill>
                <a:latin typeface="Cambria"/>
              </a:rPr>
              <a:t>âm</a:t>
            </a:r>
            <a:r>
              <a:rPr lang="en-US" sz="3200" b="1" dirty="0">
                <a:solidFill>
                  <a:srgbClr val="000000"/>
                </a:solidFill>
                <a:latin typeface="Cambria"/>
              </a:rPr>
              <a:t> </a:t>
            </a:r>
            <a:r>
              <a:rPr lang="en-US" sz="3200" b="1" dirty="0" err="1">
                <a:solidFill>
                  <a:srgbClr val="000000"/>
                </a:solidFill>
                <a:latin typeface="Cambria"/>
              </a:rPr>
              <a:t>âm</a:t>
            </a:r>
            <a:r>
              <a:rPr lang="en-US" sz="3200" dirty="0">
                <a:solidFill>
                  <a:srgbClr val="000000"/>
                </a:solidFill>
                <a:latin typeface="Cambria"/>
              </a:rPr>
              <a:t>: </a:t>
            </a:r>
            <a:r>
              <a:rPr lang="en-US" sz="3200" dirty="0" err="1">
                <a:solidFill>
                  <a:srgbClr val="000000"/>
                </a:solidFill>
                <a:latin typeface="Cambria"/>
              </a:rPr>
              <a:t>rừng</a:t>
            </a:r>
            <a:r>
              <a:rPr lang="en-US" sz="3200" dirty="0">
                <a:solidFill>
                  <a:srgbClr val="000000"/>
                </a:solidFill>
                <a:latin typeface="Cambria"/>
              </a:rPr>
              <a:t> </a:t>
            </a:r>
            <a:r>
              <a:rPr lang="en-US" sz="3200" dirty="0" err="1">
                <a:solidFill>
                  <a:srgbClr val="000000"/>
                </a:solidFill>
                <a:latin typeface="Cambria"/>
              </a:rPr>
              <a:t>cây</a:t>
            </a:r>
            <a:r>
              <a:rPr lang="en-US" sz="3200" dirty="0">
                <a:solidFill>
                  <a:srgbClr val="000000"/>
                </a:solidFill>
                <a:latin typeface="Cambria"/>
              </a:rPr>
              <a:t> </a:t>
            </a:r>
            <a:r>
              <a:rPr lang="en-US" sz="3200" dirty="0" err="1">
                <a:solidFill>
                  <a:srgbClr val="000000"/>
                </a:solidFill>
                <a:latin typeface="Cambria"/>
              </a:rPr>
              <a:t>rậm</a:t>
            </a:r>
            <a:r>
              <a:rPr lang="en-US" sz="3200" dirty="0">
                <a:solidFill>
                  <a:srgbClr val="000000"/>
                </a:solidFill>
                <a:latin typeface="Cambria"/>
              </a:rPr>
              <a:t> </a:t>
            </a:r>
            <a:r>
              <a:rPr lang="en-US" sz="3200" dirty="0" err="1">
                <a:solidFill>
                  <a:srgbClr val="000000"/>
                </a:solidFill>
                <a:latin typeface="Cambria"/>
              </a:rPr>
              <a:t>rạp</a:t>
            </a:r>
            <a:r>
              <a:rPr lang="en-US" sz="3200" dirty="0">
                <a:solidFill>
                  <a:srgbClr val="000000"/>
                </a:solidFill>
                <a:latin typeface="Cambria"/>
              </a:rPr>
              <a:t>, </a:t>
            </a:r>
            <a:r>
              <a:rPr lang="en-US" sz="3200" dirty="0" err="1">
                <a:solidFill>
                  <a:srgbClr val="000000"/>
                </a:solidFill>
                <a:latin typeface="Cambria"/>
              </a:rPr>
              <a:t>hơi</a:t>
            </a:r>
            <a:r>
              <a:rPr lang="en-US" sz="3200" dirty="0">
                <a:solidFill>
                  <a:srgbClr val="000000"/>
                </a:solidFill>
                <a:latin typeface="Cambria"/>
              </a:rPr>
              <a:t> </a:t>
            </a:r>
            <a:r>
              <a:rPr lang="en-US" sz="3200" dirty="0" err="1">
                <a:solidFill>
                  <a:srgbClr val="000000"/>
                </a:solidFill>
                <a:latin typeface="Cambria"/>
              </a:rPr>
              <a:t>tối</a:t>
            </a:r>
            <a:r>
              <a:rPr lang="en-US" sz="3200" dirty="0">
                <a:solidFill>
                  <a:srgbClr val="000000"/>
                </a:solidFill>
                <a:latin typeface="Cambria"/>
              </a:rPr>
              <a:t> </a:t>
            </a:r>
            <a:r>
              <a:rPr lang="en-US" sz="3200" dirty="0" err="1">
                <a:solidFill>
                  <a:srgbClr val="000000"/>
                </a:solidFill>
                <a:latin typeface="Cambria"/>
              </a:rPr>
              <a:t>và</a:t>
            </a:r>
            <a:r>
              <a:rPr lang="en-US" sz="3200" dirty="0">
                <a:solidFill>
                  <a:srgbClr val="000000"/>
                </a:solidFill>
                <a:latin typeface="Cambria"/>
              </a:rPr>
              <a:t> </a:t>
            </a:r>
            <a:r>
              <a:rPr lang="en-US" sz="3200" dirty="0" err="1">
                <a:solidFill>
                  <a:srgbClr val="000000"/>
                </a:solidFill>
                <a:latin typeface="Cambria"/>
              </a:rPr>
              <a:t>tĩnh</a:t>
            </a:r>
            <a:r>
              <a:rPr lang="en-US" sz="3200" dirty="0">
                <a:solidFill>
                  <a:srgbClr val="000000"/>
                </a:solidFill>
                <a:latin typeface="Cambria"/>
              </a:rPr>
              <a:t> </a:t>
            </a:r>
            <a:r>
              <a:rPr lang="en-US" sz="3200" dirty="0" err="1">
                <a:solidFill>
                  <a:srgbClr val="000000"/>
                </a:solidFill>
                <a:latin typeface="Cambria"/>
              </a:rPr>
              <a:t>mịch</a:t>
            </a:r>
            <a:r>
              <a:rPr lang="en-US" sz="3200" dirty="0">
                <a:solidFill>
                  <a:srgbClr val="000000"/>
                </a:solidFill>
                <a:latin typeface="Cambria"/>
              </a:rPr>
              <a:t>.</a:t>
            </a:r>
          </a:p>
        </p:txBody>
      </p:sp>
      <p:pic>
        <p:nvPicPr>
          <p:cNvPr id="16" name="Picture 15">
            <a:extLst>
              <a:ext uri="{FF2B5EF4-FFF2-40B4-BE49-F238E27FC236}">
                <a16:creationId xmlns:a16="http://schemas.microsoft.com/office/drawing/2014/main" id="{0C3AA4AC-7174-9B87-D100-6945C7797872}"/>
              </a:ext>
            </a:extLst>
          </p:cNvPr>
          <p:cNvPicPr>
            <a:picLocks noChangeAspect="1"/>
          </p:cNvPicPr>
          <p:nvPr/>
        </p:nvPicPr>
        <p:blipFill>
          <a:blip r:embed="rId2"/>
          <a:stretch>
            <a:fillRect/>
          </a:stretch>
        </p:blipFill>
        <p:spPr>
          <a:xfrm>
            <a:off x="2400073" y="416986"/>
            <a:ext cx="7248772" cy="124369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par>
                                <p:cTn id="8" presetID="16" presetClass="entr" presetSubtype="21"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arn(inVertical)">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527700" y="406123"/>
            <a:ext cx="11390586" cy="6045753"/>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6" name="TextBox 16"/>
          <p:cNvSpPr txBox="1"/>
          <p:nvPr/>
        </p:nvSpPr>
        <p:spPr>
          <a:xfrm>
            <a:off x="782175" y="1794003"/>
            <a:ext cx="11205049" cy="423193"/>
          </a:xfrm>
          <a:prstGeom prst="rect">
            <a:avLst/>
          </a:prstGeom>
        </p:spPr>
        <p:txBody>
          <a:bodyPr lIns="0" tIns="0" rIns="0" bIns="0" rtlCol="0" anchor="t">
            <a:spAutoFit/>
          </a:bodyPr>
          <a:lstStyle/>
          <a:p>
            <a:pPr algn="just" defTabSz="609630">
              <a:lnSpc>
                <a:spcPts val="3346"/>
              </a:lnSpc>
            </a:pPr>
            <a:r>
              <a:rPr lang="en-US" sz="2789" b="1" dirty="0" err="1">
                <a:solidFill>
                  <a:srgbClr val="000000"/>
                </a:solidFill>
                <a:latin typeface="Cambria"/>
              </a:rPr>
              <a:t>Mông</a:t>
            </a:r>
            <a:r>
              <a:rPr lang="en-US" sz="2789" b="1" dirty="0">
                <a:solidFill>
                  <a:srgbClr val="000000"/>
                </a:solidFill>
                <a:latin typeface="Cambria"/>
              </a:rPr>
              <a:t>, Tu </a:t>
            </a:r>
            <a:r>
              <a:rPr lang="en-US" sz="2789" b="1" dirty="0" err="1">
                <a:solidFill>
                  <a:srgbClr val="000000"/>
                </a:solidFill>
                <a:latin typeface="Cambria"/>
              </a:rPr>
              <a:t>Dí</a:t>
            </a:r>
            <a:r>
              <a:rPr lang="en-US" sz="2789" b="1" dirty="0">
                <a:solidFill>
                  <a:srgbClr val="000000"/>
                </a:solidFill>
                <a:latin typeface="Cambria"/>
              </a:rPr>
              <a:t>, </a:t>
            </a:r>
            <a:r>
              <a:rPr lang="en-US" sz="2789" b="1" dirty="0" err="1">
                <a:solidFill>
                  <a:srgbClr val="000000"/>
                </a:solidFill>
                <a:latin typeface="Cambria"/>
              </a:rPr>
              <a:t>Phù</a:t>
            </a:r>
            <a:r>
              <a:rPr lang="en-US" sz="2789" b="1" dirty="0">
                <a:solidFill>
                  <a:srgbClr val="000000"/>
                </a:solidFill>
                <a:latin typeface="Cambria"/>
              </a:rPr>
              <a:t> </a:t>
            </a:r>
            <a:r>
              <a:rPr lang="en-US" sz="2789" b="1" dirty="0" err="1">
                <a:solidFill>
                  <a:srgbClr val="000000"/>
                </a:solidFill>
                <a:latin typeface="Cambria"/>
              </a:rPr>
              <a:t>Lá</a:t>
            </a:r>
            <a:r>
              <a:rPr lang="en-US" sz="2789" dirty="0">
                <a:solidFill>
                  <a:srgbClr val="000000"/>
                </a:solidFill>
                <a:latin typeface="Cambria"/>
              </a:rPr>
              <a:t>: </a:t>
            </a:r>
            <a:r>
              <a:rPr lang="en-US" sz="2789" dirty="0" err="1">
                <a:solidFill>
                  <a:srgbClr val="000000"/>
                </a:solidFill>
                <a:latin typeface="Cambria"/>
              </a:rPr>
              <a:t>tên</a:t>
            </a:r>
            <a:r>
              <a:rPr lang="en-US" sz="2789" dirty="0">
                <a:solidFill>
                  <a:srgbClr val="000000"/>
                </a:solidFill>
                <a:latin typeface="Cambria"/>
              </a:rPr>
              <a:t> </a:t>
            </a:r>
            <a:r>
              <a:rPr lang="en-US" sz="2789" dirty="0" err="1">
                <a:solidFill>
                  <a:srgbClr val="000000"/>
                </a:solidFill>
                <a:latin typeface="Cambria"/>
              </a:rPr>
              <a:t>gọi</a:t>
            </a:r>
            <a:r>
              <a:rPr lang="en-US" sz="2789" dirty="0">
                <a:solidFill>
                  <a:srgbClr val="000000"/>
                </a:solidFill>
                <a:latin typeface="Cambria"/>
              </a:rPr>
              <a:t> </a:t>
            </a:r>
            <a:r>
              <a:rPr lang="en-US" sz="2789" dirty="0" err="1">
                <a:solidFill>
                  <a:srgbClr val="000000"/>
                </a:solidFill>
                <a:latin typeface="Cambria"/>
              </a:rPr>
              <a:t>của</a:t>
            </a:r>
            <a:r>
              <a:rPr lang="en-US" sz="2789" dirty="0">
                <a:solidFill>
                  <a:srgbClr val="000000"/>
                </a:solidFill>
                <a:latin typeface="Cambria"/>
              </a:rPr>
              <a:t> </a:t>
            </a:r>
            <a:r>
              <a:rPr lang="en-US" sz="2789" dirty="0" err="1">
                <a:solidFill>
                  <a:srgbClr val="000000"/>
                </a:solidFill>
                <a:latin typeface="Cambria"/>
              </a:rPr>
              <a:t>ba</a:t>
            </a:r>
            <a:r>
              <a:rPr lang="en-US" sz="2789" dirty="0">
                <a:solidFill>
                  <a:srgbClr val="000000"/>
                </a:solidFill>
                <a:latin typeface="Cambria"/>
              </a:rPr>
              <a:t> </a:t>
            </a:r>
            <a:r>
              <a:rPr lang="en-US" sz="2789" dirty="0" err="1">
                <a:solidFill>
                  <a:srgbClr val="000000"/>
                </a:solidFill>
                <a:latin typeface="Cambria"/>
              </a:rPr>
              <a:t>dân</a:t>
            </a:r>
            <a:r>
              <a:rPr lang="en-US" sz="2789" dirty="0">
                <a:solidFill>
                  <a:srgbClr val="000000"/>
                </a:solidFill>
                <a:latin typeface="Cambria"/>
              </a:rPr>
              <a:t> </a:t>
            </a:r>
            <a:r>
              <a:rPr lang="en-US" sz="2789" dirty="0" err="1">
                <a:solidFill>
                  <a:srgbClr val="000000"/>
                </a:solidFill>
                <a:latin typeface="Cambria"/>
              </a:rPr>
              <a:t>tộc</a:t>
            </a:r>
            <a:r>
              <a:rPr lang="en-US" sz="2789" dirty="0">
                <a:solidFill>
                  <a:srgbClr val="000000"/>
                </a:solidFill>
                <a:latin typeface="Cambria"/>
              </a:rPr>
              <a:t> </a:t>
            </a:r>
            <a:r>
              <a:rPr lang="en-US" sz="2789" dirty="0" err="1">
                <a:solidFill>
                  <a:srgbClr val="000000"/>
                </a:solidFill>
                <a:latin typeface="Cambria"/>
              </a:rPr>
              <a:t>thiểu</a:t>
            </a:r>
            <a:r>
              <a:rPr lang="en-US" sz="2789" dirty="0">
                <a:solidFill>
                  <a:srgbClr val="000000"/>
                </a:solidFill>
                <a:latin typeface="Cambria"/>
              </a:rPr>
              <a:t> </a:t>
            </a:r>
            <a:r>
              <a:rPr lang="en-US" sz="2789" dirty="0" err="1">
                <a:solidFill>
                  <a:srgbClr val="000000"/>
                </a:solidFill>
                <a:latin typeface="Cambria"/>
              </a:rPr>
              <a:t>số</a:t>
            </a:r>
            <a:r>
              <a:rPr lang="en-US" sz="2789" dirty="0">
                <a:solidFill>
                  <a:srgbClr val="000000"/>
                </a:solidFill>
                <a:latin typeface="Cambria"/>
              </a:rPr>
              <a:t> </a:t>
            </a:r>
            <a:r>
              <a:rPr lang="en-US" sz="2789" dirty="0" err="1">
                <a:solidFill>
                  <a:srgbClr val="000000"/>
                </a:solidFill>
                <a:latin typeface="Cambria"/>
              </a:rPr>
              <a:t>sống</a:t>
            </a:r>
            <a:r>
              <a:rPr lang="en-US" sz="2789" dirty="0">
                <a:solidFill>
                  <a:srgbClr val="000000"/>
                </a:solidFill>
                <a:latin typeface="Cambria"/>
              </a:rPr>
              <a:t> ở </a:t>
            </a:r>
            <a:r>
              <a:rPr lang="en-US" sz="2789" dirty="0" err="1">
                <a:solidFill>
                  <a:srgbClr val="000000"/>
                </a:solidFill>
                <a:latin typeface="Cambria"/>
              </a:rPr>
              <a:t>vùng</a:t>
            </a:r>
            <a:r>
              <a:rPr lang="en-US" sz="2789" dirty="0">
                <a:solidFill>
                  <a:srgbClr val="000000"/>
                </a:solidFill>
                <a:latin typeface="Cambria"/>
              </a:rPr>
              <a:t> </a:t>
            </a:r>
            <a:r>
              <a:rPr lang="en-US" sz="2789" dirty="0" err="1">
                <a:solidFill>
                  <a:srgbClr val="000000"/>
                </a:solidFill>
                <a:latin typeface="Cambria"/>
              </a:rPr>
              <a:t>núi</a:t>
            </a:r>
            <a:r>
              <a:rPr lang="en-US" sz="2789" dirty="0">
                <a:solidFill>
                  <a:srgbClr val="000000"/>
                </a:solidFill>
                <a:latin typeface="Cambria"/>
              </a:rPr>
              <a:t> </a:t>
            </a:r>
            <a:r>
              <a:rPr lang="en-US" sz="2789" dirty="0" err="1">
                <a:solidFill>
                  <a:srgbClr val="000000"/>
                </a:solidFill>
                <a:latin typeface="Cambria"/>
              </a:rPr>
              <a:t>cao</a:t>
            </a:r>
            <a:r>
              <a:rPr lang="en-US" sz="2789" dirty="0">
                <a:solidFill>
                  <a:srgbClr val="000000"/>
                </a:solidFill>
                <a:latin typeface="Cambria"/>
              </a:rPr>
              <a:t>.</a:t>
            </a:r>
          </a:p>
        </p:txBody>
      </p:sp>
      <p:pic>
        <p:nvPicPr>
          <p:cNvPr id="18" name="Picture 17">
            <a:extLst>
              <a:ext uri="{FF2B5EF4-FFF2-40B4-BE49-F238E27FC236}">
                <a16:creationId xmlns:a16="http://schemas.microsoft.com/office/drawing/2014/main" id="{2EBE8BD6-F7C7-28C5-FBC0-EDBB2722CA58}"/>
              </a:ext>
            </a:extLst>
          </p:cNvPr>
          <p:cNvPicPr>
            <a:picLocks noChangeAspect="1"/>
          </p:cNvPicPr>
          <p:nvPr/>
        </p:nvPicPr>
        <p:blipFill>
          <a:blip r:embed="rId2"/>
          <a:stretch>
            <a:fillRect/>
          </a:stretch>
        </p:blipFill>
        <p:spPr>
          <a:xfrm>
            <a:off x="2550955" y="487893"/>
            <a:ext cx="7248772" cy="1243692"/>
          </a:xfrm>
          <a:prstGeom prst="rect">
            <a:avLst/>
          </a:prstGeom>
        </p:spPr>
      </p:pic>
      <p:grpSp>
        <p:nvGrpSpPr>
          <p:cNvPr id="24" name="Group 23">
            <a:extLst>
              <a:ext uri="{FF2B5EF4-FFF2-40B4-BE49-F238E27FC236}">
                <a16:creationId xmlns:a16="http://schemas.microsoft.com/office/drawing/2014/main" id="{BF432C91-38EA-7D9B-A8FB-DC4FF897DE21}"/>
              </a:ext>
            </a:extLst>
          </p:cNvPr>
          <p:cNvGrpSpPr/>
          <p:nvPr/>
        </p:nvGrpSpPr>
        <p:grpSpPr>
          <a:xfrm>
            <a:off x="685800" y="2486834"/>
            <a:ext cx="4851004" cy="3839035"/>
            <a:chOff x="685800" y="2486834"/>
            <a:chExt cx="4851004" cy="3839035"/>
          </a:xfrm>
        </p:grpSpPr>
        <p:sp>
          <p:nvSpPr>
            <p:cNvPr id="13" name="Freeform 13"/>
            <p:cNvSpPr/>
            <p:nvPr/>
          </p:nvSpPr>
          <p:spPr>
            <a:xfrm>
              <a:off x="685800" y="2486834"/>
              <a:ext cx="4851004" cy="3392950"/>
            </a:xfrm>
            <a:custGeom>
              <a:avLst/>
              <a:gdLst/>
              <a:ahLst/>
              <a:cxnLst/>
              <a:rect l="l" t="t" r="r" b="b"/>
              <a:pathLst>
                <a:path w="7276506" h="5089425">
                  <a:moveTo>
                    <a:pt x="0" y="0"/>
                  </a:moveTo>
                  <a:lnTo>
                    <a:pt x="7276506" y="0"/>
                  </a:lnTo>
                  <a:lnTo>
                    <a:pt x="7276506" y="5089425"/>
                  </a:lnTo>
                  <a:lnTo>
                    <a:pt x="0" y="5089425"/>
                  </a:lnTo>
                  <a:lnTo>
                    <a:pt x="0" y="0"/>
                  </a:lnTo>
                  <a:close/>
                </a:path>
              </a:pathLst>
            </a:custGeom>
            <a:blipFill>
              <a:blip r:embed="rId2"/>
              <a:stretch>
                <a:fillRect r="-5046"/>
              </a:stretch>
            </a:blipFill>
          </p:spPr>
        </p:sp>
        <p:sp>
          <p:nvSpPr>
            <p:cNvPr id="19" name="TextBox 16">
              <a:extLst>
                <a:ext uri="{FF2B5EF4-FFF2-40B4-BE49-F238E27FC236}">
                  <a16:creationId xmlns:a16="http://schemas.microsoft.com/office/drawing/2014/main" id="{C39DCABB-9619-7527-06E3-3225654B297E}"/>
                </a:ext>
              </a:extLst>
            </p:cNvPr>
            <p:cNvSpPr txBox="1"/>
            <p:nvPr/>
          </p:nvSpPr>
          <p:spPr>
            <a:xfrm>
              <a:off x="2720375" y="5902676"/>
              <a:ext cx="961602" cy="423193"/>
            </a:xfrm>
            <a:prstGeom prst="rect">
              <a:avLst/>
            </a:prstGeom>
          </p:spPr>
          <p:txBody>
            <a:bodyPr wrap="square" lIns="0" tIns="0" rIns="0" bIns="0" rtlCol="0" anchor="t">
              <a:spAutoFit/>
            </a:bodyPr>
            <a:lstStyle/>
            <a:p>
              <a:pPr algn="just" defTabSz="609630">
                <a:lnSpc>
                  <a:spcPts val="3346"/>
                </a:lnSpc>
              </a:pPr>
              <a:r>
                <a:rPr lang="en-US" sz="2789" b="1" i="1" dirty="0" err="1">
                  <a:solidFill>
                    <a:srgbClr val="000000"/>
                  </a:solidFill>
                  <a:latin typeface="Cambria"/>
                </a:rPr>
                <a:t>Mông</a:t>
              </a:r>
              <a:endParaRPr lang="en-US" sz="2789" b="1" i="1" dirty="0">
                <a:solidFill>
                  <a:srgbClr val="000000"/>
                </a:solidFill>
                <a:latin typeface="Cambria"/>
              </a:endParaRPr>
            </a:p>
          </p:txBody>
        </p:sp>
      </p:grpSp>
      <p:grpSp>
        <p:nvGrpSpPr>
          <p:cNvPr id="23" name="Group 22">
            <a:extLst>
              <a:ext uri="{FF2B5EF4-FFF2-40B4-BE49-F238E27FC236}">
                <a16:creationId xmlns:a16="http://schemas.microsoft.com/office/drawing/2014/main" id="{8B5444C6-FC7B-CA2D-BAEC-8BCCA3D61480}"/>
              </a:ext>
            </a:extLst>
          </p:cNvPr>
          <p:cNvGrpSpPr/>
          <p:nvPr/>
        </p:nvGrpSpPr>
        <p:grpSpPr>
          <a:xfrm>
            <a:off x="5637063" y="2486834"/>
            <a:ext cx="2250247" cy="3871293"/>
            <a:chOff x="5637063" y="2486834"/>
            <a:chExt cx="2250247" cy="3871293"/>
          </a:xfrm>
        </p:grpSpPr>
        <p:sp>
          <p:nvSpPr>
            <p:cNvPr id="14" name="Freeform 14"/>
            <p:cNvSpPr/>
            <p:nvPr/>
          </p:nvSpPr>
          <p:spPr>
            <a:xfrm>
              <a:off x="5637063" y="2486834"/>
              <a:ext cx="2250247" cy="3392950"/>
            </a:xfrm>
            <a:custGeom>
              <a:avLst/>
              <a:gdLst/>
              <a:ahLst/>
              <a:cxnLst/>
              <a:rect l="l" t="t" r="r" b="b"/>
              <a:pathLst>
                <a:path w="3375370" h="5089425">
                  <a:moveTo>
                    <a:pt x="0" y="0"/>
                  </a:moveTo>
                  <a:lnTo>
                    <a:pt x="3375370" y="0"/>
                  </a:lnTo>
                  <a:lnTo>
                    <a:pt x="3375370" y="5089425"/>
                  </a:lnTo>
                  <a:lnTo>
                    <a:pt x="0" y="5089425"/>
                  </a:lnTo>
                  <a:lnTo>
                    <a:pt x="0" y="0"/>
                  </a:lnTo>
                  <a:close/>
                </a:path>
              </a:pathLst>
            </a:custGeom>
            <a:blipFill>
              <a:blip r:embed="rId2"/>
              <a:stretch>
                <a:fillRect/>
              </a:stretch>
            </a:blipFill>
          </p:spPr>
        </p:sp>
        <p:sp>
          <p:nvSpPr>
            <p:cNvPr id="20" name="TextBox 16">
              <a:extLst>
                <a:ext uri="{FF2B5EF4-FFF2-40B4-BE49-F238E27FC236}">
                  <a16:creationId xmlns:a16="http://schemas.microsoft.com/office/drawing/2014/main" id="{4380F08C-303F-AB9F-0544-94890DF9F012}"/>
                </a:ext>
              </a:extLst>
            </p:cNvPr>
            <p:cNvSpPr txBox="1"/>
            <p:nvPr/>
          </p:nvSpPr>
          <p:spPr>
            <a:xfrm>
              <a:off x="6384699" y="5934934"/>
              <a:ext cx="1035083" cy="423193"/>
            </a:xfrm>
            <a:prstGeom prst="rect">
              <a:avLst/>
            </a:prstGeom>
          </p:spPr>
          <p:txBody>
            <a:bodyPr wrap="square" lIns="0" tIns="0" rIns="0" bIns="0" rtlCol="0" anchor="t">
              <a:spAutoFit/>
            </a:bodyPr>
            <a:lstStyle/>
            <a:p>
              <a:pPr algn="just" defTabSz="609630">
                <a:lnSpc>
                  <a:spcPts val="3346"/>
                </a:lnSpc>
              </a:pPr>
              <a:r>
                <a:rPr lang="en-US" sz="2789" b="1" i="1" dirty="0">
                  <a:solidFill>
                    <a:srgbClr val="000000"/>
                  </a:solidFill>
                  <a:latin typeface="Cambria"/>
                </a:rPr>
                <a:t>Tu </a:t>
              </a:r>
              <a:r>
                <a:rPr lang="en-US" sz="2789" b="1" i="1" dirty="0" err="1">
                  <a:solidFill>
                    <a:srgbClr val="000000"/>
                  </a:solidFill>
                  <a:latin typeface="Cambria"/>
                </a:rPr>
                <a:t>Dí</a:t>
              </a:r>
              <a:endParaRPr lang="en-US" sz="2789" b="1" i="1" dirty="0">
                <a:solidFill>
                  <a:srgbClr val="000000"/>
                </a:solidFill>
                <a:latin typeface="Cambria"/>
              </a:endParaRPr>
            </a:p>
          </p:txBody>
        </p:sp>
      </p:grpSp>
      <p:grpSp>
        <p:nvGrpSpPr>
          <p:cNvPr id="22" name="Group 21">
            <a:extLst>
              <a:ext uri="{FF2B5EF4-FFF2-40B4-BE49-F238E27FC236}">
                <a16:creationId xmlns:a16="http://schemas.microsoft.com/office/drawing/2014/main" id="{2CDCFB02-595F-4302-C875-35D69F810ADC}"/>
              </a:ext>
            </a:extLst>
          </p:cNvPr>
          <p:cNvGrpSpPr/>
          <p:nvPr/>
        </p:nvGrpSpPr>
        <p:grpSpPr>
          <a:xfrm>
            <a:off x="7973885" y="2486834"/>
            <a:ext cx="3434375" cy="3816488"/>
            <a:chOff x="7973885" y="2486834"/>
            <a:chExt cx="3434375" cy="3816488"/>
          </a:xfrm>
        </p:grpSpPr>
        <p:sp>
          <p:nvSpPr>
            <p:cNvPr id="15" name="Freeform 15"/>
            <p:cNvSpPr/>
            <p:nvPr/>
          </p:nvSpPr>
          <p:spPr>
            <a:xfrm>
              <a:off x="7973885" y="2486834"/>
              <a:ext cx="3434375" cy="3338085"/>
            </a:xfrm>
            <a:custGeom>
              <a:avLst/>
              <a:gdLst/>
              <a:ahLst/>
              <a:cxnLst/>
              <a:rect l="l" t="t" r="r" b="b"/>
              <a:pathLst>
                <a:path w="5151563" h="5007127">
                  <a:moveTo>
                    <a:pt x="0" y="0"/>
                  </a:moveTo>
                  <a:lnTo>
                    <a:pt x="5151564" y="0"/>
                  </a:lnTo>
                  <a:lnTo>
                    <a:pt x="5151564" y="5007127"/>
                  </a:lnTo>
                  <a:lnTo>
                    <a:pt x="0" y="5007127"/>
                  </a:lnTo>
                  <a:lnTo>
                    <a:pt x="0" y="0"/>
                  </a:lnTo>
                  <a:close/>
                </a:path>
              </a:pathLst>
            </a:custGeom>
            <a:blipFill>
              <a:blip r:embed="rId2"/>
              <a:stretch>
                <a:fillRect l="-24318" t="-821" r="-23872" b="-821"/>
              </a:stretch>
            </a:blipFill>
          </p:spPr>
        </p:sp>
        <p:sp>
          <p:nvSpPr>
            <p:cNvPr id="21" name="TextBox 16">
              <a:extLst>
                <a:ext uri="{FF2B5EF4-FFF2-40B4-BE49-F238E27FC236}">
                  <a16:creationId xmlns:a16="http://schemas.microsoft.com/office/drawing/2014/main" id="{496F2BA5-BB06-968D-F0C8-7D1ADF817D31}"/>
                </a:ext>
              </a:extLst>
            </p:cNvPr>
            <p:cNvSpPr txBox="1"/>
            <p:nvPr/>
          </p:nvSpPr>
          <p:spPr>
            <a:xfrm>
              <a:off x="9276291" y="5880129"/>
              <a:ext cx="1278615" cy="423193"/>
            </a:xfrm>
            <a:prstGeom prst="rect">
              <a:avLst/>
            </a:prstGeom>
          </p:spPr>
          <p:txBody>
            <a:bodyPr wrap="square" lIns="0" tIns="0" rIns="0" bIns="0" rtlCol="0" anchor="t">
              <a:spAutoFit/>
            </a:bodyPr>
            <a:lstStyle/>
            <a:p>
              <a:pPr algn="just" defTabSz="609630">
                <a:lnSpc>
                  <a:spcPts val="3346"/>
                </a:lnSpc>
              </a:pPr>
              <a:r>
                <a:rPr lang="en-US" sz="2789" b="1" i="1" dirty="0" err="1">
                  <a:solidFill>
                    <a:srgbClr val="000000"/>
                  </a:solidFill>
                  <a:latin typeface="Cambria"/>
                </a:rPr>
                <a:t>Phù</a:t>
              </a:r>
              <a:r>
                <a:rPr lang="en-US" sz="2789" b="1" i="1" dirty="0">
                  <a:solidFill>
                    <a:srgbClr val="000000"/>
                  </a:solidFill>
                  <a:latin typeface="Cambria"/>
                </a:rPr>
                <a:t> </a:t>
              </a:r>
              <a:r>
                <a:rPr lang="en-US" sz="2789" b="1" i="1" dirty="0" err="1">
                  <a:solidFill>
                    <a:srgbClr val="000000"/>
                  </a:solidFill>
                  <a:latin typeface="Cambria"/>
                </a:rPr>
                <a:t>Lá</a:t>
              </a:r>
              <a:endParaRPr lang="en-US" sz="2789" b="1" i="1" dirty="0">
                <a:solidFill>
                  <a:srgbClr val="000000"/>
                </a:solidFill>
                <a:latin typeface="Cambria"/>
              </a:endParaRPr>
            </a:p>
          </p:txBody>
        </p:sp>
      </p:gr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par>
                                <p:cTn id="8" presetID="16" presetClass="entr" presetSubtype="21"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barn(inVertical)">
                                      <p:cBhvr>
                                        <p:cTn id="10" dur="500"/>
                                        <p:tgtEl>
                                          <p:spTgt spid="24"/>
                                        </p:tgtEl>
                                      </p:cBhvr>
                                    </p:animEffect>
                                  </p:childTnLst>
                                </p:cTn>
                              </p:par>
                              <p:par>
                                <p:cTn id="11" presetID="16" presetClass="entr" presetSubtype="21" fill="hold" nodeType="withEffect">
                                  <p:stCondLst>
                                    <p:cond delay="0"/>
                                  </p:stCondLst>
                                  <p:childTnLst>
                                    <p:set>
                                      <p:cBhvr>
                                        <p:cTn id="12" dur="1" fill="hold">
                                          <p:stCondLst>
                                            <p:cond delay="0"/>
                                          </p:stCondLst>
                                        </p:cTn>
                                        <p:tgtEl>
                                          <p:spTgt spid="23"/>
                                        </p:tgtEl>
                                        <p:attrNameLst>
                                          <p:attrName>style.visibility</p:attrName>
                                        </p:attrNameLst>
                                      </p:cBhvr>
                                      <p:to>
                                        <p:strVal val="visible"/>
                                      </p:to>
                                    </p:set>
                                    <p:animEffect transition="in" filter="barn(inVertical)">
                                      <p:cBhvr>
                                        <p:cTn id="13" dur="500"/>
                                        <p:tgtEl>
                                          <p:spTgt spid="23"/>
                                        </p:tgtEl>
                                      </p:cBhvr>
                                    </p:animEffect>
                                  </p:childTnLst>
                                </p:cTn>
                              </p:par>
                              <p:par>
                                <p:cTn id="14" presetID="16" presetClass="entr" presetSubtype="21" fill="hold" nodeType="with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barn(inVertical)">
                                      <p:cBhvr>
                                        <p:cTn id="1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565588" y="406124"/>
            <a:ext cx="11060825" cy="6045753"/>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3" name="Freeform 13"/>
          <p:cNvSpPr/>
          <p:nvPr/>
        </p:nvSpPr>
        <p:spPr>
          <a:xfrm>
            <a:off x="4526687" y="1737218"/>
            <a:ext cx="6591323" cy="4434982"/>
          </a:xfrm>
          <a:custGeom>
            <a:avLst/>
            <a:gdLst/>
            <a:ahLst/>
            <a:cxnLst/>
            <a:rect l="l" t="t" r="r" b="b"/>
            <a:pathLst>
              <a:path w="9886985" h="6652473">
                <a:moveTo>
                  <a:pt x="0" y="0"/>
                </a:moveTo>
                <a:lnTo>
                  <a:pt x="9886984" y="0"/>
                </a:lnTo>
                <a:lnTo>
                  <a:pt x="9886984" y="6652473"/>
                </a:lnTo>
                <a:lnTo>
                  <a:pt x="0" y="6652473"/>
                </a:lnTo>
                <a:lnTo>
                  <a:pt x="0" y="0"/>
                </a:lnTo>
                <a:close/>
              </a:path>
            </a:pathLst>
          </a:custGeom>
          <a:blipFill>
            <a:blip r:embed="rId2"/>
            <a:stretch>
              <a:fillRect/>
            </a:stretch>
          </a:blipFill>
        </p:spPr>
      </p:sp>
      <p:sp>
        <p:nvSpPr>
          <p:cNvPr id="14" name="TextBox 14"/>
          <p:cNvSpPr txBox="1"/>
          <p:nvPr/>
        </p:nvSpPr>
        <p:spPr>
          <a:xfrm>
            <a:off x="1463127" y="2562200"/>
            <a:ext cx="2810851" cy="1733616"/>
          </a:xfrm>
          <a:prstGeom prst="rect">
            <a:avLst/>
          </a:prstGeom>
        </p:spPr>
        <p:txBody>
          <a:bodyPr lIns="0" tIns="0" rIns="0" bIns="0" rtlCol="0" anchor="t">
            <a:spAutoFit/>
          </a:bodyPr>
          <a:lstStyle/>
          <a:p>
            <a:pPr algn="ctr" defTabSz="609630">
              <a:lnSpc>
                <a:spcPts val="4582"/>
              </a:lnSpc>
            </a:pPr>
            <a:r>
              <a:rPr lang="en-US" sz="3819" b="1" dirty="0" err="1">
                <a:solidFill>
                  <a:srgbClr val="000000"/>
                </a:solidFill>
                <a:latin typeface="Cambria"/>
              </a:rPr>
              <a:t>Áp</a:t>
            </a:r>
            <a:r>
              <a:rPr lang="en-US" sz="3819" b="1" dirty="0">
                <a:solidFill>
                  <a:srgbClr val="000000"/>
                </a:solidFill>
                <a:latin typeface="Cambria"/>
              </a:rPr>
              <a:t> </a:t>
            </a:r>
            <a:r>
              <a:rPr lang="en-US" sz="3819" b="1" dirty="0" err="1">
                <a:solidFill>
                  <a:srgbClr val="000000"/>
                </a:solidFill>
                <a:latin typeface="Cambria"/>
              </a:rPr>
              <a:t>phiên</a:t>
            </a:r>
            <a:r>
              <a:rPr lang="en-US" sz="3819" dirty="0">
                <a:solidFill>
                  <a:srgbClr val="000000"/>
                </a:solidFill>
                <a:latin typeface="Cambria"/>
              </a:rPr>
              <a:t>: </a:t>
            </a:r>
            <a:r>
              <a:rPr lang="en-US" sz="3819" dirty="0" err="1">
                <a:solidFill>
                  <a:srgbClr val="000000"/>
                </a:solidFill>
                <a:latin typeface="Cambria"/>
              </a:rPr>
              <a:t>hôm</a:t>
            </a:r>
            <a:r>
              <a:rPr lang="en-US" sz="3819" dirty="0">
                <a:solidFill>
                  <a:srgbClr val="000000"/>
                </a:solidFill>
                <a:latin typeface="Cambria"/>
              </a:rPr>
              <a:t> </a:t>
            </a:r>
            <a:r>
              <a:rPr lang="en-US" sz="3819" dirty="0" err="1">
                <a:solidFill>
                  <a:srgbClr val="000000"/>
                </a:solidFill>
                <a:latin typeface="Cambria"/>
              </a:rPr>
              <a:t>trước</a:t>
            </a:r>
            <a:r>
              <a:rPr lang="en-US" sz="3819" dirty="0">
                <a:solidFill>
                  <a:srgbClr val="000000"/>
                </a:solidFill>
                <a:latin typeface="Cambria"/>
              </a:rPr>
              <a:t> </a:t>
            </a:r>
            <a:r>
              <a:rPr lang="en-US" sz="3819" dirty="0" err="1">
                <a:solidFill>
                  <a:srgbClr val="000000"/>
                </a:solidFill>
                <a:latin typeface="Cambria"/>
              </a:rPr>
              <a:t>phiên</a:t>
            </a:r>
            <a:r>
              <a:rPr lang="en-US" sz="3819" dirty="0">
                <a:solidFill>
                  <a:srgbClr val="000000"/>
                </a:solidFill>
                <a:latin typeface="Cambria"/>
              </a:rPr>
              <a:t> </a:t>
            </a:r>
            <a:r>
              <a:rPr lang="en-US" sz="3819" dirty="0" err="1">
                <a:solidFill>
                  <a:srgbClr val="000000"/>
                </a:solidFill>
                <a:latin typeface="Cambria"/>
              </a:rPr>
              <a:t>chợ</a:t>
            </a:r>
            <a:r>
              <a:rPr lang="en-US" sz="3819" dirty="0">
                <a:solidFill>
                  <a:srgbClr val="000000"/>
                </a:solidFill>
                <a:latin typeface="Cambria"/>
              </a:rPr>
              <a:t>. </a:t>
            </a:r>
          </a:p>
        </p:txBody>
      </p:sp>
      <p:pic>
        <p:nvPicPr>
          <p:cNvPr id="16" name="Picture 15">
            <a:extLst>
              <a:ext uri="{FF2B5EF4-FFF2-40B4-BE49-F238E27FC236}">
                <a16:creationId xmlns:a16="http://schemas.microsoft.com/office/drawing/2014/main" id="{FB3087A4-9CEB-9A37-B822-8367C5D5BF65}"/>
              </a:ext>
            </a:extLst>
          </p:cNvPr>
          <p:cNvPicPr>
            <a:picLocks noChangeAspect="1"/>
          </p:cNvPicPr>
          <p:nvPr/>
        </p:nvPicPr>
        <p:blipFill>
          <a:blip r:embed="rId2"/>
          <a:stretch>
            <a:fillRect/>
          </a:stretch>
        </p:blipFill>
        <p:spPr>
          <a:xfrm>
            <a:off x="2550955" y="487893"/>
            <a:ext cx="7248772" cy="124369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par>
                                <p:cTn id="8" presetID="16" presetClass="entr" presetSubtype="21"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arn(inVertical)">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547426" y="406123"/>
            <a:ext cx="11060825" cy="6045753"/>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3" name="Freeform 13"/>
          <p:cNvSpPr/>
          <p:nvPr/>
        </p:nvSpPr>
        <p:spPr>
          <a:xfrm>
            <a:off x="1168171" y="584954"/>
            <a:ext cx="476165" cy="903395"/>
          </a:xfrm>
          <a:custGeom>
            <a:avLst/>
            <a:gdLst/>
            <a:ahLst/>
            <a:cxnLst/>
            <a:rect l="l" t="t" r="r" b="b"/>
            <a:pathLst>
              <a:path w="714247" h="1355092">
                <a:moveTo>
                  <a:pt x="0" y="0"/>
                </a:moveTo>
                <a:lnTo>
                  <a:pt x="714247" y="0"/>
                </a:lnTo>
                <a:lnTo>
                  <a:pt x="714247" y="1355092"/>
                </a:lnTo>
                <a:lnTo>
                  <a:pt x="0" y="1355092"/>
                </a:lnTo>
                <a:lnTo>
                  <a:pt x="0" y="0"/>
                </a:lnTo>
                <a:close/>
              </a:path>
            </a:pathLst>
          </a:custGeom>
          <a:blipFill>
            <a:blip r:embed="rId2"/>
            <a:stretch>
              <a:fillRect/>
            </a:stretch>
          </a:blipFill>
        </p:spPr>
      </p:sp>
      <p:grpSp>
        <p:nvGrpSpPr>
          <p:cNvPr id="21" name="Group 20">
            <a:extLst>
              <a:ext uri="{FF2B5EF4-FFF2-40B4-BE49-F238E27FC236}">
                <a16:creationId xmlns:a16="http://schemas.microsoft.com/office/drawing/2014/main" id="{D9C3BB2D-123C-6973-08FC-9675EC1ED60A}"/>
              </a:ext>
            </a:extLst>
          </p:cNvPr>
          <p:cNvGrpSpPr/>
          <p:nvPr/>
        </p:nvGrpSpPr>
        <p:grpSpPr>
          <a:xfrm>
            <a:off x="2094965" y="488513"/>
            <a:ext cx="9268513" cy="829005"/>
            <a:chOff x="1605225" y="487019"/>
            <a:chExt cx="9268513" cy="829005"/>
          </a:xfrm>
        </p:grpSpPr>
        <p:grpSp>
          <p:nvGrpSpPr>
            <p:cNvPr id="14" name="Group 14"/>
            <p:cNvGrpSpPr/>
            <p:nvPr/>
          </p:nvGrpSpPr>
          <p:grpSpPr>
            <a:xfrm>
              <a:off x="1605225" y="487019"/>
              <a:ext cx="7686553" cy="829005"/>
              <a:chOff x="0" y="-38100"/>
              <a:chExt cx="4077689" cy="327508"/>
            </a:xfrm>
          </p:grpSpPr>
          <p:sp>
            <p:nvSpPr>
              <p:cNvPr id="15" name="Freeform 15"/>
              <p:cNvSpPr/>
              <p:nvPr/>
            </p:nvSpPr>
            <p:spPr>
              <a:xfrm>
                <a:off x="0" y="0"/>
                <a:ext cx="4077689" cy="289408"/>
              </a:xfrm>
              <a:custGeom>
                <a:avLst/>
                <a:gdLst/>
                <a:ahLst/>
                <a:cxnLst/>
                <a:rect l="l" t="t" r="r" b="b"/>
                <a:pathLst>
                  <a:path w="3774622" h="289408">
                    <a:moveTo>
                      <a:pt x="34572" y="0"/>
                    </a:moveTo>
                    <a:lnTo>
                      <a:pt x="3740050" y="0"/>
                    </a:lnTo>
                    <a:cubicBezTo>
                      <a:pt x="3749219" y="0"/>
                      <a:pt x="3758013" y="3642"/>
                      <a:pt x="3764496" y="10126"/>
                    </a:cubicBezTo>
                    <a:cubicBezTo>
                      <a:pt x="3770980" y="16610"/>
                      <a:pt x="3774622" y="25403"/>
                      <a:pt x="3774622" y="34572"/>
                    </a:cubicBezTo>
                    <a:lnTo>
                      <a:pt x="3774622" y="254836"/>
                    </a:lnTo>
                    <a:cubicBezTo>
                      <a:pt x="3774622" y="264005"/>
                      <a:pt x="3770980" y="272798"/>
                      <a:pt x="3764496" y="279282"/>
                    </a:cubicBezTo>
                    <a:cubicBezTo>
                      <a:pt x="3758013" y="285766"/>
                      <a:pt x="3749219" y="289408"/>
                      <a:pt x="3740050" y="289408"/>
                    </a:cubicBezTo>
                    <a:lnTo>
                      <a:pt x="34572" y="289408"/>
                    </a:lnTo>
                    <a:cubicBezTo>
                      <a:pt x="25403" y="289408"/>
                      <a:pt x="16610" y="285766"/>
                      <a:pt x="10126" y="279282"/>
                    </a:cubicBezTo>
                    <a:cubicBezTo>
                      <a:pt x="3642" y="272798"/>
                      <a:pt x="0" y="264005"/>
                      <a:pt x="0" y="254836"/>
                    </a:cubicBezTo>
                    <a:lnTo>
                      <a:pt x="0" y="34572"/>
                    </a:lnTo>
                    <a:cubicBezTo>
                      <a:pt x="0" y="25403"/>
                      <a:pt x="3642" y="16610"/>
                      <a:pt x="10126" y="10126"/>
                    </a:cubicBezTo>
                    <a:cubicBezTo>
                      <a:pt x="16610" y="3642"/>
                      <a:pt x="25403" y="0"/>
                      <a:pt x="34572" y="0"/>
                    </a:cubicBezTo>
                    <a:close/>
                  </a:path>
                </a:pathLst>
              </a:custGeom>
              <a:solidFill>
                <a:srgbClr val="B4D9EB"/>
              </a:solidFill>
            </p:spPr>
          </p:sp>
          <p:sp>
            <p:nvSpPr>
              <p:cNvPr id="16" name="TextBox 16"/>
              <p:cNvSpPr txBox="1"/>
              <p:nvPr/>
            </p:nvSpPr>
            <p:spPr>
              <a:xfrm>
                <a:off x="0" y="-38100"/>
                <a:ext cx="3774622" cy="327508"/>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8" name="TextBox 18"/>
            <p:cNvSpPr txBox="1"/>
            <p:nvPr/>
          </p:nvSpPr>
          <p:spPr>
            <a:xfrm>
              <a:off x="1826331" y="765315"/>
              <a:ext cx="9047407" cy="444545"/>
            </a:xfrm>
            <a:prstGeom prst="rect">
              <a:avLst/>
            </a:prstGeom>
          </p:spPr>
          <p:txBody>
            <a:bodyPr lIns="0" tIns="0" rIns="0" bIns="0" rtlCol="0" anchor="t">
              <a:spAutoFit/>
            </a:bodyPr>
            <a:lstStyle/>
            <a:p>
              <a:pPr algn="just" defTabSz="609630">
                <a:lnSpc>
                  <a:spcPts val="3650"/>
                </a:lnSpc>
              </a:pPr>
              <a:r>
                <a:rPr lang="en-US" sz="3041" b="1" dirty="0" err="1">
                  <a:solidFill>
                    <a:srgbClr val="000000"/>
                  </a:solidFill>
                  <a:latin typeface="Cambria"/>
                </a:rPr>
                <a:t>Cảnh</a:t>
              </a:r>
              <a:r>
                <a:rPr lang="en-US" sz="3041" b="1" dirty="0">
                  <a:solidFill>
                    <a:srgbClr val="000000"/>
                  </a:solidFill>
                  <a:latin typeface="Cambria"/>
                </a:rPr>
                <a:t> </a:t>
              </a:r>
              <a:r>
                <a:rPr lang="en-US" sz="3041" b="1" dirty="0" err="1">
                  <a:solidFill>
                    <a:srgbClr val="000000"/>
                  </a:solidFill>
                  <a:latin typeface="Cambria"/>
                </a:rPr>
                <a:t>vật</a:t>
              </a:r>
              <a:r>
                <a:rPr lang="en-US" sz="3041" b="1" dirty="0">
                  <a:solidFill>
                    <a:srgbClr val="000000"/>
                  </a:solidFill>
                  <a:latin typeface="Cambria"/>
                </a:rPr>
                <a:t> </a:t>
              </a:r>
              <a:r>
                <a:rPr lang="en-US" sz="3041" b="1" dirty="0" err="1">
                  <a:solidFill>
                    <a:srgbClr val="000000"/>
                  </a:solidFill>
                  <a:latin typeface="Cambria"/>
                </a:rPr>
                <a:t>trên</a:t>
              </a:r>
              <a:r>
                <a:rPr lang="en-US" sz="3041" b="1" dirty="0">
                  <a:solidFill>
                    <a:srgbClr val="000000"/>
                  </a:solidFill>
                  <a:latin typeface="Cambria"/>
                </a:rPr>
                <a:t> </a:t>
              </a:r>
              <a:r>
                <a:rPr lang="en-US" sz="3041" b="1" dirty="0" err="1">
                  <a:solidFill>
                    <a:srgbClr val="000000"/>
                  </a:solidFill>
                  <a:latin typeface="Cambria"/>
                </a:rPr>
                <a:t>đường</a:t>
              </a:r>
              <a:r>
                <a:rPr lang="en-US" sz="3041" b="1" dirty="0">
                  <a:solidFill>
                    <a:srgbClr val="000000"/>
                  </a:solidFill>
                  <a:latin typeface="Cambria"/>
                </a:rPr>
                <a:t> </a:t>
              </a:r>
              <a:r>
                <a:rPr lang="en-US" sz="3041" b="1" dirty="0" err="1">
                  <a:solidFill>
                    <a:srgbClr val="000000"/>
                  </a:solidFill>
                  <a:latin typeface="Cambria"/>
                </a:rPr>
                <a:t>đi</a:t>
              </a:r>
              <a:r>
                <a:rPr lang="en-US" sz="3041" b="1" dirty="0">
                  <a:solidFill>
                    <a:srgbClr val="000000"/>
                  </a:solidFill>
                  <a:latin typeface="Cambria"/>
                </a:rPr>
                <a:t> Sa Pa  </a:t>
              </a:r>
              <a:r>
                <a:rPr lang="en-US" sz="3041" b="1" dirty="0" err="1">
                  <a:solidFill>
                    <a:srgbClr val="000000"/>
                  </a:solidFill>
                  <a:latin typeface="Cambria"/>
                </a:rPr>
                <a:t>có</a:t>
              </a:r>
              <a:r>
                <a:rPr lang="en-US" sz="3041" b="1" dirty="0">
                  <a:solidFill>
                    <a:srgbClr val="000000"/>
                  </a:solidFill>
                  <a:latin typeface="Cambria"/>
                </a:rPr>
                <a:t> </a:t>
              </a:r>
              <a:r>
                <a:rPr lang="en-US" sz="3041" b="1" dirty="0" err="1">
                  <a:solidFill>
                    <a:srgbClr val="000000"/>
                  </a:solidFill>
                  <a:latin typeface="Cambria"/>
                </a:rPr>
                <a:t>gì</a:t>
              </a:r>
              <a:r>
                <a:rPr lang="en-US" sz="3041" b="1" dirty="0">
                  <a:solidFill>
                    <a:srgbClr val="000000"/>
                  </a:solidFill>
                  <a:latin typeface="Cambria"/>
                </a:rPr>
                <a:t> </a:t>
              </a:r>
              <a:r>
                <a:rPr lang="en-US" sz="3041" b="1" dirty="0" err="1">
                  <a:solidFill>
                    <a:srgbClr val="000000"/>
                  </a:solidFill>
                  <a:latin typeface="Cambria"/>
                </a:rPr>
                <a:t>đẹp</a:t>
              </a:r>
              <a:r>
                <a:rPr lang="en-US" sz="3041" b="1" dirty="0">
                  <a:solidFill>
                    <a:srgbClr val="000000"/>
                  </a:solidFill>
                  <a:latin typeface="Cambria"/>
                </a:rPr>
                <a:t> ? </a:t>
              </a:r>
            </a:p>
          </p:txBody>
        </p:sp>
      </p:grpSp>
      <p:grpSp>
        <p:nvGrpSpPr>
          <p:cNvPr id="22" name="Group 21">
            <a:extLst>
              <a:ext uri="{FF2B5EF4-FFF2-40B4-BE49-F238E27FC236}">
                <a16:creationId xmlns:a16="http://schemas.microsoft.com/office/drawing/2014/main" id="{0106CDFD-6EA1-36BE-A798-FEE2638F9A68}"/>
              </a:ext>
            </a:extLst>
          </p:cNvPr>
          <p:cNvGrpSpPr/>
          <p:nvPr/>
        </p:nvGrpSpPr>
        <p:grpSpPr>
          <a:xfrm>
            <a:off x="703393" y="2240763"/>
            <a:ext cx="10748890" cy="4122330"/>
            <a:chOff x="764795" y="2081867"/>
            <a:chExt cx="10748890" cy="4122330"/>
          </a:xfrm>
        </p:grpSpPr>
        <p:sp>
          <p:nvSpPr>
            <p:cNvPr id="17" name="Freeform 17"/>
            <p:cNvSpPr/>
            <p:nvPr/>
          </p:nvSpPr>
          <p:spPr>
            <a:xfrm>
              <a:off x="764795" y="2081867"/>
              <a:ext cx="10748890" cy="4122330"/>
            </a:xfrm>
            <a:custGeom>
              <a:avLst/>
              <a:gdLst/>
              <a:ahLst/>
              <a:cxnLst/>
              <a:rect l="l" t="t" r="r" b="b"/>
              <a:pathLst>
                <a:path w="6880079" h="5666683">
                  <a:moveTo>
                    <a:pt x="0" y="0"/>
                  </a:moveTo>
                  <a:lnTo>
                    <a:pt x="6880078" y="0"/>
                  </a:lnTo>
                  <a:lnTo>
                    <a:pt x="6880078" y="5666684"/>
                  </a:lnTo>
                  <a:lnTo>
                    <a:pt x="0" y="5666684"/>
                  </a:lnTo>
                  <a:lnTo>
                    <a:pt x="0" y="0"/>
                  </a:lnTo>
                  <a:close/>
                </a:path>
              </a:pathLst>
            </a:custGeom>
            <a:blipFill>
              <a:blip r:embed="rId2">
                <a:extLst>
                  <a:ext uri="{96DAC541-7B7A-43D3-8B79-37D633B846F1}">
                    <asvg:svgBlip xmlns="" xmlns:asvg="http://schemas.microsoft.com/office/drawing/2016/SVG/main" r:embed="rId14"/>
                  </a:ext>
                </a:extLst>
              </a:blip>
              <a:stretch>
                <a:fillRect/>
              </a:stretch>
            </a:blipFill>
          </p:spPr>
        </p:sp>
        <p:sp>
          <p:nvSpPr>
            <p:cNvPr id="19" name="TextBox 19"/>
            <p:cNvSpPr txBox="1"/>
            <p:nvPr/>
          </p:nvSpPr>
          <p:spPr>
            <a:xfrm>
              <a:off x="1396467" y="2609056"/>
              <a:ext cx="9484189" cy="3488134"/>
            </a:xfrm>
            <a:prstGeom prst="rect">
              <a:avLst/>
            </a:prstGeom>
          </p:spPr>
          <p:txBody>
            <a:bodyPr wrap="square" lIns="0" tIns="0" rIns="0" bIns="0" rtlCol="0" anchor="t">
              <a:spAutoFit/>
            </a:bodyPr>
            <a:lstStyle/>
            <a:p>
              <a:pPr algn="just" defTabSz="609630">
                <a:lnSpc>
                  <a:spcPts val="3401"/>
                </a:lnSpc>
              </a:pPr>
              <a:r>
                <a:rPr lang="en-US" sz="2834" dirty="0">
                  <a:solidFill>
                    <a:srgbClr val="000000"/>
                  </a:solidFill>
                  <a:latin typeface="Cambria"/>
                </a:rPr>
                <a:t>- </a:t>
              </a:r>
              <a:r>
                <a:rPr lang="en-US" sz="2834" dirty="0" err="1">
                  <a:solidFill>
                    <a:srgbClr val="000000"/>
                  </a:solidFill>
                  <a:latin typeface="Cambria"/>
                </a:rPr>
                <a:t>Những</a:t>
              </a:r>
              <a:r>
                <a:rPr lang="en-US" sz="2834" dirty="0">
                  <a:solidFill>
                    <a:srgbClr val="000000"/>
                  </a:solidFill>
                  <a:latin typeface="Cambria"/>
                </a:rPr>
                <a:t> </a:t>
              </a:r>
              <a:r>
                <a:rPr lang="en-US" sz="2834" dirty="0" err="1">
                  <a:solidFill>
                    <a:srgbClr val="000000"/>
                  </a:solidFill>
                  <a:latin typeface="Cambria"/>
                </a:rPr>
                <a:t>đám</a:t>
              </a:r>
              <a:r>
                <a:rPr lang="en-US" sz="2834" dirty="0">
                  <a:solidFill>
                    <a:srgbClr val="000000"/>
                  </a:solidFill>
                  <a:latin typeface="Cambria"/>
                </a:rPr>
                <a:t> </a:t>
              </a:r>
              <a:r>
                <a:rPr lang="en-US" sz="2834" dirty="0" err="1">
                  <a:solidFill>
                    <a:srgbClr val="000000"/>
                  </a:solidFill>
                  <a:latin typeface="Cambria"/>
                </a:rPr>
                <a:t>mây</a:t>
              </a:r>
              <a:r>
                <a:rPr lang="en-US" sz="2834" dirty="0">
                  <a:solidFill>
                    <a:srgbClr val="000000"/>
                  </a:solidFill>
                  <a:latin typeface="Cambria"/>
                </a:rPr>
                <a:t> </a:t>
              </a:r>
              <a:r>
                <a:rPr lang="en-US" sz="2834" dirty="0" err="1">
                  <a:solidFill>
                    <a:srgbClr val="000000"/>
                  </a:solidFill>
                  <a:latin typeface="Cambria"/>
                </a:rPr>
                <a:t>trắng</a:t>
              </a:r>
              <a:r>
                <a:rPr lang="en-US" sz="2834" dirty="0">
                  <a:solidFill>
                    <a:srgbClr val="000000"/>
                  </a:solidFill>
                  <a:latin typeface="Cambria"/>
                </a:rPr>
                <a:t> </a:t>
              </a:r>
              <a:r>
                <a:rPr lang="en-US" sz="2834" dirty="0" err="1">
                  <a:solidFill>
                    <a:srgbClr val="000000"/>
                  </a:solidFill>
                  <a:latin typeface="Cambria"/>
                </a:rPr>
                <a:t>nhỏ</a:t>
              </a:r>
              <a:r>
                <a:rPr lang="en-US" sz="2834" dirty="0">
                  <a:solidFill>
                    <a:srgbClr val="000000"/>
                  </a:solidFill>
                  <a:latin typeface="Cambria"/>
                </a:rPr>
                <a:t> </a:t>
              </a:r>
              <a:r>
                <a:rPr lang="en-US" sz="2834" dirty="0" err="1">
                  <a:solidFill>
                    <a:srgbClr val="000000"/>
                  </a:solidFill>
                  <a:latin typeface="Cambria"/>
                </a:rPr>
                <a:t>sà</a:t>
              </a:r>
              <a:r>
                <a:rPr lang="en-US" sz="2834" dirty="0">
                  <a:solidFill>
                    <a:srgbClr val="000000"/>
                  </a:solidFill>
                  <a:latin typeface="Cambria"/>
                </a:rPr>
                <a:t> </a:t>
              </a:r>
              <a:r>
                <a:rPr lang="en-US" sz="2834" dirty="0" err="1">
                  <a:solidFill>
                    <a:srgbClr val="000000"/>
                  </a:solidFill>
                  <a:latin typeface="Cambria"/>
                </a:rPr>
                <a:t>xuống</a:t>
              </a:r>
              <a:r>
                <a:rPr lang="en-US" sz="2834" dirty="0">
                  <a:solidFill>
                    <a:srgbClr val="000000"/>
                  </a:solidFill>
                  <a:latin typeface="Cambria"/>
                </a:rPr>
                <a:t> </a:t>
              </a:r>
              <a:r>
                <a:rPr lang="en-US" sz="2834" dirty="0" err="1">
                  <a:solidFill>
                    <a:srgbClr val="000000"/>
                  </a:solidFill>
                  <a:latin typeface="Cambria"/>
                </a:rPr>
                <a:t>cửa</a:t>
              </a:r>
              <a:r>
                <a:rPr lang="en-US" sz="2834" dirty="0">
                  <a:solidFill>
                    <a:srgbClr val="000000"/>
                  </a:solidFill>
                  <a:latin typeface="Cambria"/>
                </a:rPr>
                <a:t> </a:t>
              </a:r>
              <a:r>
                <a:rPr lang="en-US" sz="2834" dirty="0" err="1">
                  <a:solidFill>
                    <a:srgbClr val="000000"/>
                  </a:solidFill>
                  <a:latin typeface="Cambria"/>
                </a:rPr>
                <a:t>kính</a:t>
              </a:r>
              <a:r>
                <a:rPr lang="en-US" sz="2834" dirty="0">
                  <a:solidFill>
                    <a:srgbClr val="000000"/>
                  </a:solidFill>
                  <a:latin typeface="Cambria"/>
                </a:rPr>
                <a:t> ô </a:t>
              </a:r>
              <a:r>
                <a:rPr lang="en-US" sz="2834" dirty="0" err="1">
                  <a:solidFill>
                    <a:srgbClr val="000000"/>
                  </a:solidFill>
                  <a:latin typeface="Cambria"/>
                </a:rPr>
                <a:t>tô</a:t>
              </a:r>
              <a:r>
                <a:rPr lang="en-US" sz="2834" dirty="0">
                  <a:solidFill>
                    <a:srgbClr val="000000"/>
                  </a:solidFill>
                  <a:latin typeface="Cambria"/>
                </a:rPr>
                <a:t> </a:t>
              </a:r>
              <a:r>
                <a:rPr lang="en-US" sz="2834" dirty="0" err="1">
                  <a:solidFill>
                    <a:srgbClr val="000000"/>
                  </a:solidFill>
                  <a:latin typeface="Cambria"/>
                </a:rPr>
                <a:t>tạo</a:t>
              </a:r>
              <a:r>
                <a:rPr lang="en-US" sz="2834" dirty="0">
                  <a:solidFill>
                    <a:srgbClr val="000000"/>
                  </a:solidFill>
                  <a:latin typeface="Cambria"/>
                </a:rPr>
                <a:t> </a:t>
              </a:r>
              <a:r>
                <a:rPr lang="en-US" sz="2834" dirty="0" err="1">
                  <a:solidFill>
                    <a:srgbClr val="000000"/>
                  </a:solidFill>
                  <a:latin typeface="Cambria"/>
                </a:rPr>
                <a:t>nên</a:t>
              </a:r>
              <a:r>
                <a:rPr lang="en-US" sz="2834" dirty="0">
                  <a:solidFill>
                    <a:srgbClr val="000000"/>
                  </a:solidFill>
                  <a:latin typeface="Cambria"/>
                </a:rPr>
                <a:t> </a:t>
              </a:r>
              <a:r>
                <a:rPr lang="en-US" sz="2834" dirty="0" err="1">
                  <a:solidFill>
                    <a:srgbClr val="000000"/>
                  </a:solidFill>
                  <a:latin typeface="Cambria"/>
                </a:rPr>
                <a:t>cảm</a:t>
              </a:r>
              <a:r>
                <a:rPr lang="en-US" sz="2834" dirty="0">
                  <a:solidFill>
                    <a:srgbClr val="000000"/>
                  </a:solidFill>
                  <a:latin typeface="Cambria"/>
                </a:rPr>
                <a:t> </a:t>
              </a:r>
              <a:r>
                <a:rPr lang="en-US" sz="2834" dirty="0" err="1">
                  <a:solidFill>
                    <a:srgbClr val="000000"/>
                  </a:solidFill>
                  <a:latin typeface="Cambria"/>
                </a:rPr>
                <a:t>giác</a:t>
              </a:r>
              <a:r>
                <a:rPr lang="en-US" sz="2834" dirty="0">
                  <a:solidFill>
                    <a:srgbClr val="000000"/>
                  </a:solidFill>
                  <a:latin typeface="Cambria"/>
                </a:rPr>
                <a:t> </a:t>
              </a:r>
              <a:r>
                <a:rPr lang="en-US" sz="2834" dirty="0" err="1">
                  <a:solidFill>
                    <a:srgbClr val="000000"/>
                  </a:solidFill>
                  <a:latin typeface="Cambria"/>
                </a:rPr>
                <a:t>bồng</a:t>
              </a:r>
              <a:r>
                <a:rPr lang="en-US" sz="2834" dirty="0">
                  <a:solidFill>
                    <a:srgbClr val="000000"/>
                  </a:solidFill>
                  <a:latin typeface="Cambria"/>
                </a:rPr>
                <a:t> </a:t>
              </a:r>
              <a:r>
                <a:rPr lang="en-US" sz="2834" dirty="0" err="1">
                  <a:solidFill>
                    <a:srgbClr val="000000"/>
                  </a:solidFill>
                  <a:latin typeface="Cambria"/>
                </a:rPr>
                <a:t>bềnh</a:t>
              </a:r>
              <a:r>
                <a:rPr lang="en-US" sz="2834" dirty="0">
                  <a:solidFill>
                    <a:srgbClr val="000000"/>
                  </a:solidFill>
                  <a:latin typeface="Cambria"/>
                </a:rPr>
                <a:t> </a:t>
              </a:r>
              <a:r>
                <a:rPr lang="en-US" sz="2834" dirty="0" err="1">
                  <a:solidFill>
                    <a:srgbClr val="000000"/>
                  </a:solidFill>
                  <a:latin typeface="Cambria"/>
                </a:rPr>
                <a:t>huyền</a:t>
              </a:r>
              <a:r>
                <a:rPr lang="en-US" sz="2834" dirty="0">
                  <a:solidFill>
                    <a:srgbClr val="000000"/>
                  </a:solidFill>
                  <a:latin typeface="Cambria"/>
                </a:rPr>
                <a:t> </a:t>
              </a:r>
              <a:r>
                <a:rPr lang="en-US" sz="2834" dirty="0" err="1">
                  <a:solidFill>
                    <a:srgbClr val="000000"/>
                  </a:solidFill>
                  <a:latin typeface="Cambria"/>
                </a:rPr>
                <a:t>ảo</a:t>
              </a:r>
              <a:r>
                <a:rPr lang="en-US" sz="2834" dirty="0">
                  <a:solidFill>
                    <a:srgbClr val="000000"/>
                  </a:solidFill>
                  <a:latin typeface="Cambria"/>
                </a:rPr>
                <a:t>. </a:t>
              </a:r>
            </a:p>
            <a:p>
              <a:pPr algn="just" defTabSz="609630">
                <a:lnSpc>
                  <a:spcPts val="3401"/>
                </a:lnSpc>
              </a:pPr>
              <a:r>
                <a:rPr lang="en-US" sz="2834" dirty="0">
                  <a:solidFill>
                    <a:srgbClr val="000000"/>
                  </a:solidFill>
                  <a:latin typeface="Cambria"/>
                </a:rPr>
                <a:t>- </a:t>
              </a:r>
              <a:r>
                <a:rPr lang="en-US" sz="2834" dirty="0" err="1">
                  <a:solidFill>
                    <a:srgbClr val="000000"/>
                  </a:solidFill>
                  <a:latin typeface="Cambria"/>
                </a:rPr>
                <a:t>Những</a:t>
              </a:r>
              <a:r>
                <a:rPr lang="en-US" sz="2834" dirty="0">
                  <a:solidFill>
                    <a:srgbClr val="000000"/>
                  </a:solidFill>
                  <a:latin typeface="Cambria"/>
                </a:rPr>
                <a:t> </a:t>
              </a:r>
              <a:r>
                <a:rPr lang="en-US" sz="2834" dirty="0" err="1">
                  <a:solidFill>
                    <a:srgbClr val="000000"/>
                  </a:solidFill>
                  <a:latin typeface="Cambria"/>
                </a:rPr>
                <a:t>thác</a:t>
              </a:r>
              <a:r>
                <a:rPr lang="en-US" sz="2834" dirty="0">
                  <a:solidFill>
                    <a:srgbClr val="000000"/>
                  </a:solidFill>
                  <a:latin typeface="Cambria"/>
                </a:rPr>
                <a:t> </a:t>
              </a:r>
              <a:r>
                <a:rPr lang="en-US" sz="2834" dirty="0" err="1">
                  <a:solidFill>
                    <a:srgbClr val="000000"/>
                  </a:solidFill>
                  <a:latin typeface="Cambria"/>
                </a:rPr>
                <a:t>trắng</a:t>
              </a:r>
              <a:r>
                <a:rPr lang="en-US" sz="2834" dirty="0">
                  <a:solidFill>
                    <a:srgbClr val="000000"/>
                  </a:solidFill>
                  <a:latin typeface="Cambria"/>
                </a:rPr>
                <a:t> </a:t>
              </a:r>
              <a:r>
                <a:rPr lang="en-US" sz="2834" dirty="0" err="1">
                  <a:solidFill>
                    <a:srgbClr val="000000"/>
                  </a:solidFill>
                  <a:latin typeface="Cambria"/>
                </a:rPr>
                <a:t>xoá</a:t>
              </a:r>
              <a:r>
                <a:rPr lang="en-US" sz="2834" dirty="0">
                  <a:solidFill>
                    <a:srgbClr val="000000"/>
                  </a:solidFill>
                  <a:latin typeface="Cambria"/>
                </a:rPr>
                <a:t> </a:t>
              </a:r>
              <a:r>
                <a:rPr lang="en-US" sz="2834" dirty="0" err="1">
                  <a:solidFill>
                    <a:srgbClr val="000000"/>
                  </a:solidFill>
                  <a:latin typeface="Cambria"/>
                </a:rPr>
                <a:t>tựa</a:t>
              </a:r>
              <a:r>
                <a:rPr lang="en-US" sz="2834" dirty="0">
                  <a:solidFill>
                    <a:srgbClr val="000000"/>
                  </a:solidFill>
                  <a:latin typeface="Cambria"/>
                </a:rPr>
                <a:t> </a:t>
              </a:r>
              <a:r>
                <a:rPr lang="en-US" sz="2834" dirty="0" err="1">
                  <a:solidFill>
                    <a:srgbClr val="000000"/>
                  </a:solidFill>
                  <a:latin typeface="Cambria"/>
                </a:rPr>
                <a:t>mây</a:t>
              </a:r>
              <a:r>
                <a:rPr lang="en-US" sz="2834" dirty="0">
                  <a:solidFill>
                    <a:srgbClr val="000000"/>
                  </a:solidFill>
                  <a:latin typeface="Cambria"/>
                </a:rPr>
                <a:t> </a:t>
              </a:r>
              <a:r>
                <a:rPr lang="en-US" sz="2834" dirty="0" err="1">
                  <a:solidFill>
                    <a:srgbClr val="000000"/>
                  </a:solidFill>
                  <a:latin typeface="Cambria"/>
                </a:rPr>
                <a:t>trời</a:t>
              </a:r>
              <a:r>
                <a:rPr lang="en-US" sz="2834" dirty="0">
                  <a:solidFill>
                    <a:srgbClr val="000000"/>
                  </a:solidFill>
                  <a:latin typeface="Cambria"/>
                </a:rPr>
                <a:t>, </a:t>
              </a:r>
              <a:r>
                <a:rPr lang="en-US" sz="2834" dirty="0" err="1">
                  <a:solidFill>
                    <a:srgbClr val="000000"/>
                  </a:solidFill>
                  <a:latin typeface="Cambria"/>
                </a:rPr>
                <a:t>những</a:t>
              </a:r>
              <a:r>
                <a:rPr lang="en-US" sz="2834" dirty="0">
                  <a:solidFill>
                    <a:srgbClr val="000000"/>
                  </a:solidFill>
                  <a:latin typeface="Cambria"/>
                </a:rPr>
                <a:t> </a:t>
              </a:r>
              <a:r>
                <a:rPr lang="en-US" sz="2834" dirty="0" err="1">
                  <a:solidFill>
                    <a:srgbClr val="000000"/>
                  </a:solidFill>
                  <a:latin typeface="Cambria"/>
                </a:rPr>
                <a:t>rừng</a:t>
              </a:r>
              <a:r>
                <a:rPr lang="en-US" sz="2834" dirty="0">
                  <a:solidFill>
                    <a:srgbClr val="000000"/>
                  </a:solidFill>
                  <a:latin typeface="Cambria"/>
                </a:rPr>
                <a:t> </a:t>
              </a:r>
              <a:r>
                <a:rPr lang="en-US" sz="2834" dirty="0" err="1">
                  <a:solidFill>
                    <a:srgbClr val="000000"/>
                  </a:solidFill>
                  <a:latin typeface="Cambria"/>
                </a:rPr>
                <a:t>cây</a:t>
              </a:r>
              <a:r>
                <a:rPr lang="en-US" sz="2834" dirty="0">
                  <a:solidFill>
                    <a:srgbClr val="000000"/>
                  </a:solidFill>
                  <a:latin typeface="Cambria"/>
                </a:rPr>
                <a:t> </a:t>
              </a:r>
              <a:r>
                <a:rPr lang="en-US" sz="2834" dirty="0" err="1">
                  <a:solidFill>
                    <a:srgbClr val="000000"/>
                  </a:solidFill>
                  <a:latin typeface="Cambria"/>
                </a:rPr>
                <a:t>âm</a:t>
              </a:r>
              <a:r>
                <a:rPr lang="en-US" sz="2834" dirty="0">
                  <a:solidFill>
                    <a:srgbClr val="000000"/>
                  </a:solidFill>
                  <a:latin typeface="Cambria"/>
                </a:rPr>
                <a:t> </a:t>
              </a:r>
              <a:r>
                <a:rPr lang="en-US" sz="2834" dirty="0" err="1">
                  <a:solidFill>
                    <a:srgbClr val="000000"/>
                  </a:solidFill>
                  <a:latin typeface="Cambria"/>
                </a:rPr>
                <a:t>âm</a:t>
              </a:r>
              <a:r>
                <a:rPr lang="en-US" sz="2834" dirty="0">
                  <a:solidFill>
                    <a:srgbClr val="000000"/>
                  </a:solidFill>
                  <a:latin typeface="Cambria"/>
                </a:rPr>
                <a:t>, </a:t>
              </a:r>
              <a:r>
                <a:rPr lang="en-US" sz="2834" dirty="0" err="1">
                  <a:solidFill>
                    <a:srgbClr val="000000"/>
                  </a:solidFill>
                  <a:latin typeface="Cambria"/>
                </a:rPr>
                <a:t>những</a:t>
              </a:r>
              <a:r>
                <a:rPr lang="en-US" sz="2834" dirty="0">
                  <a:solidFill>
                    <a:srgbClr val="000000"/>
                  </a:solidFill>
                  <a:latin typeface="Cambria"/>
                </a:rPr>
                <a:t> </a:t>
              </a:r>
              <a:r>
                <a:rPr lang="en-US" sz="2834" dirty="0" err="1">
                  <a:solidFill>
                    <a:srgbClr val="000000"/>
                  </a:solidFill>
                  <a:latin typeface="Cambria"/>
                </a:rPr>
                <a:t>bông</a:t>
              </a:r>
              <a:r>
                <a:rPr lang="en-US" sz="2834" dirty="0">
                  <a:solidFill>
                    <a:srgbClr val="000000"/>
                  </a:solidFill>
                  <a:latin typeface="Cambria"/>
                </a:rPr>
                <a:t> </a:t>
              </a:r>
              <a:r>
                <a:rPr lang="en-US" sz="2834" dirty="0" err="1">
                  <a:solidFill>
                    <a:srgbClr val="000000"/>
                  </a:solidFill>
                  <a:latin typeface="Cambria"/>
                </a:rPr>
                <a:t>hoa</a:t>
              </a:r>
              <a:r>
                <a:rPr lang="en-US" sz="2834" dirty="0">
                  <a:solidFill>
                    <a:srgbClr val="000000"/>
                  </a:solidFill>
                  <a:latin typeface="Cambria"/>
                </a:rPr>
                <a:t> </a:t>
              </a:r>
              <a:r>
                <a:rPr lang="en-US" sz="2834" dirty="0" err="1">
                  <a:solidFill>
                    <a:srgbClr val="000000"/>
                  </a:solidFill>
                  <a:latin typeface="Cambria"/>
                </a:rPr>
                <a:t>chuối</a:t>
              </a:r>
              <a:r>
                <a:rPr lang="en-US" sz="2834" dirty="0">
                  <a:solidFill>
                    <a:srgbClr val="000000"/>
                  </a:solidFill>
                  <a:latin typeface="Cambria"/>
                </a:rPr>
                <a:t> </a:t>
              </a:r>
              <a:r>
                <a:rPr lang="en-US" sz="2834" dirty="0" err="1">
                  <a:solidFill>
                    <a:srgbClr val="000000"/>
                  </a:solidFill>
                  <a:latin typeface="Cambria"/>
                </a:rPr>
                <a:t>rực</a:t>
              </a:r>
              <a:r>
                <a:rPr lang="en-US" sz="2834" dirty="0">
                  <a:solidFill>
                    <a:srgbClr val="000000"/>
                  </a:solidFill>
                  <a:latin typeface="Cambria"/>
                </a:rPr>
                <a:t> </a:t>
              </a:r>
              <a:r>
                <a:rPr lang="en-US" sz="2834" dirty="0" err="1">
                  <a:solidFill>
                    <a:srgbClr val="000000"/>
                  </a:solidFill>
                  <a:latin typeface="Cambria"/>
                </a:rPr>
                <a:t>lên</a:t>
              </a:r>
              <a:r>
                <a:rPr lang="en-US" sz="2834" dirty="0">
                  <a:solidFill>
                    <a:srgbClr val="000000"/>
                  </a:solidFill>
                  <a:latin typeface="Cambria"/>
                </a:rPr>
                <a:t> </a:t>
              </a:r>
              <a:r>
                <a:rPr lang="en-US" sz="2834" dirty="0" err="1">
                  <a:solidFill>
                    <a:srgbClr val="000000"/>
                  </a:solidFill>
                  <a:latin typeface="Cambria"/>
                </a:rPr>
                <a:t>như</a:t>
              </a:r>
              <a:r>
                <a:rPr lang="en-US" sz="2834" dirty="0">
                  <a:solidFill>
                    <a:srgbClr val="000000"/>
                  </a:solidFill>
                  <a:latin typeface="Cambria"/>
                </a:rPr>
                <a:t> </a:t>
              </a:r>
              <a:r>
                <a:rPr lang="en-US" sz="2834" dirty="0" err="1">
                  <a:solidFill>
                    <a:srgbClr val="000000"/>
                  </a:solidFill>
                  <a:latin typeface="Cambria"/>
                </a:rPr>
                <a:t>ngọn</a:t>
              </a:r>
              <a:r>
                <a:rPr lang="en-US" sz="2834" dirty="0">
                  <a:solidFill>
                    <a:srgbClr val="000000"/>
                  </a:solidFill>
                  <a:latin typeface="Cambria"/>
                </a:rPr>
                <a:t> </a:t>
              </a:r>
              <a:r>
                <a:rPr lang="en-US" sz="2834" dirty="0" err="1">
                  <a:solidFill>
                    <a:srgbClr val="000000"/>
                  </a:solidFill>
                  <a:latin typeface="Cambria"/>
                </a:rPr>
                <a:t>lửa</a:t>
              </a:r>
              <a:r>
                <a:rPr lang="en-US" sz="2834" dirty="0">
                  <a:solidFill>
                    <a:srgbClr val="000000"/>
                  </a:solidFill>
                  <a:latin typeface="Cambria"/>
                </a:rPr>
                <a:t>. </a:t>
              </a:r>
            </a:p>
            <a:p>
              <a:pPr algn="just" defTabSz="609630">
                <a:lnSpc>
                  <a:spcPts val="3401"/>
                </a:lnSpc>
              </a:pPr>
              <a:r>
                <a:rPr lang="en-US" sz="2834" dirty="0">
                  <a:solidFill>
                    <a:srgbClr val="000000"/>
                  </a:solidFill>
                  <a:latin typeface="Cambria"/>
                </a:rPr>
                <a:t>- </a:t>
              </a:r>
              <a:r>
                <a:rPr lang="en-US" sz="2834" dirty="0" err="1">
                  <a:solidFill>
                    <a:srgbClr val="000000"/>
                  </a:solidFill>
                  <a:latin typeface="Cambria"/>
                </a:rPr>
                <a:t>Mấy</a:t>
              </a:r>
              <a:r>
                <a:rPr lang="en-US" sz="2834" dirty="0">
                  <a:solidFill>
                    <a:srgbClr val="000000"/>
                  </a:solidFill>
                  <a:latin typeface="Cambria"/>
                </a:rPr>
                <a:t> con </a:t>
              </a:r>
              <a:r>
                <a:rPr lang="en-US" sz="2834" dirty="0" err="1">
                  <a:solidFill>
                    <a:srgbClr val="000000"/>
                  </a:solidFill>
                  <a:latin typeface="Cambria"/>
                </a:rPr>
                <a:t>ngựa</a:t>
              </a:r>
              <a:r>
                <a:rPr lang="en-US" sz="2834" dirty="0">
                  <a:solidFill>
                    <a:srgbClr val="000000"/>
                  </a:solidFill>
                  <a:latin typeface="Cambria"/>
                </a:rPr>
                <a:t> </a:t>
              </a:r>
              <a:r>
                <a:rPr lang="en-US" sz="2834" dirty="0" err="1">
                  <a:solidFill>
                    <a:srgbClr val="000000"/>
                  </a:solidFill>
                  <a:latin typeface="Cambria"/>
                </a:rPr>
                <a:t>đang</a:t>
              </a:r>
              <a:r>
                <a:rPr lang="en-US" sz="2834" dirty="0">
                  <a:solidFill>
                    <a:srgbClr val="000000"/>
                  </a:solidFill>
                  <a:latin typeface="Cambria"/>
                </a:rPr>
                <a:t> </a:t>
              </a:r>
              <a:r>
                <a:rPr lang="en-US" sz="2834" dirty="0" err="1">
                  <a:solidFill>
                    <a:srgbClr val="000000"/>
                  </a:solidFill>
                  <a:latin typeface="Cambria"/>
                </a:rPr>
                <a:t>ăn</a:t>
              </a:r>
              <a:r>
                <a:rPr lang="en-US" sz="2834" dirty="0">
                  <a:solidFill>
                    <a:srgbClr val="000000"/>
                  </a:solidFill>
                  <a:latin typeface="Cambria"/>
                </a:rPr>
                <a:t> </a:t>
              </a:r>
              <a:r>
                <a:rPr lang="en-US" sz="2834" dirty="0" err="1">
                  <a:solidFill>
                    <a:srgbClr val="000000"/>
                  </a:solidFill>
                  <a:latin typeface="Cambria"/>
                </a:rPr>
                <a:t>cỏ</a:t>
              </a:r>
              <a:r>
                <a:rPr lang="en-US" sz="2834" dirty="0">
                  <a:solidFill>
                    <a:srgbClr val="000000"/>
                  </a:solidFill>
                  <a:latin typeface="Cambria"/>
                </a:rPr>
                <a:t> </a:t>
              </a:r>
              <a:r>
                <a:rPr lang="en-US" sz="2834" dirty="0" err="1">
                  <a:solidFill>
                    <a:srgbClr val="000000"/>
                  </a:solidFill>
                  <a:latin typeface="Cambria"/>
                </a:rPr>
                <a:t>trong</a:t>
              </a:r>
              <a:r>
                <a:rPr lang="en-US" sz="2834" dirty="0">
                  <a:solidFill>
                    <a:srgbClr val="000000"/>
                  </a:solidFill>
                  <a:latin typeface="Cambria"/>
                </a:rPr>
                <a:t> </a:t>
              </a:r>
              <a:r>
                <a:rPr lang="en-US" sz="2834" dirty="0" err="1">
                  <a:solidFill>
                    <a:srgbClr val="000000"/>
                  </a:solidFill>
                  <a:latin typeface="Cambria"/>
                </a:rPr>
                <a:t>một</a:t>
              </a:r>
              <a:r>
                <a:rPr lang="en-US" sz="2834" dirty="0">
                  <a:solidFill>
                    <a:srgbClr val="000000"/>
                  </a:solidFill>
                  <a:latin typeface="Cambria"/>
                </a:rPr>
                <a:t> </a:t>
              </a:r>
              <a:r>
                <a:rPr lang="en-US" sz="2834" dirty="0" err="1">
                  <a:solidFill>
                    <a:srgbClr val="000000"/>
                  </a:solidFill>
                  <a:latin typeface="Cambria"/>
                </a:rPr>
                <a:t>vườn</a:t>
              </a:r>
              <a:r>
                <a:rPr lang="en-US" sz="2834" dirty="0">
                  <a:solidFill>
                    <a:srgbClr val="000000"/>
                  </a:solidFill>
                  <a:latin typeface="Cambria"/>
                </a:rPr>
                <a:t> </a:t>
              </a:r>
              <a:r>
                <a:rPr lang="en-US" sz="2834" dirty="0" err="1">
                  <a:solidFill>
                    <a:srgbClr val="000000"/>
                  </a:solidFill>
                  <a:latin typeface="Cambria"/>
                </a:rPr>
                <a:t>đào</a:t>
              </a:r>
              <a:r>
                <a:rPr lang="en-US" sz="2834" dirty="0">
                  <a:solidFill>
                    <a:srgbClr val="000000"/>
                  </a:solidFill>
                  <a:latin typeface="Cambria"/>
                </a:rPr>
                <a:t> </a:t>
              </a:r>
              <a:r>
                <a:rPr lang="en-US" sz="2834" dirty="0" err="1">
                  <a:solidFill>
                    <a:srgbClr val="000000"/>
                  </a:solidFill>
                  <a:latin typeface="Cambria"/>
                </a:rPr>
                <a:t>ven</a:t>
              </a:r>
              <a:r>
                <a:rPr lang="en-US" sz="2834" dirty="0">
                  <a:solidFill>
                    <a:srgbClr val="000000"/>
                  </a:solidFill>
                  <a:latin typeface="Cambria"/>
                </a:rPr>
                <a:t> </a:t>
              </a:r>
              <a:r>
                <a:rPr lang="en-US" sz="2834" dirty="0" err="1">
                  <a:solidFill>
                    <a:srgbClr val="000000"/>
                  </a:solidFill>
                  <a:latin typeface="Cambria"/>
                </a:rPr>
                <a:t>đường</a:t>
              </a:r>
              <a:r>
                <a:rPr lang="en-US" sz="2834" dirty="0">
                  <a:solidFill>
                    <a:srgbClr val="000000"/>
                  </a:solidFill>
                  <a:latin typeface="Cambria"/>
                </a:rPr>
                <a:t>. Con </a:t>
              </a:r>
              <a:r>
                <a:rPr lang="en-US" sz="2834" dirty="0" err="1">
                  <a:solidFill>
                    <a:srgbClr val="000000"/>
                  </a:solidFill>
                  <a:latin typeface="Cambria"/>
                </a:rPr>
                <a:t>đen</a:t>
              </a:r>
              <a:r>
                <a:rPr lang="en-US" sz="2834" dirty="0">
                  <a:solidFill>
                    <a:srgbClr val="000000"/>
                  </a:solidFill>
                  <a:latin typeface="Cambria"/>
                </a:rPr>
                <a:t> </a:t>
              </a:r>
              <a:r>
                <a:rPr lang="en-US" sz="2834" dirty="0" err="1">
                  <a:solidFill>
                    <a:srgbClr val="000000"/>
                  </a:solidFill>
                  <a:latin typeface="Cambria"/>
                </a:rPr>
                <a:t>huyền</a:t>
              </a:r>
              <a:r>
                <a:rPr lang="en-US" sz="2834" dirty="0">
                  <a:solidFill>
                    <a:srgbClr val="000000"/>
                  </a:solidFill>
                  <a:latin typeface="Cambria"/>
                </a:rPr>
                <a:t>, con </a:t>
              </a:r>
              <a:r>
                <a:rPr lang="en-US" sz="2834" dirty="0" err="1">
                  <a:solidFill>
                    <a:srgbClr val="000000"/>
                  </a:solidFill>
                  <a:latin typeface="Cambria"/>
                </a:rPr>
                <a:t>trắng</a:t>
              </a:r>
              <a:r>
                <a:rPr lang="en-US" sz="2834" dirty="0">
                  <a:solidFill>
                    <a:srgbClr val="000000"/>
                  </a:solidFill>
                  <a:latin typeface="Cambria"/>
                </a:rPr>
                <a:t> </a:t>
              </a:r>
              <a:r>
                <a:rPr lang="en-US" sz="2834" dirty="0" err="1">
                  <a:solidFill>
                    <a:srgbClr val="000000"/>
                  </a:solidFill>
                  <a:latin typeface="Cambria"/>
                </a:rPr>
                <a:t>tuyết</a:t>
              </a:r>
              <a:r>
                <a:rPr lang="en-US" sz="2834" dirty="0">
                  <a:solidFill>
                    <a:srgbClr val="000000"/>
                  </a:solidFill>
                  <a:latin typeface="Cambria"/>
                </a:rPr>
                <a:t>, con </a:t>
              </a:r>
              <a:r>
                <a:rPr lang="en-US" sz="2834" dirty="0" err="1">
                  <a:solidFill>
                    <a:srgbClr val="000000"/>
                  </a:solidFill>
                  <a:latin typeface="Cambria"/>
                </a:rPr>
                <a:t>đỏ</a:t>
              </a:r>
              <a:r>
                <a:rPr lang="en-US" sz="2834" dirty="0">
                  <a:solidFill>
                    <a:srgbClr val="000000"/>
                  </a:solidFill>
                  <a:latin typeface="Cambria"/>
                </a:rPr>
                <a:t> son, </a:t>
              </a:r>
              <a:r>
                <a:rPr lang="en-US" sz="2834" dirty="0" err="1">
                  <a:solidFill>
                    <a:srgbClr val="000000"/>
                  </a:solidFill>
                  <a:latin typeface="Cambria"/>
                </a:rPr>
                <a:t>chân</a:t>
              </a:r>
              <a:r>
                <a:rPr lang="en-US" sz="2834" dirty="0">
                  <a:solidFill>
                    <a:srgbClr val="000000"/>
                  </a:solidFill>
                  <a:latin typeface="Cambria"/>
                </a:rPr>
                <a:t> </a:t>
              </a:r>
              <a:r>
                <a:rPr lang="en-US" sz="2834" dirty="0" err="1">
                  <a:solidFill>
                    <a:srgbClr val="000000"/>
                  </a:solidFill>
                  <a:latin typeface="Cambria"/>
                </a:rPr>
                <a:t>dịu</a:t>
              </a:r>
              <a:r>
                <a:rPr lang="en-US" sz="2834" dirty="0">
                  <a:solidFill>
                    <a:srgbClr val="000000"/>
                  </a:solidFill>
                  <a:latin typeface="Cambria"/>
                </a:rPr>
                <a:t> </a:t>
              </a:r>
              <a:r>
                <a:rPr lang="en-US" sz="2834" dirty="0" err="1">
                  <a:solidFill>
                    <a:srgbClr val="000000"/>
                  </a:solidFill>
                  <a:latin typeface="Cambria"/>
                </a:rPr>
                <a:t>dàng</a:t>
              </a:r>
              <a:r>
                <a:rPr lang="en-US" sz="2834" dirty="0">
                  <a:solidFill>
                    <a:srgbClr val="000000"/>
                  </a:solidFill>
                  <a:latin typeface="Cambria"/>
                </a:rPr>
                <a:t>, </a:t>
              </a:r>
              <a:r>
                <a:rPr lang="en-US" sz="2834" dirty="0" err="1">
                  <a:solidFill>
                    <a:srgbClr val="000000"/>
                  </a:solidFill>
                  <a:latin typeface="Cambria"/>
                </a:rPr>
                <a:t>chùm</a:t>
              </a:r>
              <a:r>
                <a:rPr lang="en-US" sz="2834" dirty="0">
                  <a:solidFill>
                    <a:srgbClr val="000000"/>
                  </a:solidFill>
                  <a:latin typeface="Cambria"/>
                </a:rPr>
                <a:t> </a:t>
              </a:r>
              <a:r>
                <a:rPr lang="en-US" sz="2834" dirty="0" err="1">
                  <a:solidFill>
                    <a:srgbClr val="000000"/>
                  </a:solidFill>
                  <a:latin typeface="Cambria"/>
                </a:rPr>
                <a:t>đuôi</a:t>
              </a:r>
              <a:r>
                <a:rPr lang="en-US" sz="2834" dirty="0">
                  <a:solidFill>
                    <a:srgbClr val="000000"/>
                  </a:solidFill>
                  <a:latin typeface="Cambria"/>
                </a:rPr>
                <a:t> </a:t>
              </a:r>
              <a:r>
                <a:rPr lang="en-US" sz="2834" dirty="0" err="1">
                  <a:solidFill>
                    <a:srgbClr val="000000"/>
                  </a:solidFill>
                  <a:latin typeface="Cambria"/>
                </a:rPr>
                <a:t>cong</a:t>
              </a:r>
              <a:r>
                <a:rPr lang="en-US" sz="2834" dirty="0">
                  <a:solidFill>
                    <a:srgbClr val="000000"/>
                  </a:solidFill>
                  <a:latin typeface="Cambria"/>
                </a:rPr>
                <a:t> </a:t>
              </a:r>
              <a:r>
                <a:rPr lang="en-US" sz="2834" dirty="0" err="1">
                  <a:solidFill>
                    <a:srgbClr val="000000"/>
                  </a:solidFill>
                  <a:latin typeface="Cambria"/>
                </a:rPr>
                <a:t>lướt</a:t>
              </a:r>
              <a:r>
                <a:rPr lang="en-US" sz="2834" dirty="0">
                  <a:solidFill>
                    <a:srgbClr val="000000"/>
                  </a:solidFill>
                  <a:latin typeface="Cambria"/>
                </a:rPr>
                <a:t> </a:t>
              </a:r>
              <a:r>
                <a:rPr lang="en-US" sz="2834" dirty="0" err="1">
                  <a:solidFill>
                    <a:srgbClr val="000000"/>
                  </a:solidFill>
                  <a:latin typeface="Cambria"/>
                </a:rPr>
                <a:t>thướt</a:t>
              </a:r>
              <a:r>
                <a:rPr lang="en-US" sz="2834" dirty="0">
                  <a:solidFill>
                    <a:srgbClr val="000000"/>
                  </a:solidFill>
                  <a:latin typeface="Cambria"/>
                </a:rPr>
                <a:t> </a:t>
              </a:r>
              <a:r>
                <a:rPr lang="en-US" sz="2834" dirty="0" err="1">
                  <a:solidFill>
                    <a:srgbClr val="000000"/>
                  </a:solidFill>
                  <a:latin typeface="Cambria"/>
                </a:rPr>
                <a:t>liễu</a:t>
              </a:r>
              <a:r>
                <a:rPr lang="en-US" sz="2834" dirty="0">
                  <a:solidFill>
                    <a:srgbClr val="000000"/>
                  </a:solidFill>
                  <a:latin typeface="Cambria"/>
                </a:rPr>
                <a:t> </a:t>
              </a:r>
              <a:r>
                <a:rPr lang="en-US" sz="2834" dirty="0" err="1">
                  <a:solidFill>
                    <a:srgbClr val="000000"/>
                  </a:solidFill>
                  <a:latin typeface="Cambria"/>
                </a:rPr>
                <a:t>rủ</a:t>
              </a:r>
              <a:r>
                <a:rPr lang="en-US" sz="2834" dirty="0">
                  <a:solidFill>
                    <a:srgbClr val="000000"/>
                  </a:solidFill>
                  <a:latin typeface="Cambria"/>
                </a:rPr>
                <a:t>.</a:t>
              </a:r>
            </a:p>
            <a:p>
              <a:pPr algn="just" defTabSz="609630">
                <a:lnSpc>
                  <a:spcPts val="3401"/>
                </a:lnSpc>
              </a:pPr>
              <a:endParaRPr lang="en-US" sz="2834" dirty="0">
                <a:solidFill>
                  <a:srgbClr val="000000"/>
                </a:solidFill>
                <a:latin typeface="Cambria"/>
              </a:endParaRPr>
            </a:p>
          </p:txBody>
        </p:sp>
      </p:grpSp>
      <p:sp>
        <p:nvSpPr>
          <p:cNvPr id="20" name="TextBox 20"/>
          <p:cNvSpPr txBox="1"/>
          <p:nvPr/>
        </p:nvSpPr>
        <p:spPr>
          <a:xfrm>
            <a:off x="1516643" y="1682409"/>
            <a:ext cx="8413057" cy="461665"/>
          </a:xfrm>
          <a:prstGeom prst="rect">
            <a:avLst/>
          </a:prstGeom>
        </p:spPr>
        <p:txBody>
          <a:bodyPr lIns="0" tIns="0" rIns="0" bIns="0" rtlCol="0" anchor="t">
            <a:spAutoFit/>
          </a:bodyPr>
          <a:lstStyle/>
          <a:p>
            <a:pPr algn="just" defTabSz="609630">
              <a:lnSpc>
                <a:spcPts val="3600"/>
              </a:lnSpc>
            </a:pPr>
            <a:r>
              <a:rPr lang="en-US" sz="3000" b="1" i="1" dirty="0" err="1">
                <a:solidFill>
                  <a:srgbClr val="000000"/>
                </a:solidFill>
                <a:latin typeface="Cambria" panose="02040503050406030204" pitchFamily="18" charset="0"/>
                <a:ea typeface="Cambria" panose="02040503050406030204" pitchFamily="18" charset="0"/>
              </a:rPr>
              <a:t>Cảnh</a:t>
            </a:r>
            <a:r>
              <a:rPr lang="en-US" sz="3000" b="1" i="1" dirty="0">
                <a:solidFill>
                  <a:srgbClr val="000000"/>
                </a:solidFill>
                <a:latin typeface="Cambria" panose="02040503050406030204" pitchFamily="18" charset="0"/>
                <a:ea typeface="Cambria" panose="02040503050406030204" pitchFamily="18" charset="0"/>
              </a:rPr>
              <a:t> </a:t>
            </a:r>
            <a:r>
              <a:rPr lang="en-US" sz="3000" b="1" i="1" dirty="0" err="1">
                <a:solidFill>
                  <a:srgbClr val="000000"/>
                </a:solidFill>
                <a:latin typeface="Cambria" panose="02040503050406030204" pitchFamily="18" charset="0"/>
                <a:ea typeface="Cambria" panose="02040503050406030204" pitchFamily="18" charset="0"/>
              </a:rPr>
              <a:t>vật</a:t>
            </a:r>
            <a:r>
              <a:rPr lang="en-US" sz="3000" b="1" i="1" dirty="0">
                <a:solidFill>
                  <a:srgbClr val="000000"/>
                </a:solidFill>
                <a:latin typeface="Cambria" panose="02040503050406030204" pitchFamily="18" charset="0"/>
                <a:ea typeface="Cambria" panose="02040503050406030204" pitchFamily="18" charset="0"/>
              </a:rPr>
              <a:t> </a:t>
            </a:r>
            <a:r>
              <a:rPr lang="en-US" sz="3000" b="1" i="1" dirty="0" err="1">
                <a:solidFill>
                  <a:srgbClr val="000000"/>
                </a:solidFill>
                <a:latin typeface="Cambria" panose="02040503050406030204" pitchFamily="18" charset="0"/>
                <a:ea typeface="Cambria" panose="02040503050406030204" pitchFamily="18" charset="0"/>
              </a:rPr>
              <a:t>trên</a:t>
            </a:r>
            <a:r>
              <a:rPr lang="en-US" sz="3000" b="1" i="1" dirty="0">
                <a:solidFill>
                  <a:srgbClr val="000000"/>
                </a:solidFill>
                <a:latin typeface="Cambria" panose="02040503050406030204" pitchFamily="18" charset="0"/>
                <a:ea typeface="Cambria" panose="02040503050406030204" pitchFamily="18" charset="0"/>
              </a:rPr>
              <a:t> </a:t>
            </a:r>
            <a:r>
              <a:rPr lang="en-US" sz="3000" b="1" i="1" dirty="0" err="1">
                <a:solidFill>
                  <a:srgbClr val="000000"/>
                </a:solidFill>
                <a:latin typeface="Cambria" panose="02040503050406030204" pitchFamily="18" charset="0"/>
                <a:ea typeface="Cambria" panose="02040503050406030204" pitchFamily="18" charset="0"/>
              </a:rPr>
              <a:t>đường</a:t>
            </a:r>
            <a:r>
              <a:rPr lang="en-US" sz="3000" b="1" i="1" dirty="0">
                <a:solidFill>
                  <a:srgbClr val="000000"/>
                </a:solidFill>
                <a:latin typeface="Cambria" panose="02040503050406030204" pitchFamily="18" charset="0"/>
                <a:ea typeface="Cambria" panose="02040503050406030204" pitchFamily="18" charset="0"/>
              </a:rPr>
              <a:t> </a:t>
            </a:r>
            <a:r>
              <a:rPr lang="en-US" sz="3000" b="1" i="1" dirty="0" err="1">
                <a:solidFill>
                  <a:srgbClr val="000000"/>
                </a:solidFill>
                <a:latin typeface="Cambria" panose="02040503050406030204" pitchFamily="18" charset="0"/>
                <a:ea typeface="Cambria" panose="02040503050406030204" pitchFamily="18" charset="0"/>
              </a:rPr>
              <a:t>đi</a:t>
            </a:r>
            <a:r>
              <a:rPr lang="en-US" sz="3000" b="1" i="1" dirty="0">
                <a:solidFill>
                  <a:srgbClr val="000000"/>
                </a:solidFill>
                <a:latin typeface="Cambria" panose="02040503050406030204" pitchFamily="18" charset="0"/>
                <a:ea typeface="Cambria" panose="02040503050406030204" pitchFamily="18" charset="0"/>
              </a:rPr>
              <a:t> Sa Pa </a:t>
            </a:r>
            <a:r>
              <a:rPr lang="en-US" sz="3000" b="1" i="1" dirty="0" err="1">
                <a:solidFill>
                  <a:srgbClr val="000000"/>
                </a:solidFill>
                <a:latin typeface="Cambria" panose="02040503050406030204" pitchFamily="18" charset="0"/>
                <a:ea typeface="Cambria" panose="02040503050406030204" pitchFamily="18" charset="0"/>
              </a:rPr>
              <a:t>có</a:t>
            </a:r>
            <a:r>
              <a:rPr lang="en-US" sz="3000" b="1" i="1" dirty="0">
                <a:solidFill>
                  <a:srgbClr val="000000"/>
                </a:solidFill>
                <a:latin typeface="Cambria" panose="02040503050406030204" pitchFamily="18" charset="0"/>
                <a:ea typeface="Cambria" panose="02040503050406030204" pitchFamily="18" charset="0"/>
              </a:rPr>
              <a:t> </a:t>
            </a:r>
            <a:r>
              <a:rPr lang="en-US" sz="3000" b="1" i="1" dirty="0" err="1">
                <a:solidFill>
                  <a:srgbClr val="000000"/>
                </a:solidFill>
                <a:latin typeface="Cambria" panose="02040503050406030204" pitchFamily="18" charset="0"/>
                <a:ea typeface="Cambria" panose="02040503050406030204" pitchFamily="18" charset="0"/>
              </a:rPr>
              <a:t>điểm</a:t>
            </a:r>
            <a:r>
              <a:rPr lang="en-US" sz="3000" b="1" i="1" dirty="0">
                <a:solidFill>
                  <a:srgbClr val="000000"/>
                </a:solidFill>
                <a:latin typeface="Cambria" panose="02040503050406030204" pitchFamily="18" charset="0"/>
                <a:ea typeface="Cambria" panose="02040503050406030204" pitchFamily="18" charset="0"/>
              </a:rPr>
              <a:t> </a:t>
            </a:r>
            <a:r>
              <a:rPr lang="en-US" sz="3000" b="1" i="1" dirty="0" err="1">
                <a:solidFill>
                  <a:srgbClr val="000000"/>
                </a:solidFill>
                <a:latin typeface="Cambria" panose="02040503050406030204" pitchFamily="18" charset="0"/>
                <a:ea typeface="Cambria" panose="02040503050406030204" pitchFamily="18" charset="0"/>
              </a:rPr>
              <a:t>đẹp</a:t>
            </a:r>
            <a:r>
              <a:rPr lang="en-US" sz="3000" b="1" i="1" dirty="0">
                <a:solidFill>
                  <a:srgbClr val="000000"/>
                </a:solidFill>
                <a:latin typeface="Cambria" panose="02040503050406030204" pitchFamily="18" charset="0"/>
                <a:ea typeface="Cambria" panose="02040503050406030204" pitchFamily="18" charset="0"/>
              </a:rPr>
              <a:t> </a:t>
            </a:r>
            <a:r>
              <a:rPr lang="en-US" sz="3000" b="1" i="1" dirty="0" err="1">
                <a:solidFill>
                  <a:srgbClr val="000000"/>
                </a:solidFill>
                <a:latin typeface="Cambria" panose="02040503050406030204" pitchFamily="18" charset="0"/>
                <a:ea typeface="Cambria" panose="02040503050406030204" pitchFamily="18" charset="0"/>
              </a:rPr>
              <a:t>là</a:t>
            </a:r>
            <a:r>
              <a:rPr lang="en-US" sz="3000" b="1" i="1" dirty="0">
                <a:solidFill>
                  <a:srgbClr val="000000"/>
                </a:solidFill>
                <a:latin typeface="Cambria" panose="02040503050406030204" pitchFamily="18" charset="0"/>
                <a:ea typeface="Cambria" panose="02040503050406030204" pitchFamily="18" charset="0"/>
              </a:rPr>
              <a:t>: </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par>
                                <p:cTn id="8" presetID="22" presetClass="entr" presetSubtype="8" fill="hold"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wipe(left)">
                                      <p:cBhvr>
                                        <p:cTn id="10" dur="5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fade">
                                      <p:cBhvr>
                                        <p:cTn id="15" dur="1000"/>
                                        <p:tgtEl>
                                          <p:spTgt spid="20"/>
                                        </p:tgtEl>
                                      </p:cBhvr>
                                    </p:animEffect>
                                    <p:anim calcmode="lin" valueType="num">
                                      <p:cBhvr>
                                        <p:cTn id="16" dur="1000" fill="hold"/>
                                        <p:tgtEl>
                                          <p:spTgt spid="20"/>
                                        </p:tgtEl>
                                        <p:attrNameLst>
                                          <p:attrName>ppt_x</p:attrName>
                                        </p:attrNameLst>
                                      </p:cBhvr>
                                      <p:tavLst>
                                        <p:tav tm="0">
                                          <p:val>
                                            <p:strVal val="#ppt_x"/>
                                          </p:val>
                                        </p:tav>
                                        <p:tav tm="100000">
                                          <p:val>
                                            <p:strVal val="#ppt_x"/>
                                          </p:val>
                                        </p:tav>
                                      </p:tavLst>
                                    </p:anim>
                                    <p:anim calcmode="lin" valueType="num">
                                      <p:cBhvr>
                                        <p:cTn id="17" dur="1000" fill="hold"/>
                                        <p:tgtEl>
                                          <p:spTgt spid="20"/>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fade">
                                      <p:cBhvr>
                                        <p:cTn id="20" dur="1000"/>
                                        <p:tgtEl>
                                          <p:spTgt spid="22"/>
                                        </p:tgtEl>
                                      </p:cBhvr>
                                    </p:animEffect>
                                    <p:anim calcmode="lin" valueType="num">
                                      <p:cBhvr>
                                        <p:cTn id="21" dur="1000" fill="hold"/>
                                        <p:tgtEl>
                                          <p:spTgt spid="22"/>
                                        </p:tgtEl>
                                        <p:attrNameLst>
                                          <p:attrName>ppt_x</p:attrName>
                                        </p:attrNameLst>
                                      </p:cBhvr>
                                      <p:tavLst>
                                        <p:tav tm="0">
                                          <p:val>
                                            <p:strVal val="#ppt_x"/>
                                          </p:val>
                                        </p:tav>
                                        <p:tav tm="100000">
                                          <p:val>
                                            <p:strVal val="#ppt_x"/>
                                          </p:val>
                                        </p:tav>
                                      </p:tavLst>
                                    </p:anim>
                                    <p:anim calcmode="lin" valueType="num">
                                      <p:cBhvr>
                                        <p:cTn id="22"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5"/>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7"/>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9"/>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9"/>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5"/>
                </a:ext>
              </a:extLst>
            </a:blip>
            <a:stretch>
              <a:fillRect/>
            </a:stretch>
          </a:blipFill>
        </p:spPr>
      </p:sp>
      <p:grpSp>
        <p:nvGrpSpPr>
          <p:cNvPr id="10" name="Group 10"/>
          <p:cNvGrpSpPr/>
          <p:nvPr/>
        </p:nvGrpSpPr>
        <p:grpSpPr>
          <a:xfrm>
            <a:off x="226822" y="107851"/>
            <a:ext cx="11435913" cy="6344026"/>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4" name="TextBox 14"/>
          <p:cNvSpPr txBox="1"/>
          <p:nvPr/>
        </p:nvSpPr>
        <p:spPr>
          <a:xfrm>
            <a:off x="782175" y="1649574"/>
            <a:ext cx="10511729" cy="4062651"/>
          </a:xfrm>
          <a:prstGeom prst="rect">
            <a:avLst/>
          </a:prstGeom>
        </p:spPr>
        <p:txBody>
          <a:bodyPr lIns="0" tIns="0" rIns="0" bIns="0" rtlCol="0" anchor="t">
            <a:spAutoFit/>
          </a:bodyPr>
          <a:lstStyle/>
          <a:p>
            <a:pPr algn="just" defTabSz="609630"/>
            <a:r>
              <a:rPr lang="vi-VN" sz="2400" dirty="0">
                <a:solidFill>
                  <a:srgbClr val="000000"/>
                </a:solidFill>
                <a:latin typeface="Cambria"/>
              </a:rPr>
              <a:t>- Đọc đúng từ ngữ, câu, đoạn và toàn bộ bài đọc Đường đi Sa Pa. Biết đọc diễn cảm phù hợp lời kể, tả giàu hình ảnh, cảm xúc trong bài. </a:t>
            </a:r>
          </a:p>
          <a:p>
            <a:pPr algn="just" defTabSz="609630"/>
            <a:r>
              <a:rPr lang="vi-VN" sz="2400" dirty="0">
                <a:solidFill>
                  <a:srgbClr val="000000"/>
                </a:solidFill>
                <a:latin typeface="Cambria"/>
              </a:rPr>
              <a:t>- Hiểu nghĩa của từ ngữ, hình ảnh miêu tả vẻ đẹp của Sa Pa qua lời văn miêu tả, biểu cảm của tác giả.</a:t>
            </a:r>
          </a:p>
          <a:p>
            <a:pPr algn="just" defTabSz="609630"/>
            <a:r>
              <a:rPr lang="vi-VN" sz="2400" dirty="0">
                <a:solidFill>
                  <a:srgbClr val="000000"/>
                </a:solidFill>
                <a:latin typeface="Cambria"/>
              </a:rPr>
              <a:t>- Hiểu điều tác giả muốn nói có bài đọc: Vẻ đẹp của thiên nhiên đất nước và tình yêu của tác giả dành cho đất nước.</a:t>
            </a:r>
          </a:p>
          <a:p>
            <a:pPr algn="just" defTabSz="609630"/>
            <a:r>
              <a:rPr lang="vi-VN" sz="2400" dirty="0">
                <a:solidFill>
                  <a:srgbClr val="000000"/>
                </a:solidFill>
                <a:latin typeface="Cambria"/>
              </a:rPr>
              <a:t>- Biết khám phá và cảnh đẹp của quê hương đất nước, yêu thiên nhiên có khả năng nhận biết và bày tỏ tình cảm, cảm xúc của mình trước những cảnh đẹp.</a:t>
            </a:r>
          </a:p>
          <a:p>
            <a:pPr algn="just" defTabSz="609630"/>
            <a:r>
              <a:rPr lang="vi-VN" sz="2400" dirty="0">
                <a:solidFill>
                  <a:srgbClr val="000000"/>
                </a:solidFill>
                <a:latin typeface="Cambria"/>
              </a:rPr>
              <a:t>- Phát triển năng lực ngôn ngữ.</a:t>
            </a:r>
          </a:p>
          <a:p>
            <a:pPr algn="just" defTabSz="609630"/>
            <a:r>
              <a:rPr lang="vi-VN" sz="2400" dirty="0">
                <a:solidFill>
                  <a:srgbClr val="000000"/>
                </a:solidFill>
                <a:latin typeface="Cambria"/>
              </a:rPr>
              <a:t>- Biết vận dụng bài học vào thực tiễn cuộc sống: Trân trọng, bày tỏ tình cảm của mình trước những cảnh đẹp của quê hương đất nước.</a:t>
            </a:r>
          </a:p>
        </p:txBody>
      </p:sp>
      <p:pic>
        <p:nvPicPr>
          <p:cNvPr id="2" name="Picture 1">
            <a:extLst>
              <a:ext uri="{FF2B5EF4-FFF2-40B4-BE49-F238E27FC236}">
                <a16:creationId xmlns:a16="http://schemas.microsoft.com/office/drawing/2014/main" id="{17DCE8DE-EA79-848D-6577-751D72238BFC}"/>
              </a:ext>
            </a:extLst>
          </p:cNvPr>
          <p:cNvPicPr>
            <a:picLocks noChangeAspect="1"/>
          </p:cNvPicPr>
          <p:nvPr/>
        </p:nvPicPr>
        <p:blipFill>
          <a:blip r:embed="rId2"/>
          <a:stretch>
            <a:fillRect/>
          </a:stretch>
        </p:blipFill>
        <p:spPr>
          <a:xfrm>
            <a:off x="2036678" y="440293"/>
            <a:ext cx="7571888" cy="104250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16" presetClass="entr" presetSubtype="21" fill="hold" grpId="0"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barn(inVertical)">
                                      <p:cBhvr>
                                        <p:cTn id="1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511311" y="406123"/>
            <a:ext cx="11400821" cy="6045753"/>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6" name="Freeform 16"/>
          <p:cNvSpPr/>
          <p:nvPr/>
        </p:nvSpPr>
        <p:spPr>
          <a:xfrm>
            <a:off x="782175" y="610152"/>
            <a:ext cx="761521" cy="1041991"/>
          </a:xfrm>
          <a:custGeom>
            <a:avLst/>
            <a:gdLst/>
            <a:ahLst/>
            <a:cxnLst/>
            <a:rect l="l" t="t" r="r" b="b"/>
            <a:pathLst>
              <a:path w="1142282" h="1562986">
                <a:moveTo>
                  <a:pt x="0" y="0"/>
                </a:moveTo>
                <a:lnTo>
                  <a:pt x="1142283" y="0"/>
                </a:lnTo>
                <a:lnTo>
                  <a:pt x="1142283" y="1562986"/>
                </a:lnTo>
                <a:lnTo>
                  <a:pt x="0" y="1562986"/>
                </a:lnTo>
                <a:lnTo>
                  <a:pt x="0" y="0"/>
                </a:lnTo>
                <a:close/>
              </a:path>
            </a:pathLst>
          </a:custGeom>
          <a:blipFill>
            <a:blip r:embed="rId2"/>
            <a:stretch>
              <a:fillRect/>
            </a:stretch>
          </a:blipFill>
        </p:spPr>
      </p:sp>
      <p:grpSp>
        <p:nvGrpSpPr>
          <p:cNvPr id="36" name="Group 35">
            <a:extLst>
              <a:ext uri="{FF2B5EF4-FFF2-40B4-BE49-F238E27FC236}">
                <a16:creationId xmlns:a16="http://schemas.microsoft.com/office/drawing/2014/main" id="{D4C97395-87F9-8B1B-BDC7-8E192530F853}"/>
              </a:ext>
            </a:extLst>
          </p:cNvPr>
          <p:cNvGrpSpPr/>
          <p:nvPr/>
        </p:nvGrpSpPr>
        <p:grpSpPr>
          <a:xfrm>
            <a:off x="1605224" y="583460"/>
            <a:ext cx="9554513" cy="1095375"/>
            <a:chOff x="1605224" y="583460"/>
            <a:chExt cx="9554513" cy="1095375"/>
          </a:xfrm>
        </p:grpSpPr>
        <p:grpSp>
          <p:nvGrpSpPr>
            <p:cNvPr id="13" name="Group 13"/>
            <p:cNvGrpSpPr/>
            <p:nvPr/>
          </p:nvGrpSpPr>
          <p:grpSpPr>
            <a:xfrm>
              <a:off x="1605224" y="583460"/>
              <a:ext cx="9554513" cy="1095375"/>
              <a:chOff x="0" y="0"/>
              <a:chExt cx="3774622" cy="432741"/>
            </a:xfrm>
          </p:grpSpPr>
          <p:sp>
            <p:nvSpPr>
              <p:cNvPr id="14" name="Freeform 14"/>
              <p:cNvSpPr/>
              <p:nvPr/>
            </p:nvSpPr>
            <p:spPr>
              <a:xfrm>
                <a:off x="0" y="0"/>
                <a:ext cx="3774622" cy="432741"/>
              </a:xfrm>
              <a:custGeom>
                <a:avLst/>
                <a:gdLst/>
                <a:ahLst/>
                <a:cxnLst/>
                <a:rect l="l" t="t" r="r" b="b"/>
                <a:pathLst>
                  <a:path w="3774622" h="432741">
                    <a:moveTo>
                      <a:pt x="34572" y="0"/>
                    </a:moveTo>
                    <a:lnTo>
                      <a:pt x="3740050" y="0"/>
                    </a:lnTo>
                    <a:cubicBezTo>
                      <a:pt x="3749219" y="0"/>
                      <a:pt x="3758013" y="3642"/>
                      <a:pt x="3764496" y="10126"/>
                    </a:cubicBezTo>
                    <a:cubicBezTo>
                      <a:pt x="3770980" y="16610"/>
                      <a:pt x="3774622" y="25403"/>
                      <a:pt x="3774622" y="34572"/>
                    </a:cubicBezTo>
                    <a:lnTo>
                      <a:pt x="3774622" y="398168"/>
                    </a:lnTo>
                    <a:cubicBezTo>
                      <a:pt x="3774622" y="407338"/>
                      <a:pt x="3770980" y="416131"/>
                      <a:pt x="3764496" y="422615"/>
                    </a:cubicBezTo>
                    <a:cubicBezTo>
                      <a:pt x="3758013" y="429098"/>
                      <a:pt x="3749219" y="432741"/>
                      <a:pt x="3740050" y="432741"/>
                    </a:cubicBezTo>
                    <a:lnTo>
                      <a:pt x="34572" y="432741"/>
                    </a:lnTo>
                    <a:cubicBezTo>
                      <a:pt x="25403" y="432741"/>
                      <a:pt x="16610" y="429098"/>
                      <a:pt x="10126" y="422615"/>
                    </a:cubicBezTo>
                    <a:cubicBezTo>
                      <a:pt x="3642" y="416131"/>
                      <a:pt x="0" y="407338"/>
                      <a:pt x="0" y="398168"/>
                    </a:cubicBezTo>
                    <a:lnTo>
                      <a:pt x="0" y="34572"/>
                    </a:lnTo>
                    <a:cubicBezTo>
                      <a:pt x="0" y="25403"/>
                      <a:pt x="3642" y="16610"/>
                      <a:pt x="10126" y="10126"/>
                    </a:cubicBezTo>
                    <a:cubicBezTo>
                      <a:pt x="16610" y="3642"/>
                      <a:pt x="25403" y="0"/>
                      <a:pt x="34572" y="0"/>
                    </a:cubicBezTo>
                    <a:close/>
                  </a:path>
                </a:pathLst>
              </a:custGeom>
              <a:solidFill>
                <a:srgbClr val="BBB3DA"/>
              </a:solidFill>
            </p:spPr>
          </p:sp>
          <p:sp>
            <p:nvSpPr>
              <p:cNvPr id="15" name="TextBox 15"/>
              <p:cNvSpPr txBox="1"/>
              <p:nvPr/>
            </p:nvSpPr>
            <p:spPr>
              <a:xfrm>
                <a:off x="0" y="-38100"/>
                <a:ext cx="3774622" cy="470841"/>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8" name="TextBox 18"/>
            <p:cNvSpPr txBox="1"/>
            <p:nvPr/>
          </p:nvSpPr>
          <p:spPr>
            <a:xfrm>
              <a:off x="1858777" y="659479"/>
              <a:ext cx="9047407" cy="919034"/>
            </a:xfrm>
            <a:prstGeom prst="rect">
              <a:avLst/>
            </a:prstGeom>
          </p:spPr>
          <p:txBody>
            <a:bodyPr lIns="0" tIns="0" rIns="0" bIns="0" rtlCol="0" anchor="t">
              <a:spAutoFit/>
            </a:bodyPr>
            <a:lstStyle/>
            <a:p>
              <a:pPr algn="just" defTabSz="609630">
                <a:lnSpc>
                  <a:spcPts val="3650"/>
                </a:lnSpc>
              </a:pPr>
              <a:r>
                <a:rPr lang="en-US" sz="3041" dirty="0" err="1">
                  <a:solidFill>
                    <a:srgbClr val="000000"/>
                  </a:solidFill>
                  <a:latin typeface="Cambria"/>
                </a:rPr>
                <a:t>Cảnh</a:t>
              </a:r>
              <a:r>
                <a:rPr lang="en-US" sz="3041" dirty="0">
                  <a:solidFill>
                    <a:srgbClr val="000000"/>
                  </a:solidFill>
                  <a:latin typeface="Cambria"/>
                </a:rPr>
                <a:t> </a:t>
              </a:r>
              <a:r>
                <a:rPr lang="en-US" sz="3041" dirty="0" err="1">
                  <a:solidFill>
                    <a:srgbClr val="000000"/>
                  </a:solidFill>
                  <a:latin typeface="Cambria"/>
                </a:rPr>
                <a:t>buổi</a:t>
              </a:r>
              <a:r>
                <a:rPr lang="en-US" sz="3041" dirty="0">
                  <a:solidFill>
                    <a:srgbClr val="000000"/>
                  </a:solidFill>
                  <a:latin typeface="Cambria"/>
                </a:rPr>
                <a:t> </a:t>
              </a:r>
              <a:r>
                <a:rPr lang="en-US" sz="3041" dirty="0" err="1">
                  <a:solidFill>
                    <a:srgbClr val="000000"/>
                  </a:solidFill>
                  <a:latin typeface="Cambria"/>
                </a:rPr>
                <a:t>chiều</a:t>
              </a:r>
              <a:r>
                <a:rPr lang="en-US" sz="3041" dirty="0">
                  <a:solidFill>
                    <a:srgbClr val="000000"/>
                  </a:solidFill>
                  <a:latin typeface="Cambria"/>
                </a:rPr>
                <a:t> ở </a:t>
              </a:r>
              <a:r>
                <a:rPr lang="en-US" sz="3041" dirty="0" err="1">
                  <a:solidFill>
                    <a:srgbClr val="000000"/>
                  </a:solidFill>
                  <a:latin typeface="Cambria"/>
                </a:rPr>
                <a:t>thị</a:t>
              </a:r>
              <a:r>
                <a:rPr lang="en-US" sz="3041" dirty="0">
                  <a:solidFill>
                    <a:srgbClr val="000000"/>
                  </a:solidFill>
                  <a:latin typeface="Cambria"/>
                </a:rPr>
                <a:t> </a:t>
              </a:r>
              <a:r>
                <a:rPr lang="en-US" sz="3041" dirty="0" err="1">
                  <a:solidFill>
                    <a:srgbClr val="000000"/>
                  </a:solidFill>
                  <a:latin typeface="Cambria"/>
                </a:rPr>
                <a:t>trấn</a:t>
              </a:r>
              <a:r>
                <a:rPr lang="en-US" sz="3041" dirty="0">
                  <a:solidFill>
                    <a:srgbClr val="000000"/>
                  </a:solidFill>
                  <a:latin typeface="Cambria"/>
                </a:rPr>
                <a:t> </a:t>
              </a:r>
              <a:r>
                <a:rPr lang="en-US" sz="3041" dirty="0" err="1">
                  <a:solidFill>
                    <a:srgbClr val="000000"/>
                  </a:solidFill>
                  <a:latin typeface="Cambria"/>
                </a:rPr>
                <a:t>nhỏ</a:t>
              </a:r>
              <a:r>
                <a:rPr lang="en-US" sz="3041" dirty="0">
                  <a:solidFill>
                    <a:srgbClr val="000000"/>
                  </a:solidFill>
                  <a:latin typeface="Cambria"/>
                </a:rPr>
                <a:t> </a:t>
              </a:r>
              <a:r>
                <a:rPr lang="en-US" sz="3041" dirty="0" err="1">
                  <a:solidFill>
                    <a:srgbClr val="000000"/>
                  </a:solidFill>
                  <a:latin typeface="Cambria"/>
                </a:rPr>
                <a:t>trên</a:t>
              </a:r>
              <a:r>
                <a:rPr lang="en-US" sz="3041" dirty="0">
                  <a:solidFill>
                    <a:srgbClr val="000000"/>
                  </a:solidFill>
                  <a:latin typeface="Cambria"/>
                </a:rPr>
                <a:t> </a:t>
              </a:r>
              <a:r>
                <a:rPr lang="en-US" sz="3041" dirty="0" err="1">
                  <a:solidFill>
                    <a:srgbClr val="000000"/>
                  </a:solidFill>
                  <a:latin typeface="Cambria"/>
                </a:rPr>
                <a:t>đường</a:t>
              </a:r>
              <a:r>
                <a:rPr lang="en-US" sz="3041" dirty="0">
                  <a:solidFill>
                    <a:srgbClr val="000000"/>
                  </a:solidFill>
                  <a:latin typeface="Cambria"/>
                </a:rPr>
                <a:t> </a:t>
              </a:r>
              <a:r>
                <a:rPr lang="en-US" sz="3041" dirty="0" err="1">
                  <a:solidFill>
                    <a:srgbClr val="000000"/>
                  </a:solidFill>
                  <a:latin typeface="Cambria"/>
                </a:rPr>
                <a:t>đi</a:t>
              </a:r>
              <a:r>
                <a:rPr lang="en-US" sz="3041" dirty="0">
                  <a:solidFill>
                    <a:srgbClr val="000000"/>
                  </a:solidFill>
                  <a:latin typeface="Cambria"/>
                </a:rPr>
                <a:t> Sa Pa </a:t>
              </a:r>
              <a:r>
                <a:rPr lang="en-US" sz="3041" dirty="0" err="1">
                  <a:solidFill>
                    <a:srgbClr val="000000"/>
                  </a:solidFill>
                  <a:latin typeface="Cambria"/>
                </a:rPr>
                <a:t>được</a:t>
              </a:r>
              <a:r>
                <a:rPr lang="en-US" sz="3041" dirty="0">
                  <a:solidFill>
                    <a:srgbClr val="000000"/>
                  </a:solidFill>
                  <a:latin typeface="Cambria"/>
                </a:rPr>
                <a:t> </a:t>
              </a:r>
              <a:r>
                <a:rPr lang="en-US" sz="3041" dirty="0" err="1">
                  <a:solidFill>
                    <a:srgbClr val="000000"/>
                  </a:solidFill>
                  <a:latin typeface="Cambria"/>
                </a:rPr>
                <a:t>miêu</a:t>
              </a:r>
              <a:r>
                <a:rPr lang="en-US" sz="3041" dirty="0">
                  <a:solidFill>
                    <a:srgbClr val="000000"/>
                  </a:solidFill>
                  <a:latin typeface="Cambria"/>
                </a:rPr>
                <a:t> </a:t>
              </a:r>
              <a:r>
                <a:rPr lang="en-US" sz="3041" dirty="0" err="1">
                  <a:solidFill>
                    <a:srgbClr val="000000"/>
                  </a:solidFill>
                  <a:latin typeface="Cambria"/>
                </a:rPr>
                <a:t>tả</a:t>
              </a:r>
              <a:r>
                <a:rPr lang="en-US" sz="3041" dirty="0">
                  <a:solidFill>
                    <a:srgbClr val="000000"/>
                  </a:solidFill>
                  <a:latin typeface="Cambria"/>
                </a:rPr>
                <a:t> </a:t>
              </a:r>
              <a:r>
                <a:rPr lang="en-US" sz="3041" dirty="0" err="1">
                  <a:solidFill>
                    <a:srgbClr val="000000"/>
                  </a:solidFill>
                  <a:latin typeface="Cambria"/>
                </a:rPr>
                <a:t>như</a:t>
              </a:r>
              <a:r>
                <a:rPr lang="en-US" sz="3041" dirty="0">
                  <a:solidFill>
                    <a:srgbClr val="000000"/>
                  </a:solidFill>
                  <a:latin typeface="Cambria"/>
                </a:rPr>
                <a:t> </a:t>
              </a:r>
              <a:r>
                <a:rPr lang="en-US" sz="3041" dirty="0" err="1">
                  <a:solidFill>
                    <a:srgbClr val="000000"/>
                  </a:solidFill>
                  <a:latin typeface="Cambria"/>
                </a:rPr>
                <a:t>thế</a:t>
              </a:r>
              <a:r>
                <a:rPr lang="en-US" sz="3041" dirty="0">
                  <a:solidFill>
                    <a:srgbClr val="000000"/>
                  </a:solidFill>
                  <a:latin typeface="Cambria"/>
                </a:rPr>
                <a:t> </a:t>
              </a:r>
              <a:r>
                <a:rPr lang="en-US" sz="3041" dirty="0" err="1">
                  <a:solidFill>
                    <a:srgbClr val="000000"/>
                  </a:solidFill>
                  <a:latin typeface="Cambria"/>
                </a:rPr>
                <a:t>nào</a:t>
              </a:r>
              <a:r>
                <a:rPr lang="en-US" sz="3041" dirty="0">
                  <a:solidFill>
                    <a:srgbClr val="000000"/>
                  </a:solidFill>
                  <a:latin typeface="Cambria"/>
                </a:rPr>
                <a:t>? </a:t>
              </a:r>
            </a:p>
          </p:txBody>
        </p:sp>
      </p:grpSp>
      <p:grpSp>
        <p:nvGrpSpPr>
          <p:cNvPr id="35" name="Group 34">
            <a:extLst>
              <a:ext uri="{FF2B5EF4-FFF2-40B4-BE49-F238E27FC236}">
                <a16:creationId xmlns:a16="http://schemas.microsoft.com/office/drawing/2014/main" id="{4C18AD41-3D49-85B7-EBFC-D7B6A9C6F0E9}"/>
              </a:ext>
            </a:extLst>
          </p:cNvPr>
          <p:cNvGrpSpPr/>
          <p:nvPr/>
        </p:nvGrpSpPr>
        <p:grpSpPr>
          <a:xfrm>
            <a:off x="782176" y="2539443"/>
            <a:ext cx="2582646" cy="2703232"/>
            <a:chOff x="782176" y="2539443"/>
            <a:chExt cx="2582646" cy="2703232"/>
          </a:xfrm>
        </p:grpSpPr>
        <p:sp>
          <p:nvSpPr>
            <p:cNvPr id="17" name="Freeform 17"/>
            <p:cNvSpPr/>
            <p:nvPr/>
          </p:nvSpPr>
          <p:spPr>
            <a:xfrm>
              <a:off x="782176" y="2539443"/>
              <a:ext cx="2582646" cy="2703232"/>
            </a:xfrm>
            <a:custGeom>
              <a:avLst/>
              <a:gdLst/>
              <a:ahLst/>
              <a:cxnLst/>
              <a:rect l="l" t="t" r="r" b="b"/>
              <a:pathLst>
                <a:path w="3983267" h="2872932">
                  <a:moveTo>
                    <a:pt x="0" y="0"/>
                  </a:moveTo>
                  <a:lnTo>
                    <a:pt x="3983268" y="0"/>
                  </a:lnTo>
                  <a:lnTo>
                    <a:pt x="3983268" y="2872932"/>
                  </a:lnTo>
                  <a:lnTo>
                    <a:pt x="0" y="2872932"/>
                  </a:lnTo>
                  <a:lnTo>
                    <a:pt x="0" y="0"/>
                  </a:lnTo>
                  <a:close/>
                </a:path>
              </a:pathLst>
            </a:custGeom>
            <a:blipFill>
              <a:blip r:embed="rId2">
                <a:extLst>
                  <a:ext uri="{96DAC541-7B7A-43D3-8B79-37D633B846F1}">
                    <asvg:svgBlip xmlns="" xmlns:asvg="http://schemas.microsoft.com/office/drawing/2016/SVG/main" r:embed="rId14"/>
                  </a:ext>
                </a:extLst>
              </a:blip>
              <a:stretch>
                <a:fillRect/>
              </a:stretch>
            </a:blipFill>
          </p:spPr>
        </p:sp>
        <p:sp>
          <p:nvSpPr>
            <p:cNvPr id="19" name="TextBox 19"/>
            <p:cNvSpPr txBox="1"/>
            <p:nvPr/>
          </p:nvSpPr>
          <p:spPr>
            <a:xfrm>
              <a:off x="854050" y="2951352"/>
              <a:ext cx="2415279" cy="1846659"/>
            </a:xfrm>
            <a:prstGeom prst="rect">
              <a:avLst/>
            </a:prstGeom>
          </p:spPr>
          <p:txBody>
            <a:bodyPr wrap="square" lIns="0" tIns="0" rIns="0" bIns="0" rtlCol="0" anchor="t">
              <a:spAutoFit/>
            </a:bodyPr>
            <a:lstStyle/>
            <a:p>
              <a:pPr algn="ctr" defTabSz="609630">
                <a:lnSpc>
                  <a:spcPts val="3600"/>
                </a:lnSpc>
              </a:pPr>
              <a:r>
                <a:rPr lang="en-US" sz="3000" dirty="0" err="1">
                  <a:solidFill>
                    <a:srgbClr val="000000"/>
                  </a:solidFill>
                  <a:latin typeface="Cambria"/>
                </a:rPr>
                <a:t>Cảnh</a:t>
              </a:r>
              <a:r>
                <a:rPr lang="en-US" sz="3000" dirty="0">
                  <a:solidFill>
                    <a:srgbClr val="000000"/>
                  </a:solidFill>
                  <a:latin typeface="Cambria"/>
                </a:rPr>
                <a:t> </a:t>
              </a:r>
              <a:r>
                <a:rPr lang="en-US" sz="3000" dirty="0" err="1">
                  <a:solidFill>
                    <a:srgbClr val="000000"/>
                  </a:solidFill>
                  <a:latin typeface="Cambria"/>
                </a:rPr>
                <a:t>buổi</a:t>
              </a:r>
              <a:r>
                <a:rPr lang="en-US" sz="3000" dirty="0">
                  <a:solidFill>
                    <a:srgbClr val="000000"/>
                  </a:solidFill>
                  <a:latin typeface="Cambria"/>
                </a:rPr>
                <a:t> </a:t>
              </a:r>
              <a:r>
                <a:rPr lang="en-US" sz="3000" dirty="0" err="1">
                  <a:solidFill>
                    <a:srgbClr val="000000"/>
                  </a:solidFill>
                  <a:latin typeface="Cambria"/>
                </a:rPr>
                <a:t>chiều</a:t>
              </a:r>
              <a:r>
                <a:rPr lang="en-US" sz="3000" dirty="0">
                  <a:solidFill>
                    <a:srgbClr val="000000"/>
                  </a:solidFill>
                  <a:latin typeface="Cambria"/>
                </a:rPr>
                <a:t> ở </a:t>
              </a:r>
              <a:r>
                <a:rPr lang="en-US" sz="3000" dirty="0" err="1">
                  <a:solidFill>
                    <a:srgbClr val="000000"/>
                  </a:solidFill>
                  <a:latin typeface="Cambria"/>
                </a:rPr>
                <a:t>trị</a:t>
              </a:r>
              <a:r>
                <a:rPr lang="en-US" sz="3000" dirty="0">
                  <a:solidFill>
                    <a:srgbClr val="000000"/>
                  </a:solidFill>
                  <a:latin typeface="Cambria"/>
                </a:rPr>
                <a:t> </a:t>
              </a:r>
              <a:r>
                <a:rPr lang="en-US" sz="3000" dirty="0" err="1">
                  <a:solidFill>
                    <a:srgbClr val="000000"/>
                  </a:solidFill>
                  <a:latin typeface="Cambria"/>
                </a:rPr>
                <a:t>trấn</a:t>
              </a:r>
              <a:r>
                <a:rPr lang="en-US" sz="3000" dirty="0">
                  <a:solidFill>
                    <a:srgbClr val="000000"/>
                  </a:solidFill>
                  <a:latin typeface="Cambria"/>
                </a:rPr>
                <a:t> </a:t>
              </a:r>
              <a:r>
                <a:rPr lang="en-US" sz="3000" dirty="0" err="1">
                  <a:solidFill>
                    <a:srgbClr val="000000"/>
                  </a:solidFill>
                  <a:latin typeface="Cambria"/>
                </a:rPr>
                <a:t>nhỏ</a:t>
              </a:r>
              <a:r>
                <a:rPr lang="en-US" sz="3000" dirty="0">
                  <a:solidFill>
                    <a:srgbClr val="000000"/>
                  </a:solidFill>
                  <a:latin typeface="Cambria"/>
                </a:rPr>
                <a:t> </a:t>
              </a:r>
              <a:r>
                <a:rPr lang="en-US" sz="3000" dirty="0" err="1">
                  <a:solidFill>
                    <a:srgbClr val="000000"/>
                  </a:solidFill>
                  <a:latin typeface="Cambria"/>
                </a:rPr>
                <a:t>trên</a:t>
              </a:r>
              <a:r>
                <a:rPr lang="en-US" sz="3000" dirty="0">
                  <a:solidFill>
                    <a:srgbClr val="000000"/>
                  </a:solidFill>
                  <a:latin typeface="Cambria"/>
                </a:rPr>
                <a:t> </a:t>
              </a:r>
              <a:r>
                <a:rPr lang="en-US" sz="3000" dirty="0" err="1">
                  <a:solidFill>
                    <a:srgbClr val="000000"/>
                  </a:solidFill>
                  <a:latin typeface="Cambria"/>
                </a:rPr>
                <a:t>đường</a:t>
              </a:r>
              <a:r>
                <a:rPr lang="en-US" sz="3000" dirty="0">
                  <a:solidFill>
                    <a:srgbClr val="000000"/>
                  </a:solidFill>
                  <a:latin typeface="Cambria"/>
                </a:rPr>
                <a:t> </a:t>
              </a:r>
              <a:r>
                <a:rPr lang="en-US" sz="3000" dirty="0" err="1">
                  <a:solidFill>
                    <a:srgbClr val="000000"/>
                  </a:solidFill>
                  <a:latin typeface="Cambria"/>
                </a:rPr>
                <a:t>đi</a:t>
              </a:r>
              <a:r>
                <a:rPr lang="en-US" sz="3000" dirty="0">
                  <a:solidFill>
                    <a:srgbClr val="000000"/>
                  </a:solidFill>
                  <a:latin typeface="Cambria"/>
                </a:rPr>
                <a:t> Sa Pa</a:t>
              </a:r>
            </a:p>
          </p:txBody>
        </p:sp>
      </p:grpSp>
      <p:grpSp>
        <p:nvGrpSpPr>
          <p:cNvPr id="32" name="Group 31">
            <a:extLst>
              <a:ext uri="{FF2B5EF4-FFF2-40B4-BE49-F238E27FC236}">
                <a16:creationId xmlns:a16="http://schemas.microsoft.com/office/drawing/2014/main" id="{58573AB7-3080-55F8-2E72-2357B1A12793}"/>
              </a:ext>
            </a:extLst>
          </p:cNvPr>
          <p:cNvGrpSpPr/>
          <p:nvPr/>
        </p:nvGrpSpPr>
        <p:grpSpPr>
          <a:xfrm>
            <a:off x="3955117" y="2154916"/>
            <a:ext cx="5078395" cy="915977"/>
            <a:chOff x="3955117" y="2154916"/>
            <a:chExt cx="5078395" cy="915977"/>
          </a:xfrm>
        </p:grpSpPr>
        <p:grpSp>
          <p:nvGrpSpPr>
            <p:cNvPr id="20" name="Group 20"/>
            <p:cNvGrpSpPr/>
            <p:nvPr/>
          </p:nvGrpSpPr>
          <p:grpSpPr>
            <a:xfrm>
              <a:off x="3955117" y="2154916"/>
              <a:ext cx="5078395" cy="915977"/>
              <a:chOff x="0" y="0"/>
              <a:chExt cx="2006280" cy="361867"/>
            </a:xfrm>
          </p:grpSpPr>
          <p:sp>
            <p:nvSpPr>
              <p:cNvPr id="21" name="Freeform 21"/>
              <p:cNvSpPr/>
              <p:nvPr/>
            </p:nvSpPr>
            <p:spPr>
              <a:xfrm>
                <a:off x="0" y="0"/>
                <a:ext cx="2006279" cy="361867"/>
              </a:xfrm>
              <a:custGeom>
                <a:avLst/>
                <a:gdLst/>
                <a:ahLst/>
                <a:cxnLst/>
                <a:rect l="l" t="t" r="r" b="b"/>
                <a:pathLst>
                  <a:path w="2006279" h="361867">
                    <a:moveTo>
                      <a:pt x="65045" y="0"/>
                    </a:moveTo>
                    <a:lnTo>
                      <a:pt x="1941235" y="0"/>
                    </a:lnTo>
                    <a:cubicBezTo>
                      <a:pt x="1977158" y="0"/>
                      <a:pt x="2006279" y="29121"/>
                      <a:pt x="2006279" y="65045"/>
                    </a:cubicBezTo>
                    <a:lnTo>
                      <a:pt x="2006279" y="296823"/>
                    </a:lnTo>
                    <a:cubicBezTo>
                      <a:pt x="2006279" y="332746"/>
                      <a:pt x="1977158" y="361867"/>
                      <a:pt x="1941235" y="361867"/>
                    </a:cubicBezTo>
                    <a:lnTo>
                      <a:pt x="65045" y="361867"/>
                    </a:lnTo>
                    <a:cubicBezTo>
                      <a:pt x="29121" y="361867"/>
                      <a:pt x="0" y="332746"/>
                      <a:pt x="0" y="296823"/>
                    </a:cubicBezTo>
                    <a:lnTo>
                      <a:pt x="0" y="65045"/>
                    </a:lnTo>
                    <a:cubicBezTo>
                      <a:pt x="0" y="29121"/>
                      <a:pt x="29121" y="0"/>
                      <a:pt x="65045" y="0"/>
                    </a:cubicBezTo>
                    <a:close/>
                  </a:path>
                </a:pathLst>
              </a:custGeom>
              <a:solidFill>
                <a:srgbClr val="F6E791"/>
              </a:solidFill>
            </p:spPr>
          </p:sp>
          <p:sp>
            <p:nvSpPr>
              <p:cNvPr id="22" name="TextBox 22"/>
              <p:cNvSpPr txBox="1"/>
              <p:nvPr/>
            </p:nvSpPr>
            <p:spPr>
              <a:xfrm>
                <a:off x="0" y="-38100"/>
                <a:ext cx="2006280" cy="399967"/>
              </a:xfrm>
              <a:prstGeom prst="rect">
                <a:avLst/>
              </a:prstGeom>
            </p:spPr>
            <p:txBody>
              <a:bodyPr lIns="33867" tIns="33867" rIns="33867" bIns="33867" rtlCol="0" anchor="ctr"/>
              <a:lstStyle/>
              <a:p>
                <a:pPr algn="ctr" defTabSz="609630">
                  <a:lnSpc>
                    <a:spcPts val="1773"/>
                  </a:lnSpc>
                </a:pPr>
                <a:endParaRPr sz="1100">
                  <a:solidFill>
                    <a:prstClr val="black"/>
                  </a:solidFill>
                  <a:latin typeface="Calibri"/>
                </a:endParaRPr>
              </a:p>
            </p:txBody>
          </p:sp>
        </p:grpSp>
        <p:sp>
          <p:nvSpPr>
            <p:cNvPr id="23" name="TextBox 23"/>
            <p:cNvSpPr txBox="1"/>
            <p:nvPr/>
          </p:nvSpPr>
          <p:spPr>
            <a:xfrm>
              <a:off x="4633812" y="2402009"/>
              <a:ext cx="3947469" cy="433708"/>
            </a:xfrm>
            <a:prstGeom prst="rect">
              <a:avLst/>
            </a:prstGeom>
          </p:spPr>
          <p:txBody>
            <a:bodyPr lIns="0" tIns="0" rIns="0" bIns="0" rtlCol="0" anchor="t">
              <a:spAutoFit/>
            </a:bodyPr>
            <a:lstStyle/>
            <a:p>
              <a:pPr algn="ctr" defTabSz="609630">
                <a:lnSpc>
                  <a:spcPts val="3600"/>
                </a:lnSpc>
              </a:pPr>
              <a:r>
                <a:rPr lang="en-US" sz="2800" dirty="0" err="1">
                  <a:solidFill>
                    <a:srgbClr val="000000"/>
                  </a:solidFill>
                  <a:latin typeface="Cambria"/>
                </a:rPr>
                <a:t>Nắng</a:t>
              </a:r>
              <a:r>
                <a:rPr lang="en-US" sz="2800" dirty="0">
                  <a:solidFill>
                    <a:srgbClr val="000000"/>
                  </a:solidFill>
                  <a:latin typeface="Cambria"/>
                </a:rPr>
                <a:t> </a:t>
              </a:r>
              <a:r>
                <a:rPr lang="en-US" sz="2800" dirty="0" err="1">
                  <a:solidFill>
                    <a:srgbClr val="000000"/>
                  </a:solidFill>
                  <a:latin typeface="Cambria"/>
                </a:rPr>
                <a:t>vàng</a:t>
              </a:r>
              <a:r>
                <a:rPr lang="en-US" sz="2800" dirty="0">
                  <a:solidFill>
                    <a:srgbClr val="000000"/>
                  </a:solidFill>
                  <a:latin typeface="Cambria"/>
                </a:rPr>
                <a:t> hoe</a:t>
              </a:r>
            </a:p>
          </p:txBody>
        </p:sp>
      </p:grpSp>
      <p:grpSp>
        <p:nvGrpSpPr>
          <p:cNvPr id="33" name="Group 32">
            <a:extLst>
              <a:ext uri="{FF2B5EF4-FFF2-40B4-BE49-F238E27FC236}">
                <a16:creationId xmlns:a16="http://schemas.microsoft.com/office/drawing/2014/main" id="{611F5F14-C7F4-AC9E-08F3-C571E6C07398}"/>
              </a:ext>
            </a:extLst>
          </p:cNvPr>
          <p:cNvGrpSpPr/>
          <p:nvPr/>
        </p:nvGrpSpPr>
        <p:grpSpPr>
          <a:xfrm>
            <a:off x="3837478" y="3302127"/>
            <a:ext cx="7843211" cy="953896"/>
            <a:chOff x="3819139" y="3291605"/>
            <a:chExt cx="7843211" cy="953896"/>
          </a:xfrm>
        </p:grpSpPr>
        <p:grpSp>
          <p:nvGrpSpPr>
            <p:cNvPr id="24" name="Group 24"/>
            <p:cNvGrpSpPr/>
            <p:nvPr/>
          </p:nvGrpSpPr>
          <p:grpSpPr>
            <a:xfrm>
              <a:off x="3955117" y="3329524"/>
              <a:ext cx="7580380" cy="915977"/>
              <a:chOff x="0" y="0"/>
              <a:chExt cx="2006280" cy="361867"/>
            </a:xfrm>
          </p:grpSpPr>
          <p:sp>
            <p:nvSpPr>
              <p:cNvPr id="25" name="Freeform 25"/>
              <p:cNvSpPr/>
              <p:nvPr/>
            </p:nvSpPr>
            <p:spPr>
              <a:xfrm>
                <a:off x="0" y="0"/>
                <a:ext cx="2006279" cy="361867"/>
              </a:xfrm>
              <a:custGeom>
                <a:avLst/>
                <a:gdLst/>
                <a:ahLst/>
                <a:cxnLst/>
                <a:rect l="l" t="t" r="r" b="b"/>
                <a:pathLst>
                  <a:path w="2006279" h="361867">
                    <a:moveTo>
                      <a:pt x="65045" y="0"/>
                    </a:moveTo>
                    <a:lnTo>
                      <a:pt x="1941235" y="0"/>
                    </a:lnTo>
                    <a:cubicBezTo>
                      <a:pt x="1977158" y="0"/>
                      <a:pt x="2006279" y="29121"/>
                      <a:pt x="2006279" y="65045"/>
                    </a:cubicBezTo>
                    <a:lnTo>
                      <a:pt x="2006279" y="296823"/>
                    </a:lnTo>
                    <a:cubicBezTo>
                      <a:pt x="2006279" y="332746"/>
                      <a:pt x="1977158" y="361867"/>
                      <a:pt x="1941235" y="361867"/>
                    </a:cubicBezTo>
                    <a:lnTo>
                      <a:pt x="65045" y="361867"/>
                    </a:lnTo>
                    <a:cubicBezTo>
                      <a:pt x="29121" y="361867"/>
                      <a:pt x="0" y="332746"/>
                      <a:pt x="0" y="296823"/>
                    </a:cubicBezTo>
                    <a:lnTo>
                      <a:pt x="0" y="65045"/>
                    </a:lnTo>
                    <a:cubicBezTo>
                      <a:pt x="0" y="29121"/>
                      <a:pt x="29121" y="0"/>
                      <a:pt x="65045" y="0"/>
                    </a:cubicBezTo>
                    <a:close/>
                  </a:path>
                </a:pathLst>
              </a:custGeom>
              <a:solidFill>
                <a:srgbClr val="F6E791"/>
              </a:solidFill>
            </p:spPr>
          </p:sp>
          <p:sp>
            <p:nvSpPr>
              <p:cNvPr id="26" name="TextBox 26"/>
              <p:cNvSpPr txBox="1"/>
              <p:nvPr/>
            </p:nvSpPr>
            <p:spPr>
              <a:xfrm>
                <a:off x="0" y="-38100"/>
                <a:ext cx="2006280" cy="399967"/>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27" name="TextBox 27"/>
            <p:cNvSpPr txBox="1"/>
            <p:nvPr/>
          </p:nvSpPr>
          <p:spPr>
            <a:xfrm>
              <a:off x="3819139" y="3291605"/>
              <a:ext cx="7843211" cy="895373"/>
            </a:xfrm>
            <a:prstGeom prst="rect">
              <a:avLst/>
            </a:prstGeom>
          </p:spPr>
          <p:txBody>
            <a:bodyPr lIns="0" tIns="0" rIns="0" bIns="0" rtlCol="0" anchor="t">
              <a:spAutoFit/>
            </a:bodyPr>
            <a:lstStyle/>
            <a:p>
              <a:pPr algn="ctr" defTabSz="609630">
                <a:lnSpc>
                  <a:spcPts val="3600"/>
                </a:lnSpc>
              </a:pPr>
              <a:r>
                <a:rPr lang="en-US" sz="2800" dirty="0" err="1">
                  <a:solidFill>
                    <a:srgbClr val="000000"/>
                  </a:solidFill>
                  <a:latin typeface="Cambria"/>
                </a:rPr>
                <a:t>Những</a:t>
              </a:r>
              <a:r>
                <a:rPr lang="en-US" sz="2800" dirty="0">
                  <a:solidFill>
                    <a:srgbClr val="000000"/>
                  </a:solidFill>
                  <a:latin typeface="Cambria"/>
                </a:rPr>
                <a:t> </a:t>
              </a:r>
              <a:r>
                <a:rPr lang="en-US" sz="2800" dirty="0" err="1">
                  <a:solidFill>
                    <a:srgbClr val="000000"/>
                  </a:solidFill>
                  <a:latin typeface="Cambria"/>
                </a:rPr>
                <a:t>em</a:t>
              </a:r>
              <a:r>
                <a:rPr lang="en-US" sz="2800" dirty="0">
                  <a:solidFill>
                    <a:srgbClr val="000000"/>
                  </a:solidFill>
                  <a:latin typeface="Cambria"/>
                </a:rPr>
                <a:t> </a:t>
              </a:r>
              <a:r>
                <a:rPr lang="en-US" sz="2800" dirty="0" err="1">
                  <a:solidFill>
                    <a:srgbClr val="000000"/>
                  </a:solidFill>
                  <a:latin typeface="Cambria"/>
                </a:rPr>
                <a:t>bé</a:t>
              </a:r>
              <a:r>
                <a:rPr lang="en-US" sz="2800" dirty="0">
                  <a:solidFill>
                    <a:srgbClr val="000000"/>
                  </a:solidFill>
                  <a:latin typeface="Cambria"/>
                </a:rPr>
                <a:t> </a:t>
              </a:r>
              <a:r>
                <a:rPr lang="en-US" sz="2800" dirty="0" err="1">
                  <a:solidFill>
                    <a:srgbClr val="000000"/>
                  </a:solidFill>
                  <a:latin typeface="Cambria"/>
                </a:rPr>
                <a:t>Mông</a:t>
              </a:r>
              <a:r>
                <a:rPr lang="en-US" sz="2800" dirty="0">
                  <a:solidFill>
                    <a:srgbClr val="000000"/>
                  </a:solidFill>
                  <a:latin typeface="Cambria"/>
                </a:rPr>
                <a:t>, </a:t>
              </a:r>
              <a:r>
                <a:rPr lang="en-US" sz="2800" dirty="0" err="1">
                  <a:solidFill>
                    <a:srgbClr val="000000"/>
                  </a:solidFill>
                  <a:latin typeface="Cambria"/>
                </a:rPr>
                <a:t>những</a:t>
              </a:r>
              <a:r>
                <a:rPr lang="en-US" sz="2800" dirty="0">
                  <a:solidFill>
                    <a:srgbClr val="000000"/>
                  </a:solidFill>
                  <a:latin typeface="Cambria"/>
                </a:rPr>
                <a:t> </a:t>
              </a:r>
              <a:r>
                <a:rPr lang="en-US" sz="2800" dirty="0" err="1">
                  <a:solidFill>
                    <a:srgbClr val="000000"/>
                  </a:solidFill>
                  <a:latin typeface="Cambria"/>
                </a:rPr>
                <a:t>em</a:t>
              </a:r>
              <a:r>
                <a:rPr lang="en-US" sz="2800" dirty="0">
                  <a:solidFill>
                    <a:srgbClr val="000000"/>
                  </a:solidFill>
                  <a:latin typeface="Cambria"/>
                </a:rPr>
                <a:t> </a:t>
              </a:r>
              <a:r>
                <a:rPr lang="en-US" sz="2800" dirty="0" err="1">
                  <a:solidFill>
                    <a:srgbClr val="000000"/>
                  </a:solidFill>
                  <a:latin typeface="Cambria"/>
                </a:rPr>
                <a:t>bé</a:t>
              </a:r>
              <a:r>
                <a:rPr lang="en-US" sz="2800" dirty="0">
                  <a:solidFill>
                    <a:srgbClr val="000000"/>
                  </a:solidFill>
                  <a:latin typeface="Cambria"/>
                </a:rPr>
                <a:t> Tu </a:t>
              </a:r>
              <a:r>
                <a:rPr lang="en-US" sz="2800" dirty="0" err="1">
                  <a:solidFill>
                    <a:srgbClr val="000000"/>
                  </a:solidFill>
                  <a:latin typeface="Cambria"/>
                </a:rPr>
                <a:t>Dí</a:t>
              </a:r>
              <a:r>
                <a:rPr lang="en-US" sz="2800" dirty="0">
                  <a:solidFill>
                    <a:srgbClr val="000000"/>
                  </a:solidFill>
                  <a:latin typeface="Cambria"/>
                </a:rPr>
                <a:t>, </a:t>
              </a:r>
              <a:r>
                <a:rPr lang="en-US" sz="2800" dirty="0" err="1">
                  <a:solidFill>
                    <a:srgbClr val="000000"/>
                  </a:solidFill>
                  <a:latin typeface="Cambria"/>
                </a:rPr>
                <a:t>Phù</a:t>
              </a:r>
              <a:r>
                <a:rPr lang="en-US" sz="2800" dirty="0">
                  <a:solidFill>
                    <a:srgbClr val="000000"/>
                  </a:solidFill>
                  <a:latin typeface="Cambria"/>
                </a:rPr>
                <a:t> </a:t>
              </a:r>
              <a:r>
                <a:rPr lang="en-US" sz="2800" dirty="0" err="1">
                  <a:solidFill>
                    <a:srgbClr val="000000"/>
                  </a:solidFill>
                  <a:latin typeface="Cambria"/>
                </a:rPr>
                <a:t>Lá</a:t>
              </a:r>
              <a:r>
                <a:rPr lang="en-US" sz="2800" dirty="0">
                  <a:solidFill>
                    <a:srgbClr val="000000"/>
                  </a:solidFill>
                  <a:latin typeface="Cambria"/>
                </a:rPr>
                <a:t> </a:t>
              </a:r>
              <a:r>
                <a:rPr lang="en-US" sz="2800" dirty="0" err="1">
                  <a:solidFill>
                    <a:srgbClr val="000000"/>
                  </a:solidFill>
                  <a:latin typeface="Cambria"/>
                </a:rPr>
                <a:t>quần</a:t>
              </a:r>
              <a:r>
                <a:rPr lang="en-US" sz="2800" dirty="0">
                  <a:solidFill>
                    <a:srgbClr val="000000"/>
                  </a:solidFill>
                  <a:latin typeface="Cambria"/>
                </a:rPr>
                <a:t> </a:t>
              </a:r>
              <a:r>
                <a:rPr lang="en-US" sz="2800" dirty="0" err="1">
                  <a:solidFill>
                    <a:srgbClr val="000000"/>
                  </a:solidFill>
                  <a:latin typeface="Cambria"/>
                </a:rPr>
                <a:t>áo</a:t>
              </a:r>
              <a:r>
                <a:rPr lang="en-US" sz="2800" dirty="0">
                  <a:solidFill>
                    <a:srgbClr val="000000"/>
                  </a:solidFill>
                  <a:latin typeface="Cambria"/>
                </a:rPr>
                <a:t> </a:t>
              </a:r>
              <a:r>
                <a:rPr lang="en-US" sz="2800" dirty="0" err="1">
                  <a:solidFill>
                    <a:srgbClr val="000000"/>
                  </a:solidFill>
                  <a:latin typeface="Cambria"/>
                </a:rPr>
                <a:t>sặc</a:t>
              </a:r>
              <a:r>
                <a:rPr lang="en-US" sz="2800" dirty="0">
                  <a:solidFill>
                    <a:srgbClr val="000000"/>
                  </a:solidFill>
                  <a:latin typeface="Cambria"/>
                </a:rPr>
                <a:t> </a:t>
              </a:r>
              <a:r>
                <a:rPr lang="en-US" sz="2800" dirty="0" err="1">
                  <a:solidFill>
                    <a:srgbClr val="000000"/>
                  </a:solidFill>
                  <a:latin typeface="Cambria"/>
                </a:rPr>
                <a:t>sỡ</a:t>
              </a:r>
              <a:r>
                <a:rPr lang="en-US" sz="2800" dirty="0">
                  <a:solidFill>
                    <a:srgbClr val="000000"/>
                  </a:solidFill>
                  <a:latin typeface="Cambria"/>
                </a:rPr>
                <a:t> </a:t>
              </a:r>
              <a:r>
                <a:rPr lang="en-US" sz="2800" dirty="0" err="1">
                  <a:solidFill>
                    <a:srgbClr val="000000"/>
                  </a:solidFill>
                  <a:latin typeface="Cambria"/>
                </a:rPr>
                <a:t>đang</a:t>
              </a:r>
              <a:r>
                <a:rPr lang="en-US" sz="2800" dirty="0">
                  <a:solidFill>
                    <a:srgbClr val="000000"/>
                  </a:solidFill>
                  <a:latin typeface="Cambria"/>
                </a:rPr>
                <a:t> </a:t>
              </a:r>
              <a:r>
                <a:rPr lang="en-US" sz="2800" dirty="0" err="1">
                  <a:solidFill>
                    <a:srgbClr val="000000"/>
                  </a:solidFill>
                  <a:latin typeface="Cambria"/>
                </a:rPr>
                <a:t>chơi</a:t>
              </a:r>
              <a:r>
                <a:rPr lang="en-US" sz="2800" dirty="0">
                  <a:solidFill>
                    <a:srgbClr val="000000"/>
                  </a:solidFill>
                  <a:latin typeface="Cambria"/>
                </a:rPr>
                <a:t> </a:t>
              </a:r>
              <a:r>
                <a:rPr lang="en-US" sz="2800" dirty="0" err="1">
                  <a:solidFill>
                    <a:srgbClr val="000000"/>
                  </a:solidFill>
                  <a:latin typeface="Cambria"/>
                </a:rPr>
                <a:t>đùa</a:t>
              </a:r>
              <a:r>
                <a:rPr lang="en-US" sz="2800" dirty="0">
                  <a:solidFill>
                    <a:srgbClr val="000000"/>
                  </a:solidFill>
                  <a:latin typeface="Cambria"/>
                </a:rPr>
                <a:t> </a:t>
              </a:r>
              <a:r>
                <a:rPr lang="en-US" sz="2800" dirty="0" err="1">
                  <a:solidFill>
                    <a:srgbClr val="000000"/>
                  </a:solidFill>
                  <a:latin typeface="Cambria"/>
                </a:rPr>
                <a:t>trước</a:t>
              </a:r>
              <a:r>
                <a:rPr lang="en-US" sz="2800" dirty="0">
                  <a:solidFill>
                    <a:srgbClr val="000000"/>
                  </a:solidFill>
                  <a:latin typeface="Cambria"/>
                </a:rPr>
                <a:t> </a:t>
              </a:r>
              <a:r>
                <a:rPr lang="en-US" sz="2800" dirty="0" err="1">
                  <a:solidFill>
                    <a:srgbClr val="000000"/>
                  </a:solidFill>
                  <a:latin typeface="Cambria"/>
                </a:rPr>
                <a:t>cửa</a:t>
              </a:r>
              <a:r>
                <a:rPr lang="en-US" sz="2800" dirty="0">
                  <a:solidFill>
                    <a:srgbClr val="000000"/>
                  </a:solidFill>
                  <a:latin typeface="Cambria"/>
                </a:rPr>
                <a:t> </a:t>
              </a:r>
              <a:r>
                <a:rPr lang="en-US" sz="2800" dirty="0" err="1">
                  <a:solidFill>
                    <a:srgbClr val="000000"/>
                  </a:solidFill>
                  <a:latin typeface="Cambria"/>
                </a:rPr>
                <a:t>hàng</a:t>
              </a:r>
              <a:r>
                <a:rPr lang="en-US" sz="2800" dirty="0">
                  <a:solidFill>
                    <a:srgbClr val="000000"/>
                  </a:solidFill>
                  <a:latin typeface="Cambria"/>
                </a:rPr>
                <a:t>.</a:t>
              </a:r>
            </a:p>
          </p:txBody>
        </p:sp>
      </p:grpSp>
      <p:grpSp>
        <p:nvGrpSpPr>
          <p:cNvPr id="34" name="Group 33">
            <a:extLst>
              <a:ext uri="{FF2B5EF4-FFF2-40B4-BE49-F238E27FC236}">
                <a16:creationId xmlns:a16="http://schemas.microsoft.com/office/drawing/2014/main" id="{D104884D-B25E-F5BE-4152-2009E77C220A}"/>
              </a:ext>
            </a:extLst>
          </p:cNvPr>
          <p:cNvGrpSpPr/>
          <p:nvPr/>
        </p:nvGrpSpPr>
        <p:grpSpPr>
          <a:xfrm>
            <a:off x="3564073" y="4576596"/>
            <a:ext cx="8378161" cy="1191817"/>
            <a:chOff x="3564073" y="4576596"/>
            <a:chExt cx="8378161" cy="1191817"/>
          </a:xfrm>
        </p:grpSpPr>
        <p:grpSp>
          <p:nvGrpSpPr>
            <p:cNvPr id="28" name="Group 28"/>
            <p:cNvGrpSpPr/>
            <p:nvPr/>
          </p:nvGrpSpPr>
          <p:grpSpPr>
            <a:xfrm>
              <a:off x="3817049" y="4576596"/>
              <a:ext cx="7753986" cy="1191817"/>
              <a:chOff x="0" y="0"/>
              <a:chExt cx="2006280" cy="361867"/>
            </a:xfrm>
          </p:grpSpPr>
          <p:sp>
            <p:nvSpPr>
              <p:cNvPr id="29" name="Freeform 29"/>
              <p:cNvSpPr/>
              <p:nvPr/>
            </p:nvSpPr>
            <p:spPr>
              <a:xfrm>
                <a:off x="0" y="0"/>
                <a:ext cx="2006279" cy="361867"/>
              </a:xfrm>
              <a:custGeom>
                <a:avLst/>
                <a:gdLst/>
                <a:ahLst/>
                <a:cxnLst/>
                <a:rect l="l" t="t" r="r" b="b"/>
                <a:pathLst>
                  <a:path w="2006279" h="361867">
                    <a:moveTo>
                      <a:pt x="65045" y="0"/>
                    </a:moveTo>
                    <a:lnTo>
                      <a:pt x="1941235" y="0"/>
                    </a:lnTo>
                    <a:cubicBezTo>
                      <a:pt x="1977158" y="0"/>
                      <a:pt x="2006279" y="29121"/>
                      <a:pt x="2006279" y="65045"/>
                    </a:cubicBezTo>
                    <a:lnTo>
                      <a:pt x="2006279" y="296823"/>
                    </a:lnTo>
                    <a:cubicBezTo>
                      <a:pt x="2006279" y="332746"/>
                      <a:pt x="1977158" y="361867"/>
                      <a:pt x="1941235" y="361867"/>
                    </a:cubicBezTo>
                    <a:lnTo>
                      <a:pt x="65045" y="361867"/>
                    </a:lnTo>
                    <a:cubicBezTo>
                      <a:pt x="29121" y="361867"/>
                      <a:pt x="0" y="332746"/>
                      <a:pt x="0" y="296823"/>
                    </a:cubicBezTo>
                    <a:lnTo>
                      <a:pt x="0" y="65045"/>
                    </a:lnTo>
                    <a:cubicBezTo>
                      <a:pt x="0" y="29121"/>
                      <a:pt x="29121" y="0"/>
                      <a:pt x="65045" y="0"/>
                    </a:cubicBezTo>
                    <a:close/>
                  </a:path>
                </a:pathLst>
              </a:custGeom>
              <a:solidFill>
                <a:srgbClr val="F6E791"/>
              </a:solidFill>
            </p:spPr>
          </p:sp>
          <p:sp>
            <p:nvSpPr>
              <p:cNvPr id="30" name="TextBox 30"/>
              <p:cNvSpPr txBox="1"/>
              <p:nvPr/>
            </p:nvSpPr>
            <p:spPr>
              <a:xfrm>
                <a:off x="0" y="-38100"/>
                <a:ext cx="2006280" cy="399967"/>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31" name="TextBox 31"/>
            <p:cNvSpPr txBox="1"/>
            <p:nvPr/>
          </p:nvSpPr>
          <p:spPr>
            <a:xfrm>
              <a:off x="3564073" y="4724819"/>
              <a:ext cx="8378161" cy="895373"/>
            </a:xfrm>
            <a:prstGeom prst="rect">
              <a:avLst/>
            </a:prstGeom>
          </p:spPr>
          <p:txBody>
            <a:bodyPr lIns="0" tIns="0" rIns="0" bIns="0" rtlCol="0" anchor="t">
              <a:spAutoFit/>
            </a:bodyPr>
            <a:lstStyle/>
            <a:p>
              <a:pPr algn="ctr" defTabSz="609630">
                <a:lnSpc>
                  <a:spcPts val="3600"/>
                </a:lnSpc>
              </a:pPr>
              <a:r>
                <a:rPr lang="en-US" sz="2800" dirty="0">
                  <a:solidFill>
                    <a:srgbClr val="000000"/>
                  </a:solidFill>
                  <a:latin typeface="Cambria"/>
                </a:rPr>
                <a:t>Hoàng </a:t>
              </a:r>
              <a:r>
                <a:rPr lang="en-US" sz="2800" dirty="0" err="1">
                  <a:solidFill>
                    <a:srgbClr val="000000"/>
                  </a:solidFill>
                  <a:latin typeface="Cambria"/>
                </a:rPr>
                <a:t>hôn</a:t>
              </a:r>
              <a:r>
                <a:rPr lang="en-US" sz="2800" dirty="0">
                  <a:solidFill>
                    <a:srgbClr val="000000"/>
                  </a:solidFill>
                  <a:latin typeface="Cambria"/>
                </a:rPr>
                <a:t>, </a:t>
              </a:r>
              <a:r>
                <a:rPr lang="en-US" sz="2800" dirty="0" err="1">
                  <a:solidFill>
                    <a:srgbClr val="000000"/>
                  </a:solidFill>
                  <a:latin typeface="Cambria"/>
                </a:rPr>
                <a:t>áp</a:t>
              </a:r>
              <a:r>
                <a:rPr lang="en-US" sz="2800" dirty="0">
                  <a:solidFill>
                    <a:srgbClr val="000000"/>
                  </a:solidFill>
                  <a:latin typeface="Cambria"/>
                </a:rPr>
                <a:t> </a:t>
              </a:r>
              <a:r>
                <a:rPr lang="en-US" sz="2800" dirty="0" err="1">
                  <a:solidFill>
                    <a:srgbClr val="000000"/>
                  </a:solidFill>
                  <a:latin typeface="Cambria"/>
                </a:rPr>
                <a:t>phiên</a:t>
              </a:r>
              <a:r>
                <a:rPr lang="en-US" sz="2800" dirty="0">
                  <a:solidFill>
                    <a:srgbClr val="000000"/>
                  </a:solidFill>
                  <a:latin typeface="Cambria"/>
                </a:rPr>
                <a:t> </a:t>
              </a:r>
              <a:r>
                <a:rPr lang="en-US" sz="2800" dirty="0" err="1">
                  <a:solidFill>
                    <a:srgbClr val="000000"/>
                  </a:solidFill>
                  <a:latin typeface="Cambria"/>
                </a:rPr>
                <a:t>của</a:t>
              </a:r>
              <a:r>
                <a:rPr lang="en-US" sz="2800" dirty="0">
                  <a:solidFill>
                    <a:srgbClr val="000000"/>
                  </a:solidFill>
                  <a:latin typeface="Cambria"/>
                </a:rPr>
                <a:t> </a:t>
              </a:r>
              <a:r>
                <a:rPr lang="en-US" sz="2800" dirty="0" err="1">
                  <a:solidFill>
                    <a:srgbClr val="000000"/>
                  </a:solidFill>
                  <a:latin typeface="Cambria"/>
                </a:rPr>
                <a:t>phiên</a:t>
              </a:r>
              <a:r>
                <a:rPr lang="en-US" sz="2800" dirty="0">
                  <a:solidFill>
                    <a:srgbClr val="000000"/>
                  </a:solidFill>
                  <a:latin typeface="Cambria"/>
                </a:rPr>
                <a:t> </a:t>
              </a:r>
              <a:r>
                <a:rPr lang="en-US" sz="2800" dirty="0" err="1">
                  <a:solidFill>
                    <a:srgbClr val="000000"/>
                  </a:solidFill>
                  <a:latin typeface="Cambria"/>
                </a:rPr>
                <a:t>chợ</a:t>
              </a:r>
              <a:r>
                <a:rPr lang="en-US" sz="2800" dirty="0">
                  <a:solidFill>
                    <a:srgbClr val="000000"/>
                  </a:solidFill>
                  <a:latin typeface="Cambria"/>
                </a:rPr>
                <a:t> </a:t>
              </a:r>
              <a:r>
                <a:rPr lang="en-US" sz="2800" dirty="0" err="1">
                  <a:solidFill>
                    <a:srgbClr val="000000"/>
                  </a:solidFill>
                  <a:latin typeface="Cambria"/>
                </a:rPr>
                <a:t>thị</a:t>
              </a:r>
              <a:r>
                <a:rPr lang="en-US" sz="2800" dirty="0">
                  <a:solidFill>
                    <a:srgbClr val="000000"/>
                  </a:solidFill>
                  <a:latin typeface="Cambria"/>
                </a:rPr>
                <a:t> </a:t>
              </a:r>
              <a:r>
                <a:rPr lang="en-US" sz="2800" dirty="0" err="1">
                  <a:solidFill>
                    <a:srgbClr val="000000"/>
                  </a:solidFill>
                  <a:latin typeface="Cambria"/>
                </a:rPr>
                <a:t>trấn</a:t>
              </a:r>
              <a:r>
                <a:rPr lang="en-US" sz="2800" dirty="0">
                  <a:solidFill>
                    <a:srgbClr val="000000"/>
                  </a:solidFill>
                  <a:latin typeface="Cambria"/>
                </a:rPr>
                <a:t>, </a:t>
              </a:r>
              <a:r>
                <a:rPr lang="en-US" sz="2800" dirty="0" err="1">
                  <a:solidFill>
                    <a:srgbClr val="000000"/>
                  </a:solidFill>
                  <a:latin typeface="Cambria"/>
                </a:rPr>
                <a:t>người</a:t>
              </a:r>
              <a:r>
                <a:rPr lang="en-US" sz="2800" dirty="0">
                  <a:solidFill>
                    <a:srgbClr val="000000"/>
                  </a:solidFill>
                  <a:latin typeface="Cambria"/>
                </a:rPr>
                <a:t> </a:t>
              </a:r>
              <a:r>
                <a:rPr lang="en-US" sz="2800" dirty="0" err="1">
                  <a:solidFill>
                    <a:srgbClr val="000000"/>
                  </a:solidFill>
                  <a:latin typeface="Cambria"/>
                </a:rPr>
                <a:t>ngựa</a:t>
              </a:r>
              <a:r>
                <a:rPr lang="en-US" sz="2800" dirty="0">
                  <a:solidFill>
                    <a:srgbClr val="000000"/>
                  </a:solidFill>
                  <a:latin typeface="Cambria"/>
                </a:rPr>
                <a:t> </a:t>
              </a:r>
              <a:r>
                <a:rPr lang="en-US" sz="2800" dirty="0" err="1">
                  <a:solidFill>
                    <a:srgbClr val="000000"/>
                  </a:solidFill>
                  <a:latin typeface="Cambria"/>
                </a:rPr>
                <a:t>dập</a:t>
              </a:r>
              <a:r>
                <a:rPr lang="en-US" sz="2800" dirty="0">
                  <a:solidFill>
                    <a:srgbClr val="000000"/>
                  </a:solidFill>
                  <a:latin typeface="Cambria"/>
                </a:rPr>
                <a:t> </a:t>
              </a:r>
              <a:r>
                <a:rPr lang="en-US" sz="2800" dirty="0" err="1">
                  <a:solidFill>
                    <a:srgbClr val="000000"/>
                  </a:solidFill>
                  <a:latin typeface="Cambria"/>
                </a:rPr>
                <a:t>dìu</a:t>
              </a:r>
              <a:r>
                <a:rPr lang="en-US" sz="2800" dirty="0">
                  <a:solidFill>
                    <a:srgbClr val="000000"/>
                  </a:solidFill>
                  <a:latin typeface="Cambria"/>
                </a:rPr>
                <a:t> </a:t>
              </a:r>
              <a:r>
                <a:rPr lang="en-US" sz="2800" dirty="0" err="1">
                  <a:solidFill>
                    <a:srgbClr val="000000"/>
                  </a:solidFill>
                  <a:latin typeface="Cambria"/>
                </a:rPr>
                <a:t>chìm</a:t>
              </a:r>
              <a:r>
                <a:rPr lang="en-US" sz="2800" dirty="0">
                  <a:solidFill>
                    <a:srgbClr val="000000"/>
                  </a:solidFill>
                  <a:latin typeface="Cambria"/>
                </a:rPr>
                <a:t> </a:t>
              </a:r>
              <a:r>
                <a:rPr lang="en-US" sz="2800" dirty="0" err="1">
                  <a:solidFill>
                    <a:srgbClr val="000000"/>
                  </a:solidFill>
                  <a:latin typeface="Cambria"/>
                </a:rPr>
                <a:t>trong</a:t>
              </a:r>
              <a:r>
                <a:rPr lang="en-US" sz="2800" dirty="0">
                  <a:solidFill>
                    <a:srgbClr val="000000"/>
                  </a:solidFill>
                  <a:latin typeface="Cambria"/>
                </a:rPr>
                <a:t> </a:t>
              </a:r>
              <a:r>
                <a:rPr lang="en-US" sz="2800" dirty="0" err="1">
                  <a:solidFill>
                    <a:srgbClr val="000000"/>
                  </a:solidFill>
                  <a:latin typeface="Cambria"/>
                </a:rPr>
                <a:t>sương</a:t>
              </a:r>
              <a:r>
                <a:rPr lang="en-US" sz="2800" dirty="0">
                  <a:solidFill>
                    <a:srgbClr val="000000"/>
                  </a:solidFill>
                  <a:latin typeface="Cambria"/>
                </a:rPr>
                <a:t> </a:t>
              </a:r>
              <a:r>
                <a:rPr lang="en-US" sz="2800" dirty="0" err="1">
                  <a:solidFill>
                    <a:srgbClr val="000000"/>
                  </a:solidFill>
                  <a:latin typeface="Cambria"/>
                </a:rPr>
                <a:t>núi</a:t>
              </a:r>
              <a:r>
                <a:rPr lang="en-US" sz="2800" dirty="0">
                  <a:solidFill>
                    <a:srgbClr val="000000"/>
                  </a:solidFill>
                  <a:latin typeface="Cambria"/>
                </a:rPr>
                <a:t> </a:t>
              </a:r>
              <a:r>
                <a:rPr lang="en-US" sz="2800" dirty="0" err="1">
                  <a:solidFill>
                    <a:srgbClr val="000000"/>
                  </a:solidFill>
                  <a:latin typeface="Cambria"/>
                </a:rPr>
                <a:t>tím</a:t>
              </a:r>
              <a:r>
                <a:rPr lang="en-US" sz="2800" dirty="0">
                  <a:solidFill>
                    <a:srgbClr val="000000"/>
                  </a:solidFill>
                  <a:latin typeface="Cambria"/>
                </a:rPr>
                <a:t> </a:t>
              </a:r>
              <a:r>
                <a:rPr lang="en-US" sz="2800" dirty="0" err="1">
                  <a:solidFill>
                    <a:srgbClr val="000000"/>
                  </a:solidFill>
                  <a:latin typeface="Cambria"/>
                </a:rPr>
                <a:t>nhạt</a:t>
              </a:r>
              <a:r>
                <a:rPr lang="en-US" sz="2800" dirty="0">
                  <a:solidFill>
                    <a:srgbClr val="000000"/>
                  </a:solidFill>
                  <a:latin typeface="Cambria"/>
                </a:rPr>
                <a:t>.</a:t>
              </a:r>
            </a:p>
          </p:txBody>
        </p:sp>
      </p:grpSp>
      <p:cxnSp>
        <p:nvCxnSpPr>
          <p:cNvPr id="37" name="Straight Arrow Connector 36">
            <a:extLst>
              <a:ext uri="{FF2B5EF4-FFF2-40B4-BE49-F238E27FC236}">
                <a16:creationId xmlns:a16="http://schemas.microsoft.com/office/drawing/2014/main" id="{D631FC66-935A-D3EA-6AB3-E065EEAC2511}"/>
              </a:ext>
            </a:extLst>
          </p:cNvPr>
          <p:cNvCxnSpPr>
            <a:cxnSpLocks/>
          </p:cNvCxnSpPr>
          <p:nvPr/>
        </p:nvCxnSpPr>
        <p:spPr>
          <a:xfrm flipV="1">
            <a:off x="3346496" y="2610192"/>
            <a:ext cx="608617" cy="1191816"/>
          </a:xfrm>
          <a:prstGeom prst="straightConnector1">
            <a:avLst/>
          </a:prstGeom>
          <a:ln w="571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1297AF3C-71E7-DFF8-7930-2C1154B61DC3}"/>
              </a:ext>
            </a:extLst>
          </p:cNvPr>
          <p:cNvCxnSpPr>
            <a:cxnSpLocks/>
          </p:cNvCxnSpPr>
          <p:nvPr/>
        </p:nvCxnSpPr>
        <p:spPr>
          <a:xfrm>
            <a:off x="3364822" y="3851843"/>
            <a:ext cx="468114" cy="1428751"/>
          </a:xfrm>
          <a:prstGeom prst="straightConnector1">
            <a:avLst/>
          </a:prstGeom>
          <a:ln w="571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A74C59DB-18AF-589D-407A-A8E80C49CA17}"/>
              </a:ext>
            </a:extLst>
          </p:cNvPr>
          <p:cNvCxnSpPr>
            <a:cxnSpLocks/>
          </p:cNvCxnSpPr>
          <p:nvPr/>
        </p:nvCxnSpPr>
        <p:spPr>
          <a:xfrm>
            <a:off x="3396182" y="3807270"/>
            <a:ext cx="689730" cy="25567"/>
          </a:xfrm>
          <a:prstGeom prst="straightConnector1">
            <a:avLst/>
          </a:prstGeom>
          <a:ln w="571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wipe(left)">
                                      <p:cBhvr>
                                        <p:cTn id="10" dur="500"/>
                                        <p:tgtEl>
                                          <p:spTgt spid="36"/>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35"/>
                                        </p:tgtEl>
                                        <p:attrNameLst>
                                          <p:attrName>style.visibility</p:attrName>
                                        </p:attrNameLst>
                                      </p:cBhvr>
                                      <p:to>
                                        <p:strVal val="visible"/>
                                      </p:to>
                                    </p:set>
                                    <p:anim calcmode="lin" valueType="num">
                                      <p:cBhvr>
                                        <p:cTn id="15" dur="500" fill="hold"/>
                                        <p:tgtEl>
                                          <p:spTgt spid="35"/>
                                        </p:tgtEl>
                                        <p:attrNameLst>
                                          <p:attrName>ppt_w</p:attrName>
                                        </p:attrNameLst>
                                      </p:cBhvr>
                                      <p:tavLst>
                                        <p:tav tm="0">
                                          <p:val>
                                            <p:fltVal val="0"/>
                                          </p:val>
                                        </p:tav>
                                        <p:tav tm="100000">
                                          <p:val>
                                            <p:strVal val="#ppt_w"/>
                                          </p:val>
                                        </p:tav>
                                      </p:tavLst>
                                    </p:anim>
                                    <p:anim calcmode="lin" valueType="num">
                                      <p:cBhvr>
                                        <p:cTn id="16" dur="500" fill="hold"/>
                                        <p:tgtEl>
                                          <p:spTgt spid="35"/>
                                        </p:tgtEl>
                                        <p:attrNameLst>
                                          <p:attrName>ppt_h</p:attrName>
                                        </p:attrNameLst>
                                      </p:cBhvr>
                                      <p:tavLst>
                                        <p:tav tm="0">
                                          <p:val>
                                            <p:fltVal val="0"/>
                                          </p:val>
                                        </p:tav>
                                        <p:tav tm="100000">
                                          <p:val>
                                            <p:strVal val="#ppt_h"/>
                                          </p:val>
                                        </p:tav>
                                      </p:tavLst>
                                    </p:anim>
                                    <p:animEffect transition="in" filter="fade">
                                      <p:cBhvr>
                                        <p:cTn id="17" dur="500"/>
                                        <p:tgtEl>
                                          <p:spTgt spid="3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7"/>
                                        </p:tgtEl>
                                        <p:attrNameLst>
                                          <p:attrName>style.visibility</p:attrName>
                                        </p:attrNameLst>
                                      </p:cBhvr>
                                      <p:to>
                                        <p:strVal val="visible"/>
                                      </p:to>
                                    </p:set>
                                    <p:animEffect transition="in" filter="wipe(left)">
                                      <p:cBhvr>
                                        <p:cTn id="22" dur="500"/>
                                        <p:tgtEl>
                                          <p:spTgt spid="37"/>
                                        </p:tgtEl>
                                      </p:cBhvr>
                                    </p:animEffect>
                                  </p:childTnLst>
                                </p:cTn>
                              </p:par>
                              <p:par>
                                <p:cTn id="23" presetID="22" presetClass="entr" presetSubtype="8" fill="hold" nodeType="with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wipe(left)">
                                      <p:cBhvr>
                                        <p:cTn id="25" dur="500"/>
                                        <p:tgtEl>
                                          <p:spTgt spid="32"/>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41"/>
                                        </p:tgtEl>
                                        <p:attrNameLst>
                                          <p:attrName>style.visibility</p:attrName>
                                        </p:attrNameLst>
                                      </p:cBhvr>
                                      <p:to>
                                        <p:strVal val="visible"/>
                                      </p:to>
                                    </p:set>
                                    <p:animEffect transition="in" filter="wipe(left)">
                                      <p:cBhvr>
                                        <p:cTn id="30" dur="500"/>
                                        <p:tgtEl>
                                          <p:spTgt spid="41"/>
                                        </p:tgtEl>
                                      </p:cBhvr>
                                    </p:animEffect>
                                  </p:childTnLst>
                                </p:cTn>
                              </p:par>
                              <p:par>
                                <p:cTn id="31" presetID="22" presetClass="entr" presetSubtype="8" fill="hold" nodeType="withEffect">
                                  <p:stCondLst>
                                    <p:cond delay="0"/>
                                  </p:stCondLst>
                                  <p:childTnLst>
                                    <p:set>
                                      <p:cBhvr>
                                        <p:cTn id="32" dur="1" fill="hold">
                                          <p:stCondLst>
                                            <p:cond delay="0"/>
                                          </p:stCondLst>
                                        </p:cTn>
                                        <p:tgtEl>
                                          <p:spTgt spid="33"/>
                                        </p:tgtEl>
                                        <p:attrNameLst>
                                          <p:attrName>style.visibility</p:attrName>
                                        </p:attrNameLst>
                                      </p:cBhvr>
                                      <p:to>
                                        <p:strVal val="visible"/>
                                      </p:to>
                                    </p:set>
                                    <p:animEffect transition="in" filter="wipe(left)">
                                      <p:cBhvr>
                                        <p:cTn id="33" dur="500"/>
                                        <p:tgtEl>
                                          <p:spTgt spid="33"/>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38"/>
                                        </p:tgtEl>
                                        <p:attrNameLst>
                                          <p:attrName>style.visibility</p:attrName>
                                        </p:attrNameLst>
                                      </p:cBhvr>
                                      <p:to>
                                        <p:strVal val="visible"/>
                                      </p:to>
                                    </p:set>
                                    <p:animEffect transition="in" filter="wipe(left)">
                                      <p:cBhvr>
                                        <p:cTn id="38" dur="500"/>
                                        <p:tgtEl>
                                          <p:spTgt spid="38"/>
                                        </p:tgtEl>
                                      </p:cBhvr>
                                    </p:animEffect>
                                  </p:childTnLst>
                                </p:cTn>
                              </p:par>
                              <p:par>
                                <p:cTn id="39" presetID="22" presetClass="entr" presetSubtype="8" fill="hold" nodeType="withEffect">
                                  <p:stCondLst>
                                    <p:cond delay="0"/>
                                  </p:stCondLst>
                                  <p:childTnLst>
                                    <p:set>
                                      <p:cBhvr>
                                        <p:cTn id="40" dur="1" fill="hold">
                                          <p:stCondLst>
                                            <p:cond delay="0"/>
                                          </p:stCondLst>
                                        </p:cTn>
                                        <p:tgtEl>
                                          <p:spTgt spid="34"/>
                                        </p:tgtEl>
                                        <p:attrNameLst>
                                          <p:attrName>style.visibility</p:attrName>
                                        </p:attrNameLst>
                                      </p:cBhvr>
                                      <p:to>
                                        <p:strVal val="visible"/>
                                      </p:to>
                                    </p:set>
                                    <p:animEffect transition="in" filter="wipe(left)">
                                      <p:cBhvr>
                                        <p:cTn id="41"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3">
              <a:alphaModFix amt="80000"/>
              <a:extLst>
                <a:ext uri="{96DAC541-7B7A-43D3-8B79-37D633B846F1}">
                  <asvg:svgBlip xmlns="" xmlns:asvg="http://schemas.microsoft.com/office/drawing/2016/SVG/main" r:embed="rId6"/>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3">
              <a:alphaModFix amt="25000"/>
              <a:extLst>
                <a:ext uri="{96DAC541-7B7A-43D3-8B79-37D633B846F1}">
                  <asvg:svgBlip xmlns="" xmlns:asvg="http://schemas.microsoft.com/office/drawing/2016/SVG/main" r:embed="rId8"/>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3">
              <a:alphaModFix amt="56000"/>
              <a:extLst>
                <a:ext uri="{96DAC541-7B7A-43D3-8B79-37D633B846F1}">
                  <asvg:svgBlip xmlns="" xmlns:asvg="http://schemas.microsoft.com/office/drawing/2016/SVG/main" r:embed="rId10"/>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3">
              <a:extLst>
                <a:ext uri="{96DAC541-7B7A-43D3-8B79-37D633B846F1}">
                  <asvg:svgBlip xmlns="" xmlns:asvg="http://schemas.microsoft.com/office/drawing/2016/SVG/main" r:embed="rId12"/>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3">
              <a:extLst>
                <a:ext uri="{96DAC541-7B7A-43D3-8B79-37D633B846F1}">
                  <asvg:svgBlip xmlns="" xmlns:asvg="http://schemas.microsoft.com/office/drawing/2016/SVG/main" r:embed="rId12"/>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3">
              <a:alphaModFix amt="53000"/>
              <a:extLst>
                <a:ext uri="{96DAC541-7B7A-43D3-8B79-37D633B846F1}">
                  <asvg:svgBlip xmlns="" xmlns:asvg="http://schemas.microsoft.com/office/drawing/2016/SVG/main" r:embed="rId8"/>
                </a:ext>
              </a:extLst>
            </a:blip>
            <a:stretch>
              <a:fillRect/>
            </a:stretch>
          </a:blipFill>
        </p:spPr>
      </p:sp>
      <p:grpSp>
        <p:nvGrpSpPr>
          <p:cNvPr id="10" name="Group 10"/>
          <p:cNvGrpSpPr/>
          <p:nvPr/>
        </p:nvGrpSpPr>
        <p:grpSpPr>
          <a:xfrm>
            <a:off x="565587" y="280522"/>
            <a:ext cx="11060825" cy="6045753"/>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6" name="Freeform 16"/>
          <p:cNvSpPr/>
          <p:nvPr/>
        </p:nvSpPr>
        <p:spPr>
          <a:xfrm>
            <a:off x="879495" y="711938"/>
            <a:ext cx="628409" cy="904186"/>
          </a:xfrm>
          <a:custGeom>
            <a:avLst/>
            <a:gdLst/>
            <a:ahLst/>
            <a:cxnLst/>
            <a:rect l="l" t="t" r="r" b="b"/>
            <a:pathLst>
              <a:path w="942614" h="1356279">
                <a:moveTo>
                  <a:pt x="0" y="0"/>
                </a:moveTo>
                <a:lnTo>
                  <a:pt x="942614" y="0"/>
                </a:lnTo>
                <a:lnTo>
                  <a:pt x="942614" y="1356279"/>
                </a:lnTo>
                <a:lnTo>
                  <a:pt x="0" y="1356279"/>
                </a:lnTo>
                <a:lnTo>
                  <a:pt x="0" y="0"/>
                </a:lnTo>
                <a:close/>
              </a:path>
            </a:pathLst>
          </a:custGeom>
          <a:blipFill>
            <a:blip r:embed="rId3"/>
            <a:stretch>
              <a:fillRect/>
            </a:stretch>
          </a:blipFill>
        </p:spPr>
        <p:txBody>
          <a:bodyPr/>
          <a:lstStyle/>
          <a:p>
            <a:endParaRPr lang="en-US" dirty="0"/>
          </a:p>
        </p:txBody>
      </p:sp>
      <p:sp>
        <p:nvSpPr>
          <p:cNvPr id="17" name="TextBox 17"/>
          <p:cNvSpPr txBox="1"/>
          <p:nvPr/>
        </p:nvSpPr>
        <p:spPr>
          <a:xfrm>
            <a:off x="1605224" y="2427806"/>
            <a:ext cx="9992961" cy="3386440"/>
          </a:xfrm>
          <a:prstGeom prst="rect">
            <a:avLst/>
          </a:prstGeom>
        </p:spPr>
        <p:txBody>
          <a:bodyPr lIns="0" tIns="0" rIns="0" bIns="0" rtlCol="0" anchor="t">
            <a:spAutoFit/>
          </a:bodyPr>
          <a:lstStyle/>
          <a:p>
            <a:pPr defTabSz="609630">
              <a:lnSpc>
                <a:spcPts val="6330"/>
              </a:lnSpc>
            </a:pPr>
            <a:r>
              <a:rPr lang="en-US" sz="3000">
                <a:solidFill>
                  <a:srgbClr val="000000"/>
                </a:solidFill>
                <a:latin typeface="Cambria"/>
              </a:rPr>
              <a:t>Bốn mùa xuân hạ thu đông nối tiếp nhau trôi đi rất nhanh.</a:t>
            </a:r>
          </a:p>
          <a:p>
            <a:pPr defTabSz="609630">
              <a:lnSpc>
                <a:spcPts val="6330"/>
              </a:lnSpc>
            </a:pPr>
            <a:r>
              <a:rPr lang="en-US" sz="3000">
                <a:solidFill>
                  <a:srgbClr val="000000"/>
                </a:solidFill>
                <a:latin typeface="Cambria"/>
              </a:rPr>
              <a:t>Cảnh vật thiên nhiên và thời tiết ở Sa Pa thay đổi từng ngày.</a:t>
            </a:r>
          </a:p>
          <a:p>
            <a:pPr defTabSz="609630">
              <a:lnSpc>
                <a:spcPts val="4200"/>
              </a:lnSpc>
            </a:pPr>
            <a:r>
              <a:rPr lang="en-US" sz="3000" spc="6">
                <a:solidFill>
                  <a:srgbClr val="000000"/>
                </a:solidFill>
                <a:latin typeface="Cambria"/>
              </a:rPr>
              <a:t>Một ngày ở Sa Pa như trải qua nhiều mùa, tạo cảm giác bất ngờ, thú vị. </a:t>
            </a:r>
          </a:p>
          <a:p>
            <a:pPr algn="just" defTabSz="609630">
              <a:lnSpc>
                <a:spcPts val="6330"/>
              </a:lnSpc>
            </a:pPr>
            <a:r>
              <a:rPr lang="en-US" sz="3000">
                <a:solidFill>
                  <a:srgbClr val="000000"/>
                </a:solidFill>
                <a:latin typeface="Cambria"/>
              </a:rPr>
              <a:t>Một ngày ở Sa Pa rất dài, có đủ bốn mùa.</a:t>
            </a:r>
          </a:p>
        </p:txBody>
      </p:sp>
      <p:sp>
        <p:nvSpPr>
          <p:cNvPr id="18" name="Freeform 18"/>
          <p:cNvSpPr/>
          <p:nvPr/>
        </p:nvSpPr>
        <p:spPr>
          <a:xfrm>
            <a:off x="1057880" y="2415912"/>
            <a:ext cx="547344" cy="1013088"/>
          </a:xfrm>
          <a:custGeom>
            <a:avLst/>
            <a:gdLst/>
            <a:ahLst/>
            <a:cxnLst/>
            <a:rect l="l" t="t" r="r" b="b"/>
            <a:pathLst>
              <a:path w="821016" h="1519632">
                <a:moveTo>
                  <a:pt x="0" y="0"/>
                </a:moveTo>
                <a:lnTo>
                  <a:pt x="821016" y="0"/>
                </a:lnTo>
                <a:lnTo>
                  <a:pt x="821016" y="1519632"/>
                </a:lnTo>
                <a:lnTo>
                  <a:pt x="0" y="1519632"/>
                </a:lnTo>
                <a:lnTo>
                  <a:pt x="0" y="0"/>
                </a:lnTo>
                <a:close/>
              </a:path>
            </a:pathLst>
          </a:custGeom>
          <a:blipFill>
            <a:blip r:embed="rId3">
              <a:extLst>
                <a:ext uri="{96DAC541-7B7A-43D3-8B79-37D633B846F1}">
                  <asvg:svgBlip xmlns="" xmlns:asvg="http://schemas.microsoft.com/office/drawing/2016/SVG/main" r:embed="rId15"/>
                </a:ext>
              </a:extLst>
            </a:blip>
            <a:stretch>
              <a:fillRect/>
            </a:stretch>
          </a:blipFill>
        </p:spPr>
      </p:sp>
      <p:sp>
        <p:nvSpPr>
          <p:cNvPr id="19" name="Freeform 19"/>
          <p:cNvSpPr/>
          <p:nvPr/>
        </p:nvSpPr>
        <p:spPr>
          <a:xfrm>
            <a:off x="1098099" y="3246864"/>
            <a:ext cx="422575" cy="1081296"/>
          </a:xfrm>
          <a:custGeom>
            <a:avLst/>
            <a:gdLst/>
            <a:ahLst/>
            <a:cxnLst/>
            <a:rect l="l" t="t" r="r" b="b"/>
            <a:pathLst>
              <a:path w="633863" h="1621944">
                <a:moveTo>
                  <a:pt x="0" y="0"/>
                </a:moveTo>
                <a:lnTo>
                  <a:pt x="633863" y="0"/>
                </a:lnTo>
                <a:lnTo>
                  <a:pt x="633863" y="1621944"/>
                </a:lnTo>
                <a:lnTo>
                  <a:pt x="0" y="1621944"/>
                </a:lnTo>
                <a:lnTo>
                  <a:pt x="0" y="0"/>
                </a:lnTo>
                <a:close/>
              </a:path>
            </a:pathLst>
          </a:custGeom>
          <a:blipFill>
            <a:blip r:embed="rId3">
              <a:extLst>
                <a:ext uri="{96DAC541-7B7A-43D3-8B79-37D633B846F1}">
                  <asvg:svgBlip xmlns="" xmlns:asvg="http://schemas.microsoft.com/office/drawing/2016/SVG/main" r:embed="rId17"/>
                </a:ext>
              </a:extLst>
            </a:blip>
            <a:stretch>
              <a:fillRect/>
            </a:stretch>
          </a:blipFill>
        </p:spPr>
      </p:sp>
      <p:sp>
        <p:nvSpPr>
          <p:cNvPr id="20" name="Freeform 20"/>
          <p:cNvSpPr/>
          <p:nvPr/>
        </p:nvSpPr>
        <p:spPr>
          <a:xfrm>
            <a:off x="1062915" y="5303516"/>
            <a:ext cx="467403" cy="1022759"/>
          </a:xfrm>
          <a:custGeom>
            <a:avLst/>
            <a:gdLst/>
            <a:ahLst/>
            <a:cxnLst/>
            <a:rect l="l" t="t" r="r" b="b"/>
            <a:pathLst>
              <a:path w="701105" h="1534138">
                <a:moveTo>
                  <a:pt x="0" y="0"/>
                </a:moveTo>
                <a:lnTo>
                  <a:pt x="701105" y="0"/>
                </a:lnTo>
                <a:lnTo>
                  <a:pt x="701105" y="1534138"/>
                </a:lnTo>
                <a:lnTo>
                  <a:pt x="0" y="1534138"/>
                </a:lnTo>
                <a:lnTo>
                  <a:pt x="0" y="0"/>
                </a:lnTo>
                <a:close/>
              </a:path>
            </a:pathLst>
          </a:custGeom>
          <a:blipFill>
            <a:blip r:embed="rId3">
              <a:extLst>
                <a:ext uri="{96DAC541-7B7A-43D3-8B79-37D633B846F1}">
                  <asvg:svgBlip xmlns="" xmlns:asvg="http://schemas.microsoft.com/office/drawing/2016/SVG/main" r:embed="rId19"/>
                </a:ext>
              </a:extLst>
            </a:blip>
            <a:stretch>
              <a:fillRect/>
            </a:stretch>
          </a:blipFill>
        </p:spPr>
      </p:sp>
      <p:sp>
        <p:nvSpPr>
          <p:cNvPr id="21" name="Freeform 21"/>
          <p:cNvSpPr/>
          <p:nvPr/>
        </p:nvSpPr>
        <p:spPr>
          <a:xfrm>
            <a:off x="1098099" y="4221551"/>
            <a:ext cx="454633" cy="1074089"/>
          </a:xfrm>
          <a:custGeom>
            <a:avLst/>
            <a:gdLst/>
            <a:ahLst/>
            <a:cxnLst/>
            <a:rect l="l" t="t" r="r" b="b"/>
            <a:pathLst>
              <a:path w="681950" h="1611133">
                <a:moveTo>
                  <a:pt x="0" y="0"/>
                </a:moveTo>
                <a:lnTo>
                  <a:pt x="681950" y="0"/>
                </a:lnTo>
                <a:lnTo>
                  <a:pt x="681950" y="1611133"/>
                </a:lnTo>
                <a:lnTo>
                  <a:pt x="0" y="1611133"/>
                </a:lnTo>
                <a:lnTo>
                  <a:pt x="0" y="0"/>
                </a:lnTo>
                <a:close/>
              </a:path>
            </a:pathLst>
          </a:custGeom>
          <a:blipFill>
            <a:blip r:embed="rId3">
              <a:extLst>
                <a:ext uri="{96DAC541-7B7A-43D3-8B79-37D633B846F1}">
                  <asvg:svgBlip xmlns="" xmlns:asvg="http://schemas.microsoft.com/office/drawing/2016/SVG/main" r:embed="rId21"/>
                </a:ext>
              </a:extLst>
            </a:blip>
            <a:stretch>
              <a:fillRect/>
            </a:stretch>
          </a:blipFill>
        </p:spPr>
      </p:sp>
      <p:grpSp>
        <p:nvGrpSpPr>
          <p:cNvPr id="23" name="Group 22">
            <a:extLst>
              <a:ext uri="{FF2B5EF4-FFF2-40B4-BE49-F238E27FC236}">
                <a16:creationId xmlns:a16="http://schemas.microsoft.com/office/drawing/2014/main" id="{D032C287-3268-BCFE-1BEC-8C257E61675E}"/>
              </a:ext>
            </a:extLst>
          </p:cNvPr>
          <p:cNvGrpSpPr/>
          <p:nvPr/>
        </p:nvGrpSpPr>
        <p:grpSpPr>
          <a:xfrm>
            <a:off x="1605224" y="583460"/>
            <a:ext cx="9554513" cy="1630351"/>
            <a:chOff x="1605224" y="583460"/>
            <a:chExt cx="9554513" cy="1630351"/>
          </a:xfrm>
        </p:grpSpPr>
        <p:grpSp>
          <p:nvGrpSpPr>
            <p:cNvPr id="13" name="Group 13"/>
            <p:cNvGrpSpPr/>
            <p:nvPr/>
          </p:nvGrpSpPr>
          <p:grpSpPr>
            <a:xfrm>
              <a:off x="1605224" y="583460"/>
              <a:ext cx="9554513" cy="1630351"/>
              <a:chOff x="0" y="0"/>
              <a:chExt cx="3774622" cy="432741"/>
            </a:xfrm>
          </p:grpSpPr>
          <p:sp>
            <p:nvSpPr>
              <p:cNvPr id="14" name="Freeform 14"/>
              <p:cNvSpPr/>
              <p:nvPr/>
            </p:nvSpPr>
            <p:spPr>
              <a:xfrm>
                <a:off x="0" y="0"/>
                <a:ext cx="3774622" cy="432741"/>
              </a:xfrm>
              <a:custGeom>
                <a:avLst/>
                <a:gdLst/>
                <a:ahLst/>
                <a:cxnLst/>
                <a:rect l="l" t="t" r="r" b="b"/>
                <a:pathLst>
                  <a:path w="3774622" h="432741">
                    <a:moveTo>
                      <a:pt x="34572" y="0"/>
                    </a:moveTo>
                    <a:lnTo>
                      <a:pt x="3740050" y="0"/>
                    </a:lnTo>
                    <a:cubicBezTo>
                      <a:pt x="3749219" y="0"/>
                      <a:pt x="3758013" y="3642"/>
                      <a:pt x="3764496" y="10126"/>
                    </a:cubicBezTo>
                    <a:cubicBezTo>
                      <a:pt x="3770980" y="16610"/>
                      <a:pt x="3774622" y="25403"/>
                      <a:pt x="3774622" y="34572"/>
                    </a:cubicBezTo>
                    <a:lnTo>
                      <a:pt x="3774622" y="398168"/>
                    </a:lnTo>
                    <a:cubicBezTo>
                      <a:pt x="3774622" y="407338"/>
                      <a:pt x="3770980" y="416131"/>
                      <a:pt x="3764496" y="422615"/>
                    </a:cubicBezTo>
                    <a:cubicBezTo>
                      <a:pt x="3758013" y="429098"/>
                      <a:pt x="3749219" y="432741"/>
                      <a:pt x="3740050" y="432741"/>
                    </a:cubicBezTo>
                    <a:lnTo>
                      <a:pt x="34572" y="432741"/>
                    </a:lnTo>
                    <a:cubicBezTo>
                      <a:pt x="25403" y="432741"/>
                      <a:pt x="16610" y="429098"/>
                      <a:pt x="10126" y="422615"/>
                    </a:cubicBezTo>
                    <a:cubicBezTo>
                      <a:pt x="3642" y="416131"/>
                      <a:pt x="0" y="407338"/>
                      <a:pt x="0" y="398168"/>
                    </a:cubicBezTo>
                    <a:lnTo>
                      <a:pt x="0" y="34572"/>
                    </a:lnTo>
                    <a:cubicBezTo>
                      <a:pt x="0" y="25403"/>
                      <a:pt x="3642" y="16610"/>
                      <a:pt x="10126" y="10126"/>
                    </a:cubicBezTo>
                    <a:cubicBezTo>
                      <a:pt x="16610" y="3642"/>
                      <a:pt x="25403" y="0"/>
                      <a:pt x="34572" y="0"/>
                    </a:cubicBezTo>
                    <a:close/>
                  </a:path>
                </a:pathLst>
              </a:custGeom>
              <a:solidFill>
                <a:srgbClr val="E48EC0"/>
              </a:solidFill>
            </p:spPr>
          </p:sp>
          <p:sp>
            <p:nvSpPr>
              <p:cNvPr id="15" name="TextBox 15"/>
              <p:cNvSpPr txBox="1"/>
              <p:nvPr/>
            </p:nvSpPr>
            <p:spPr>
              <a:xfrm>
                <a:off x="0" y="-38100"/>
                <a:ext cx="3774622" cy="470841"/>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22" name="TextBox 22"/>
            <p:cNvSpPr txBox="1"/>
            <p:nvPr/>
          </p:nvSpPr>
          <p:spPr>
            <a:xfrm>
              <a:off x="1858777" y="659479"/>
              <a:ext cx="9047407" cy="1393523"/>
            </a:xfrm>
            <a:prstGeom prst="rect">
              <a:avLst/>
            </a:prstGeom>
          </p:spPr>
          <p:txBody>
            <a:bodyPr lIns="0" tIns="0" rIns="0" bIns="0" rtlCol="0" anchor="t">
              <a:spAutoFit/>
            </a:bodyPr>
            <a:lstStyle/>
            <a:p>
              <a:pPr algn="just" defTabSz="609630">
                <a:lnSpc>
                  <a:spcPts val="3650"/>
                </a:lnSpc>
              </a:pPr>
              <a:r>
                <a:rPr lang="en-US" sz="3041" dirty="0" err="1">
                  <a:solidFill>
                    <a:srgbClr val="000000"/>
                  </a:solidFill>
                  <a:latin typeface="Cambria"/>
                </a:rPr>
                <a:t>Cụm</a:t>
              </a:r>
              <a:r>
                <a:rPr lang="en-US" sz="3041" dirty="0">
                  <a:solidFill>
                    <a:srgbClr val="000000"/>
                  </a:solidFill>
                  <a:latin typeface="Cambria"/>
                </a:rPr>
                <a:t> </a:t>
              </a:r>
              <a:r>
                <a:rPr lang="en-US" sz="3041" dirty="0" err="1">
                  <a:solidFill>
                    <a:srgbClr val="000000"/>
                  </a:solidFill>
                  <a:latin typeface="Cambria"/>
                </a:rPr>
                <a:t>từ</a:t>
              </a:r>
              <a:r>
                <a:rPr lang="en-US" sz="3041" dirty="0">
                  <a:solidFill>
                    <a:srgbClr val="000000"/>
                  </a:solidFill>
                  <a:latin typeface="Cambria"/>
                </a:rPr>
                <a:t> “</a:t>
              </a:r>
              <a:r>
                <a:rPr lang="en-US" sz="3041" dirty="0" err="1">
                  <a:solidFill>
                    <a:srgbClr val="000000"/>
                  </a:solidFill>
                  <a:latin typeface="Cambria"/>
                </a:rPr>
                <a:t>thoắt</a:t>
              </a:r>
              <a:r>
                <a:rPr lang="en-US" sz="3041" dirty="0">
                  <a:solidFill>
                    <a:srgbClr val="000000"/>
                  </a:solidFill>
                  <a:latin typeface="Cambria"/>
                </a:rPr>
                <a:t> </a:t>
              </a:r>
              <a:r>
                <a:rPr lang="en-US" sz="3041" dirty="0" err="1">
                  <a:solidFill>
                    <a:srgbClr val="000000"/>
                  </a:solidFill>
                  <a:latin typeface="Cambria"/>
                </a:rPr>
                <a:t>cái</a:t>
              </a:r>
              <a:r>
                <a:rPr lang="en-US" sz="3041" dirty="0">
                  <a:solidFill>
                    <a:srgbClr val="000000"/>
                  </a:solidFill>
                  <a:latin typeface="Cambria"/>
                </a:rPr>
                <a:t>” </a:t>
              </a:r>
              <a:r>
                <a:rPr lang="en-US" sz="3041" dirty="0" err="1">
                  <a:solidFill>
                    <a:srgbClr val="000000"/>
                  </a:solidFill>
                  <a:latin typeface="Cambria"/>
                </a:rPr>
                <a:t>lặp</a:t>
              </a:r>
              <a:r>
                <a:rPr lang="en-US" sz="3041" dirty="0">
                  <a:solidFill>
                    <a:srgbClr val="000000"/>
                  </a:solidFill>
                  <a:latin typeface="Cambria"/>
                </a:rPr>
                <a:t> </a:t>
              </a:r>
              <a:r>
                <a:rPr lang="en-US" sz="3041" dirty="0" err="1">
                  <a:solidFill>
                    <a:srgbClr val="000000"/>
                  </a:solidFill>
                  <a:latin typeface="Cambria"/>
                </a:rPr>
                <a:t>lại</a:t>
              </a:r>
              <a:r>
                <a:rPr lang="en-US" sz="3041" dirty="0">
                  <a:solidFill>
                    <a:srgbClr val="000000"/>
                  </a:solidFill>
                  <a:latin typeface="Cambria"/>
                </a:rPr>
                <a:t> </a:t>
              </a:r>
              <a:r>
                <a:rPr lang="en-US" sz="3041" dirty="0" err="1">
                  <a:solidFill>
                    <a:srgbClr val="000000"/>
                  </a:solidFill>
                  <a:latin typeface="Cambria"/>
                </a:rPr>
                <a:t>nhiều</a:t>
              </a:r>
              <a:r>
                <a:rPr lang="en-US" sz="3041" dirty="0">
                  <a:solidFill>
                    <a:srgbClr val="000000"/>
                  </a:solidFill>
                  <a:latin typeface="Cambria"/>
                </a:rPr>
                <a:t> </a:t>
              </a:r>
              <a:r>
                <a:rPr lang="en-US" sz="3041" dirty="0" err="1">
                  <a:solidFill>
                    <a:srgbClr val="000000"/>
                  </a:solidFill>
                  <a:latin typeface="Cambria"/>
                </a:rPr>
                <a:t>lần</a:t>
              </a:r>
              <a:r>
                <a:rPr lang="en-US" sz="3041" dirty="0">
                  <a:solidFill>
                    <a:srgbClr val="000000"/>
                  </a:solidFill>
                  <a:latin typeface="Cambria"/>
                </a:rPr>
                <a:t> </a:t>
              </a:r>
              <a:r>
                <a:rPr lang="en-US" sz="3041" dirty="0" err="1">
                  <a:solidFill>
                    <a:srgbClr val="000000"/>
                  </a:solidFill>
                  <a:latin typeface="Cambria"/>
                </a:rPr>
                <a:t>trong</a:t>
              </a:r>
              <a:r>
                <a:rPr lang="en-US" sz="3041" dirty="0">
                  <a:solidFill>
                    <a:srgbClr val="000000"/>
                  </a:solidFill>
                  <a:latin typeface="Cambria"/>
                </a:rPr>
                <a:t> </a:t>
              </a:r>
              <a:r>
                <a:rPr lang="en-US" sz="3041" dirty="0" err="1">
                  <a:solidFill>
                    <a:srgbClr val="000000"/>
                  </a:solidFill>
                  <a:latin typeface="Cambria"/>
                </a:rPr>
                <a:t>đoạn</a:t>
              </a:r>
              <a:r>
                <a:rPr lang="en-US" sz="3041" dirty="0">
                  <a:solidFill>
                    <a:srgbClr val="000000"/>
                  </a:solidFill>
                  <a:latin typeface="Cambria"/>
                </a:rPr>
                <a:t> </a:t>
              </a:r>
              <a:r>
                <a:rPr lang="en-US" sz="3041" dirty="0" err="1">
                  <a:solidFill>
                    <a:srgbClr val="000000"/>
                  </a:solidFill>
                  <a:latin typeface="Cambria"/>
                </a:rPr>
                <a:t>miêu</a:t>
              </a:r>
              <a:r>
                <a:rPr lang="en-US" sz="3041" dirty="0">
                  <a:solidFill>
                    <a:srgbClr val="000000"/>
                  </a:solidFill>
                  <a:latin typeface="Cambria"/>
                </a:rPr>
                <a:t> </a:t>
              </a:r>
              <a:r>
                <a:rPr lang="en-US" sz="3041" dirty="0" err="1">
                  <a:solidFill>
                    <a:srgbClr val="000000"/>
                  </a:solidFill>
                  <a:latin typeface="Cambria"/>
                </a:rPr>
                <a:t>tả</a:t>
              </a:r>
              <a:r>
                <a:rPr lang="en-US" sz="3041" dirty="0">
                  <a:solidFill>
                    <a:srgbClr val="000000"/>
                  </a:solidFill>
                  <a:latin typeface="Cambria"/>
                </a:rPr>
                <a:t> </a:t>
              </a:r>
              <a:r>
                <a:rPr lang="en-US" sz="3041" dirty="0" err="1">
                  <a:solidFill>
                    <a:srgbClr val="000000"/>
                  </a:solidFill>
                  <a:latin typeface="Cambria"/>
                </a:rPr>
                <a:t>cảnh</a:t>
              </a:r>
              <a:r>
                <a:rPr lang="en-US" sz="3041" dirty="0">
                  <a:solidFill>
                    <a:srgbClr val="000000"/>
                  </a:solidFill>
                  <a:latin typeface="Cambria"/>
                </a:rPr>
                <a:t> </a:t>
              </a:r>
              <a:r>
                <a:rPr lang="en-US" sz="3041" dirty="0" err="1">
                  <a:solidFill>
                    <a:srgbClr val="000000"/>
                  </a:solidFill>
                  <a:latin typeface="Cambria"/>
                </a:rPr>
                <a:t>thiên</a:t>
              </a:r>
              <a:r>
                <a:rPr lang="en-US" sz="3041" dirty="0">
                  <a:solidFill>
                    <a:srgbClr val="000000"/>
                  </a:solidFill>
                  <a:latin typeface="Cambria"/>
                </a:rPr>
                <a:t> </a:t>
              </a:r>
              <a:r>
                <a:rPr lang="en-US" sz="3041" dirty="0" err="1">
                  <a:solidFill>
                    <a:srgbClr val="000000"/>
                  </a:solidFill>
                  <a:latin typeface="Cambria"/>
                </a:rPr>
                <a:t>nhiên</a:t>
              </a:r>
              <a:r>
                <a:rPr lang="en-US" sz="3041" dirty="0">
                  <a:solidFill>
                    <a:srgbClr val="000000"/>
                  </a:solidFill>
                  <a:latin typeface="Cambria"/>
                </a:rPr>
                <a:t> ở Sa Pa </a:t>
              </a:r>
              <a:r>
                <a:rPr lang="en-US" sz="3041" dirty="0" err="1">
                  <a:solidFill>
                    <a:srgbClr val="000000"/>
                  </a:solidFill>
                  <a:latin typeface="Cambria"/>
                </a:rPr>
                <a:t>muốn</a:t>
              </a:r>
              <a:r>
                <a:rPr lang="en-US" sz="3041" dirty="0">
                  <a:solidFill>
                    <a:srgbClr val="000000"/>
                  </a:solidFill>
                  <a:latin typeface="Cambria"/>
                </a:rPr>
                <a:t> </a:t>
              </a:r>
              <a:r>
                <a:rPr lang="en-US" sz="3041" dirty="0" err="1">
                  <a:solidFill>
                    <a:srgbClr val="000000"/>
                  </a:solidFill>
                  <a:latin typeface="Cambria"/>
                </a:rPr>
                <a:t>nhấn</a:t>
              </a:r>
              <a:r>
                <a:rPr lang="en-US" sz="3041" dirty="0">
                  <a:solidFill>
                    <a:srgbClr val="000000"/>
                  </a:solidFill>
                  <a:latin typeface="Cambria"/>
                </a:rPr>
                <a:t> </a:t>
              </a:r>
              <a:r>
                <a:rPr lang="en-US" sz="3041" dirty="0" err="1">
                  <a:solidFill>
                    <a:srgbClr val="000000"/>
                  </a:solidFill>
                  <a:latin typeface="Cambria"/>
                </a:rPr>
                <a:t>mạnh</a:t>
              </a:r>
              <a:r>
                <a:rPr lang="en-US" sz="3041" dirty="0">
                  <a:solidFill>
                    <a:srgbClr val="000000"/>
                  </a:solidFill>
                  <a:latin typeface="Cambria"/>
                </a:rPr>
                <a:t> </a:t>
              </a:r>
              <a:r>
                <a:rPr lang="en-US" sz="3041" dirty="0" err="1">
                  <a:solidFill>
                    <a:srgbClr val="000000"/>
                  </a:solidFill>
                  <a:latin typeface="Cambria"/>
                </a:rPr>
                <a:t>điều</a:t>
              </a:r>
              <a:r>
                <a:rPr lang="en-US" sz="3041" dirty="0">
                  <a:solidFill>
                    <a:srgbClr val="000000"/>
                  </a:solidFill>
                  <a:latin typeface="Cambria"/>
                </a:rPr>
                <a:t> </a:t>
              </a:r>
              <a:r>
                <a:rPr lang="en-US" sz="3041" dirty="0" err="1">
                  <a:solidFill>
                    <a:srgbClr val="000000"/>
                  </a:solidFill>
                  <a:latin typeface="Cambria"/>
                </a:rPr>
                <a:t>gì</a:t>
              </a:r>
              <a:r>
                <a:rPr lang="en-US" sz="3041" dirty="0">
                  <a:solidFill>
                    <a:srgbClr val="000000"/>
                  </a:solidFill>
                  <a:latin typeface="Cambria"/>
                </a:rPr>
                <a:t>? </a:t>
              </a:r>
              <a:r>
                <a:rPr lang="en-US" sz="3041" dirty="0" err="1">
                  <a:solidFill>
                    <a:srgbClr val="000000"/>
                  </a:solidFill>
                  <a:latin typeface="Cambria Bold"/>
                </a:rPr>
                <a:t>Tìm</a:t>
              </a:r>
              <a:r>
                <a:rPr lang="en-US" sz="3041" dirty="0">
                  <a:solidFill>
                    <a:srgbClr val="000000"/>
                  </a:solidFill>
                  <a:latin typeface="Cambria Bold"/>
                </a:rPr>
                <a:t> </a:t>
              </a:r>
              <a:r>
                <a:rPr lang="en-US" sz="3041" dirty="0" err="1">
                  <a:solidFill>
                    <a:srgbClr val="000000"/>
                  </a:solidFill>
                  <a:latin typeface="Cambria Bold"/>
                </a:rPr>
                <a:t>câu</a:t>
              </a:r>
              <a:r>
                <a:rPr lang="en-US" sz="3041" dirty="0">
                  <a:solidFill>
                    <a:srgbClr val="000000"/>
                  </a:solidFill>
                  <a:latin typeface="Cambria Bold"/>
                </a:rPr>
                <a:t> </a:t>
              </a:r>
              <a:r>
                <a:rPr lang="en-US" sz="3041" dirty="0" err="1">
                  <a:solidFill>
                    <a:srgbClr val="000000"/>
                  </a:solidFill>
                  <a:latin typeface="Cambria Bold"/>
                </a:rPr>
                <a:t>trả</a:t>
              </a:r>
              <a:r>
                <a:rPr lang="en-US" sz="3041" dirty="0">
                  <a:solidFill>
                    <a:srgbClr val="000000"/>
                  </a:solidFill>
                  <a:latin typeface="Cambria Bold"/>
                </a:rPr>
                <a:t> </a:t>
              </a:r>
              <a:r>
                <a:rPr lang="en-US" sz="3041" dirty="0" err="1">
                  <a:solidFill>
                    <a:srgbClr val="000000"/>
                  </a:solidFill>
                  <a:latin typeface="Cambria Bold"/>
                </a:rPr>
                <a:t>lời</a:t>
              </a:r>
              <a:r>
                <a:rPr lang="en-US" sz="3041" dirty="0">
                  <a:solidFill>
                    <a:srgbClr val="000000"/>
                  </a:solidFill>
                  <a:latin typeface="Cambria Bold"/>
                </a:rPr>
                <a:t> </a:t>
              </a:r>
              <a:r>
                <a:rPr lang="en-US" sz="3041" dirty="0" err="1">
                  <a:solidFill>
                    <a:srgbClr val="000000"/>
                  </a:solidFill>
                  <a:latin typeface="Cambria Bold"/>
                </a:rPr>
                <a:t>đúng</a:t>
              </a:r>
              <a:r>
                <a:rPr lang="en-US" sz="3041" dirty="0">
                  <a:solidFill>
                    <a:srgbClr val="000000"/>
                  </a:solidFill>
                  <a:latin typeface="Cambria Bold"/>
                </a:rPr>
                <a:t>.</a:t>
              </a:r>
            </a:p>
          </p:txBody>
        </p:sp>
      </p:grpSp>
      <p:pic>
        <p:nvPicPr>
          <p:cNvPr id="25" name="Picture 24">
            <a:extLst>
              <a:ext uri="{FF2B5EF4-FFF2-40B4-BE49-F238E27FC236}">
                <a16:creationId xmlns:a16="http://schemas.microsoft.com/office/drawing/2014/main" id="{CDF988A1-1325-B87F-D893-FAA16919722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3423214" y="4477735"/>
            <a:ext cx="561027" cy="56172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wipe(left)">
                                      <p:cBhvr>
                                        <p:cTn id="10" dur="500"/>
                                        <p:tgtEl>
                                          <p:spTgt spid="23"/>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p:cTn id="15" dur="500" fill="hold"/>
                                        <p:tgtEl>
                                          <p:spTgt spid="18"/>
                                        </p:tgtEl>
                                        <p:attrNameLst>
                                          <p:attrName>ppt_w</p:attrName>
                                        </p:attrNameLst>
                                      </p:cBhvr>
                                      <p:tavLst>
                                        <p:tav tm="0">
                                          <p:val>
                                            <p:fltVal val="0"/>
                                          </p:val>
                                        </p:tav>
                                        <p:tav tm="100000">
                                          <p:val>
                                            <p:strVal val="#ppt_w"/>
                                          </p:val>
                                        </p:tav>
                                      </p:tavLst>
                                    </p:anim>
                                    <p:anim calcmode="lin" valueType="num">
                                      <p:cBhvr>
                                        <p:cTn id="16" dur="500" fill="hold"/>
                                        <p:tgtEl>
                                          <p:spTgt spid="18"/>
                                        </p:tgtEl>
                                        <p:attrNameLst>
                                          <p:attrName>ppt_h</p:attrName>
                                        </p:attrNameLst>
                                      </p:cBhvr>
                                      <p:tavLst>
                                        <p:tav tm="0">
                                          <p:val>
                                            <p:fltVal val="0"/>
                                          </p:val>
                                        </p:tav>
                                        <p:tav tm="100000">
                                          <p:val>
                                            <p:strVal val="#ppt_h"/>
                                          </p:val>
                                        </p:tav>
                                      </p:tavLst>
                                    </p:anim>
                                    <p:animEffect transition="in" filter="fade">
                                      <p:cBhvr>
                                        <p:cTn id="17" dur="500"/>
                                        <p:tgtEl>
                                          <p:spTgt spid="18"/>
                                        </p:tgtEl>
                                      </p:cBhvr>
                                    </p:animEffect>
                                  </p:childTnLst>
                                </p:cTn>
                              </p:par>
                              <p:par>
                                <p:cTn id="18" presetID="53" presetClass="entr" presetSubtype="16" fill="hold" nodeType="withEffect">
                                  <p:stCondLst>
                                    <p:cond delay="0"/>
                                  </p:stCondLst>
                                  <p:childTnLst>
                                    <p:set>
                                      <p:cBhvr>
                                        <p:cTn id="19" dur="1" fill="hold">
                                          <p:stCondLst>
                                            <p:cond delay="0"/>
                                          </p:stCondLst>
                                        </p:cTn>
                                        <p:tgtEl>
                                          <p:spTgt spid="19"/>
                                        </p:tgtEl>
                                        <p:attrNameLst>
                                          <p:attrName>style.visibility</p:attrName>
                                        </p:attrNameLst>
                                      </p:cBhvr>
                                      <p:to>
                                        <p:strVal val="visible"/>
                                      </p:to>
                                    </p:set>
                                    <p:anim calcmode="lin" valueType="num">
                                      <p:cBhvr>
                                        <p:cTn id="20" dur="500" fill="hold"/>
                                        <p:tgtEl>
                                          <p:spTgt spid="19"/>
                                        </p:tgtEl>
                                        <p:attrNameLst>
                                          <p:attrName>ppt_w</p:attrName>
                                        </p:attrNameLst>
                                      </p:cBhvr>
                                      <p:tavLst>
                                        <p:tav tm="0">
                                          <p:val>
                                            <p:fltVal val="0"/>
                                          </p:val>
                                        </p:tav>
                                        <p:tav tm="100000">
                                          <p:val>
                                            <p:strVal val="#ppt_w"/>
                                          </p:val>
                                        </p:tav>
                                      </p:tavLst>
                                    </p:anim>
                                    <p:anim calcmode="lin" valueType="num">
                                      <p:cBhvr>
                                        <p:cTn id="21" dur="500" fill="hold"/>
                                        <p:tgtEl>
                                          <p:spTgt spid="19"/>
                                        </p:tgtEl>
                                        <p:attrNameLst>
                                          <p:attrName>ppt_h</p:attrName>
                                        </p:attrNameLst>
                                      </p:cBhvr>
                                      <p:tavLst>
                                        <p:tav tm="0">
                                          <p:val>
                                            <p:fltVal val="0"/>
                                          </p:val>
                                        </p:tav>
                                        <p:tav tm="100000">
                                          <p:val>
                                            <p:strVal val="#ppt_h"/>
                                          </p:val>
                                        </p:tav>
                                      </p:tavLst>
                                    </p:anim>
                                    <p:animEffect transition="in" filter="fade">
                                      <p:cBhvr>
                                        <p:cTn id="22" dur="500"/>
                                        <p:tgtEl>
                                          <p:spTgt spid="19"/>
                                        </p:tgtEl>
                                      </p:cBhvr>
                                    </p:animEffect>
                                  </p:childTnLst>
                                </p:cTn>
                              </p:par>
                              <p:par>
                                <p:cTn id="23" presetID="53" presetClass="entr" presetSubtype="16"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p:cTn id="25" dur="500" fill="hold"/>
                                        <p:tgtEl>
                                          <p:spTgt spid="21"/>
                                        </p:tgtEl>
                                        <p:attrNameLst>
                                          <p:attrName>ppt_w</p:attrName>
                                        </p:attrNameLst>
                                      </p:cBhvr>
                                      <p:tavLst>
                                        <p:tav tm="0">
                                          <p:val>
                                            <p:fltVal val="0"/>
                                          </p:val>
                                        </p:tav>
                                        <p:tav tm="100000">
                                          <p:val>
                                            <p:strVal val="#ppt_w"/>
                                          </p:val>
                                        </p:tav>
                                      </p:tavLst>
                                    </p:anim>
                                    <p:anim calcmode="lin" valueType="num">
                                      <p:cBhvr>
                                        <p:cTn id="26" dur="500" fill="hold"/>
                                        <p:tgtEl>
                                          <p:spTgt spid="21"/>
                                        </p:tgtEl>
                                        <p:attrNameLst>
                                          <p:attrName>ppt_h</p:attrName>
                                        </p:attrNameLst>
                                      </p:cBhvr>
                                      <p:tavLst>
                                        <p:tav tm="0">
                                          <p:val>
                                            <p:fltVal val="0"/>
                                          </p:val>
                                        </p:tav>
                                        <p:tav tm="100000">
                                          <p:val>
                                            <p:strVal val="#ppt_h"/>
                                          </p:val>
                                        </p:tav>
                                      </p:tavLst>
                                    </p:anim>
                                    <p:animEffect transition="in" filter="fade">
                                      <p:cBhvr>
                                        <p:cTn id="27" dur="500"/>
                                        <p:tgtEl>
                                          <p:spTgt spid="21"/>
                                        </p:tgtEl>
                                      </p:cBhvr>
                                    </p:animEffect>
                                  </p:childTnLst>
                                </p:cTn>
                              </p:par>
                              <p:par>
                                <p:cTn id="28" presetID="53" presetClass="entr" presetSubtype="16" fill="hold" nodeType="withEffect">
                                  <p:stCondLst>
                                    <p:cond delay="0"/>
                                  </p:stCondLst>
                                  <p:childTnLst>
                                    <p:set>
                                      <p:cBhvr>
                                        <p:cTn id="29" dur="1" fill="hold">
                                          <p:stCondLst>
                                            <p:cond delay="0"/>
                                          </p:stCondLst>
                                        </p:cTn>
                                        <p:tgtEl>
                                          <p:spTgt spid="20"/>
                                        </p:tgtEl>
                                        <p:attrNameLst>
                                          <p:attrName>style.visibility</p:attrName>
                                        </p:attrNameLst>
                                      </p:cBhvr>
                                      <p:to>
                                        <p:strVal val="visible"/>
                                      </p:to>
                                    </p:set>
                                    <p:anim calcmode="lin" valueType="num">
                                      <p:cBhvr>
                                        <p:cTn id="30" dur="500" fill="hold"/>
                                        <p:tgtEl>
                                          <p:spTgt spid="20"/>
                                        </p:tgtEl>
                                        <p:attrNameLst>
                                          <p:attrName>ppt_w</p:attrName>
                                        </p:attrNameLst>
                                      </p:cBhvr>
                                      <p:tavLst>
                                        <p:tav tm="0">
                                          <p:val>
                                            <p:fltVal val="0"/>
                                          </p:val>
                                        </p:tav>
                                        <p:tav tm="100000">
                                          <p:val>
                                            <p:strVal val="#ppt_w"/>
                                          </p:val>
                                        </p:tav>
                                      </p:tavLst>
                                    </p:anim>
                                    <p:anim calcmode="lin" valueType="num">
                                      <p:cBhvr>
                                        <p:cTn id="31" dur="500" fill="hold"/>
                                        <p:tgtEl>
                                          <p:spTgt spid="20"/>
                                        </p:tgtEl>
                                        <p:attrNameLst>
                                          <p:attrName>ppt_h</p:attrName>
                                        </p:attrNameLst>
                                      </p:cBhvr>
                                      <p:tavLst>
                                        <p:tav tm="0">
                                          <p:val>
                                            <p:fltVal val="0"/>
                                          </p:val>
                                        </p:tav>
                                        <p:tav tm="100000">
                                          <p:val>
                                            <p:strVal val="#ppt_h"/>
                                          </p:val>
                                        </p:tav>
                                      </p:tavLst>
                                    </p:anim>
                                    <p:animEffect transition="in" filter="fade">
                                      <p:cBhvr>
                                        <p:cTn id="32" dur="500"/>
                                        <p:tgtEl>
                                          <p:spTgt spid="20"/>
                                        </p:tgtEl>
                                      </p:cBhvr>
                                    </p:animEffect>
                                  </p:childTnLst>
                                </p:cTn>
                              </p:par>
                              <p:par>
                                <p:cTn id="33" presetID="53" presetClass="entr" presetSubtype="16"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anim calcmode="lin" valueType="num">
                                      <p:cBhvr>
                                        <p:cTn id="35" dur="500" fill="hold"/>
                                        <p:tgtEl>
                                          <p:spTgt spid="17"/>
                                        </p:tgtEl>
                                        <p:attrNameLst>
                                          <p:attrName>ppt_w</p:attrName>
                                        </p:attrNameLst>
                                      </p:cBhvr>
                                      <p:tavLst>
                                        <p:tav tm="0">
                                          <p:val>
                                            <p:fltVal val="0"/>
                                          </p:val>
                                        </p:tav>
                                        <p:tav tm="100000">
                                          <p:val>
                                            <p:strVal val="#ppt_w"/>
                                          </p:val>
                                        </p:tav>
                                      </p:tavLst>
                                    </p:anim>
                                    <p:anim calcmode="lin" valueType="num">
                                      <p:cBhvr>
                                        <p:cTn id="36" dur="500" fill="hold"/>
                                        <p:tgtEl>
                                          <p:spTgt spid="17"/>
                                        </p:tgtEl>
                                        <p:attrNameLst>
                                          <p:attrName>ppt_h</p:attrName>
                                        </p:attrNameLst>
                                      </p:cBhvr>
                                      <p:tavLst>
                                        <p:tav tm="0">
                                          <p:val>
                                            <p:fltVal val="0"/>
                                          </p:val>
                                        </p:tav>
                                        <p:tav tm="100000">
                                          <p:val>
                                            <p:strVal val="#ppt_h"/>
                                          </p:val>
                                        </p:tav>
                                      </p:tavLst>
                                    </p:anim>
                                    <p:animEffect transition="in" filter="fade">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5"/>
                                        </p:tgtEl>
                                        <p:attrNameLst>
                                          <p:attrName>style.visibility</p:attrName>
                                        </p:attrNameLst>
                                      </p:cBhvr>
                                      <p:to>
                                        <p:strVal val="visible"/>
                                      </p:to>
                                    </p:set>
                                    <p:anim calcmode="lin" valueType="num">
                                      <p:cBhvr>
                                        <p:cTn id="42" dur="500" fill="hold"/>
                                        <p:tgtEl>
                                          <p:spTgt spid="25"/>
                                        </p:tgtEl>
                                        <p:attrNameLst>
                                          <p:attrName>ppt_w</p:attrName>
                                        </p:attrNameLst>
                                      </p:cBhvr>
                                      <p:tavLst>
                                        <p:tav tm="0">
                                          <p:val>
                                            <p:fltVal val="0"/>
                                          </p:val>
                                        </p:tav>
                                        <p:tav tm="100000">
                                          <p:val>
                                            <p:strVal val="#ppt_w"/>
                                          </p:val>
                                        </p:tav>
                                      </p:tavLst>
                                    </p:anim>
                                    <p:anim calcmode="lin" valueType="num">
                                      <p:cBhvr>
                                        <p:cTn id="43" dur="500" fill="hold"/>
                                        <p:tgtEl>
                                          <p:spTgt spid="25"/>
                                        </p:tgtEl>
                                        <p:attrNameLst>
                                          <p:attrName>ppt_h</p:attrName>
                                        </p:attrNameLst>
                                      </p:cBhvr>
                                      <p:tavLst>
                                        <p:tav tm="0">
                                          <p:val>
                                            <p:fltVal val="0"/>
                                          </p:val>
                                        </p:tav>
                                        <p:tav tm="100000">
                                          <p:val>
                                            <p:strVal val="#ppt_h"/>
                                          </p:val>
                                        </p:tav>
                                      </p:tavLst>
                                    </p:anim>
                                    <p:animEffect transition="in" filter="fade">
                                      <p:cBhvr>
                                        <p:cTn id="44" dur="500"/>
                                        <p:tgtEl>
                                          <p:spTgt spid="25"/>
                                        </p:tgtEl>
                                      </p:cBhvr>
                                    </p:animEffect>
                                  </p:childTnLst>
                                  <p:subTnLst>
                                    <p:audio>
                                      <p:cMediaNode>
                                        <p:cTn display="0" masterRel="sameClick">
                                          <p:stCondLst>
                                            <p:cond evt="begin" delay="0">
                                              <p:tn val="40"/>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565588" y="406124"/>
            <a:ext cx="11060825" cy="6045753"/>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6" name="Freeform 16"/>
          <p:cNvSpPr/>
          <p:nvPr/>
        </p:nvSpPr>
        <p:spPr>
          <a:xfrm>
            <a:off x="879495" y="711938"/>
            <a:ext cx="628409" cy="904186"/>
          </a:xfrm>
          <a:custGeom>
            <a:avLst/>
            <a:gdLst/>
            <a:ahLst/>
            <a:cxnLst/>
            <a:rect l="l" t="t" r="r" b="b"/>
            <a:pathLst>
              <a:path w="942614" h="1356279">
                <a:moveTo>
                  <a:pt x="0" y="0"/>
                </a:moveTo>
                <a:lnTo>
                  <a:pt x="942614" y="0"/>
                </a:lnTo>
                <a:lnTo>
                  <a:pt x="942614" y="1356279"/>
                </a:lnTo>
                <a:lnTo>
                  <a:pt x="0" y="1356279"/>
                </a:lnTo>
                <a:lnTo>
                  <a:pt x="0" y="0"/>
                </a:lnTo>
                <a:close/>
              </a:path>
            </a:pathLst>
          </a:custGeom>
          <a:blipFill>
            <a:blip r:embed="rId2"/>
            <a:stretch>
              <a:fillRect/>
            </a:stretch>
          </a:blipFill>
        </p:spPr>
      </p:sp>
      <p:grpSp>
        <p:nvGrpSpPr>
          <p:cNvPr id="22" name="Group 21">
            <a:extLst>
              <a:ext uri="{FF2B5EF4-FFF2-40B4-BE49-F238E27FC236}">
                <a16:creationId xmlns:a16="http://schemas.microsoft.com/office/drawing/2014/main" id="{A3A333DE-17AC-E965-7AFB-AD27C39CEDA7}"/>
              </a:ext>
            </a:extLst>
          </p:cNvPr>
          <p:cNvGrpSpPr/>
          <p:nvPr/>
        </p:nvGrpSpPr>
        <p:grpSpPr>
          <a:xfrm>
            <a:off x="1605224" y="583460"/>
            <a:ext cx="9554513" cy="1525115"/>
            <a:chOff x="1605224" y="583460"/>
            <a:chExt cx="9554513" cy="1525115"/>
          </a:xfrm>
        </p:grpSpPr>
        <p:grpSp>
          <p:nvGrpSpPr>
            <p:cNvPr id="13" name="Group 13"/>
            <p:cNvGrpSpPr/>
            <p:nvPr/>
          </p:nvGrpSpPr>
          <p:grpSpPr>
            <a:xfrm>
              <a:off x="1605224" y="583460"/>
              <a:ext cx="9554513" cy="1525115"/>
              <a:chOff x="0" y="0"/>
              <a:chExt cx="3774622" cy="432741"/>
            </a:xfrm>
          </p:grpSpPr>
          <p:sp>
            <p:nvSpPr>
              <p:cNvPr id="14" name="Freeform 14"/>
              <p:cNvSpPr/>
              <p:nvPr/>
            </p:nvSpPr>
            <p:spPr>
              <a:xfrm>
                <a:off x="0" y="0"/>
                <a:ext cx="3774622" cy="432741"/>
              </a:xfrm>
              <a:custGeom>
                <a:avLst/>
                <a:gdLst/>
                <a:ahLst/>
                <a:cxnLst/>
                <a:rect l="l" t="t" r="r" b="b"/>
                <a:pathLst>
                  <a:path w="3774622" h="432741">
                    <a:moveTo>
                      <a:pt x="34572" y="0"/>
                    </a:moveTo>
                    <a:lnTo>
                      <a:pt x="3740050" y="0"/>
                    </a:lnTo>
                    <a:cubicBezTo>
                      <a:pt x="3749219" y="0"/>
                      <a:pt x="3758013" y="3642"/>
                      <a:pt x="3764496" y="10126"/>
                    </a:cubicBezTo>
                    <a:cubicBezTo>
                      <a:pt x="3770980" y="16610"/>
                      <a:pt x="3774622" y="25403"/>
                      <a:pt x="3774622" y="34572"/>
                    </a:cubicBezTo>
                    <a:lnTo>
                      <a:pt x="3774622" y="398168"/>
                    </a:lnTo>
                    <a:cubicBezTo>
                      <a:pt x="3774622" y="407338"/>
                      <a:pt x="3770980" y="416131"/>
                      <a:pt x="3764496" y="422615"/>
                    </a:cubicBezTo>
                    <a:cubicBezTo>
                      <a:pt x="3758013" y="429098"/>
                      <a:pt x="3749219" y="432741"/>
                      <a:pt x="3740050" y="432741"/>
                    </a:cubicBezTo>
                    <a:lnTo>
                      <a:pt x="34572" y="432741"/>
                    </a:lnTo>
                    <a:cubicBezTo>
                      <a:pt x="25403" y="432741"/>
                      <a:pt x="16610" y="429098"/>
                      <a:pt x="10126" y="422615"/>
                    </a:cubicBezTo>
                    <a:cubicBezTo>
                      <a:pt x="3642" y="416131"/>
                      <a:pt x="0" y="407338"/>
                      <a:pt x="0" y="398168"/>
                    </a:cubicBezTo>
                    <a:lnTo>
                      <a:pt x="0" y="34572"/>
                    </a:lnTo>
                    <a:cubicBezTo>
                      <a:pt x="0" y="25403"/>
                      <a:pt x="3642" y="16610"/>
                      <a:pt x="10126" y="10126"/>
                    </a:cubicBezTo>
                    <a:cubicBezTo>
                      <a:pt x="16610" y="3642"/>
                      <a:pt x="25403" y="0"/>
                      <a:pt x="34572" y="0"/>
                    </a:cubicBezTo>
                    <a:close/>
                  </a:path>
                </a:pathLst>
              </a:custGeom>
              <a:solidFill>
                <a:srgbClr val="E48EC0"/>
              </a:solidFill>
            </p:spPr>
          </p:sp>
          <p:sp>
            <p:nvSpPr>
              <p:cNvPr id="15" name="TextBox 15"/>
              <p:cNvSpPr txBox="1"/>
              <p:nvPr/>
            </p:nvSpPr>
            <p:spPr>
              <a:xfrm>
                <a:off x="0" y="-38100"/>
                <a:ext cx="3774622" cy="470841"/>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9" name="TextBox 19"/>
            <p:cNvSpPr txBox="1"/>
            <p:nvPr/>
          </p:nvSpPr>
          <p:spPr>
            <a:xfrm>
              <a:off x="1858777" y="659479"/>
              <a:ext cx="9047407" cy="1393523"/>
            </a:xfrm>
            <a:prstGeom prst="rect">
              <a:avLst/>
            </a:prstGeom>
          </p:spPr>
          <p:txBody>
            <a:bodyPr lIns="0" tIns="0" rIns="0" bIns="0" rtlCol="0" anchor="t">
              <a:spAutoFit/>
            </a:bodyPr>
            <a:lstStyle/>
            <a:p>
              <a:pPr algn="just" defTabSz="609630">
                <a:lnSpc>
                  <a:spcPts val="3650"/>
                </a:lnSpc>
              </a:pPr>
              <a:r>
                <a:rPr lang="en-US" sz="3041" dirty="0" err="1">
                  <a:solidFill>
                    <a:srgbClr val="000000"/>
                  </a:solidFill>
                  <a:latin typeface="Cambria"/>
                </a:rPr>
                <a:t>Cụm</a:t>
              </a:r>
              <a:r>
                <a:rPr lang="en-US" sz="3041" dirty="0">
                  <a:solidFill>
                    <a:srgbClr val="000000"/>
                  </a:solidFill>
                  <a:latin typeface="Cambria"/>
                </a:rPr>
                <a:t> </a:t>
              </a:r>
              <a:r>
                <a:rPr lang="en-US" sz="3041" dirty="0" err="1">
                  <a:solidFill>
                    <a:srgbClr val="000000"/>
                  </a:solidFill>
                  <a:latin typeface="Cambria"/>
                </a:rPr>
                <a:t>từ</a:t>
              </a:r>
              <a:r>
                <a:rPr lang="en-US" sz="3041" dirty="0">
                  <a:solidFill>
                    <a:srgbClr val="000000"/>
                  </a:solidFill>
                  <a:latin typeface="Cambria"/>
                </a:rPr>
                <a:t> “</a:t>
              </a:r>
              <a:r>
                <a:rPr lang="en-US" sz="3041" dirty="0" err="1">
                  <a:solidFill>
                    <a:srgbClr val="000000"/>
                  </a:solidFill>
                  <a:latin typeface="Cambria"/>
                </a:rPr>
                <a:t>thoắt</a:t>
              </a:r>
              <a:r>
                <a:rPr lang="en-US" sz="3041" dirty="0">
                  <a:solidFill>
                    <a:srgbClr val="000000"/>
                  </a:solidFill>
                  <a:latin typeface="Cambria"/>
                </a:rPr>
                <a:t> </a:t>
              </a:r>
              <a:r>
                <a:rPr lang="en-US" sz="3041" dirty="0" err="1">
                  <a:solidFill>
                    <a:srgbClr val="000000"/>
                  </a:solidFill>
                  <a:latin typeface="Cambria"/>
                </a:rPr>
                <a:t>cái</a:t>
              </a:r>
              <a:r>
                <a:rPr lang="en-US" sz="3041" dirty="0">
                  <a:solidFill>
                    <a:srgbClr val="000000"/>
                  </a:solidFill>
                  <a:latin typeface="Cambria"/>
                </a:rPr>
                <a:t>” </a:t>
              </a:r>
              <a:r>
                <a:rPr lang="en-US" sz="3041" dirty="0" err="1">
                  <a:solidFill>
                    <a:srgbClr val="000000"/>
                  </a:solidFill>
                  <a:latin typeface="Cambria"/>
                </a:rPr>
                <a:t>lặp</a:t>
              </a:r>
              <a:r>
                <a:rPr lang="en-US" sz="3041" dirty="0">
                  <a:solidFill>
                    <a:srgbClr val="000000"/>
                  </a:solidFill>
                  <a:latin typeface="Cambria"/>
                </a:rPr>
                <a:t> </a:t>
              </a:r>
              <a:r>
                <a:rPr lang="en-US" sz="3041" dirty="0" err="1">
                  <a:solidFill>
                    <a:srgbClr val="000000"/>
                  </a:solidFill>
                  <a:latin typeface="Cambria"/>
                </a:rPr>
                <a:t>lại</a:t>
              </a:r>
              <a:r>
                <a:rPr lang="en-US" sz="3041" dirty="0">
                  <a:solidFill>
                    <a:srgbClr val="000000"/>
                  </a:solidFill>
                  <a:latin typeface="Cambria"/>
                </a:rPr>
                <a:t> </a:t>
              </a:r>
              <a:r>
                <a:rPr lang="en-US" sz="3041" dirty="0" err="1">
                  <a:solidFill>
                    <a:srgbClr val="000000"/>
                  </a:solidFill>
                  <a:latin typeface="Cambria"/>
                </a:rPr>
                <a:t>nhiều</a:t>
              </a:r>
              <a:r>
                <a:rPr lang="en-US" sz="3041" dirty="0">
                  <a:solidFill>
                    <a:srgbClr val="000000"/>
                  </a:solidFill>
                  <a:latin typeface="Cambria"/>
                </a:rPr>
                <a:t> </a:t>
              </a:r>
              <a:r>
                <a:rPr lang="en-US" sz="3041" dirty="0" err="1">
                  <a:solidFill>
                    <a:srgbClr val="000000"/>
                  </a:solidFill>
                  <a:latin typeface="Cambria"/>
                </a:rPr>
                <a:t>lần</a:t>
              </a:r>
              <a:r>
                <a:rPr lang="en-US" sz="3041" dirty="0">
                  <a:solidFill>
                    <a:srgbClr val="000000"/>
                  </a:solidFill>
                  <a:latin typeface="Cambria"/>
                </a:rPr>
                <a:t> </a:t>
              </a:r>
              <a:r>
                <a:rPr lang="en-US" sz="3041" dirty="0" err="1">
                  <a:solidFill>
                    <a:srgbClr val="000000"/>
                  </a:solidFill>
                  <a:latin typeface="Cambria"/>
                </a:rPr>
                <a:t>trong</a:t>
              </a:r>
              <a:r>
                <a:rPr lang="en-US" sz="3041" dirty="0">
                  <a:solidFill>
                    <a:srgbClr val="000000"/>
                  </a:solidFill>
                  <a:latin typeface="Cambria"/>
                </a:rPr>
                <a:t> </a:t>
              </a:r>
              <a:r>
                <a:rPr lang="en-US" sz="3041" dirty="0" err="1">
                  <a:solidFill>
                    <a:srgbClr val="000000"/>
                  </a:solidFill>
                  <a:latin typeface="Cambria"/>
                </a:rPr>
                <a:t>đoạn</a:t>
              </a:r>
              <a:r>
                <a:rPr lang="en-US" sz="3041" dirty="0">
                  <a:solidFill>
                    <a:srgbClr val="000000"/>
                  </a:solidFill>
                  <a:latin typeface="Cambria"/>
                </a:rPr>
                <a:t> </a:t>
              </a:r>
              <a:r>
                <a:rPr lang="en-US" sz="3041" dirty="0" err="1">
                  <a:solidFill>
                    <a:srgbClr val="000000"/>
                  </a:solidFill>
                  <a:latin typeface="Cambria"/>
                </a:rPr>
                <a:t>miêu</a:t>
              </a:r>
              <a:r>
                <a:rPr lang="en-US" sz="3041" dirty="0">
                  <a:solidFill>
                    <a:srgbClr val="000000"/>
                  </a:solidFill>
                  <a:latin typeface="Cambria"/>
                </a:rPr>
                <a:t> </a:t>
              </a:r>
              <a:r>
                <a:rPr lang="en-US" sz="3041" dirty="0" err="1">
                  <a:solidFill>
                    <a:srgbClr val="000000"/>
                  </a:solidFill>
                  <a:latin typeface="Cambria"/>
                </a:rPr>
                <a:t>tả</a:t>
              </a:r>
              <a:r>
                <a:rPr lang="en-US" sz="3041" dirty="0">
                  <a:solidFill>
                    <a:srgbClr val="000000"/>
                  </a:solidFill>
                  <a:latin typeface="Cambria"/>
                </a:rPr>
                <a:t> </a:t>
              </a:r>
              <a:r>
                <a:rPr lang="en-US" sz="3041" dirty="0" err="1">
                  <a:solidFill>
                    <a:srgbClr val="000000"/>
                  </a:solidFill>
                  <a:latin typeface="Cambria"/>
                </a:rPr>
                <a:t>cảnh</a:t>
              </a:r>
              <a:r>
                <a:rPr lang="en-US" sz="3041" dirty="0">
                  <a:solidFill>
                    <a:srgbClr val="000000"/>
                  </a:solidFill>
                  <a:latin typeface="Cambria"/>
                </a:rPr>
                <a:t> </a:t>
              </a:r>
              <a:r>
                <a:rPr lang="en-US" sz="3041" dirty="0" err="1">
                  <a:solidFill>
                    <a:srgbClr val="000000"/>
                  </a:solidFill>
                  <a:latin typeface="Cambria"/>
                </a:rPr>
                <a:t>thiên</a:t>
              </a:r>
              <a:r>
                <a:rPr lang="en-US" sz="3041" dirty="0">
                  <a:solidFill>
                    <a:srgbClr val="000000"/>
                  </a:solidFill>
                  <a:latin typeface="Cambria"/>
                </a:rPr>
                <a:t> </a:t>
              </a:r>
              <a:r>
                <a:rPr lang="en-US" sz="3041" dirty="0" err="1">
                  <a:solidFill>
                    <a:srgbClr val="000000"/>
                  </a:solidFill>
                  <a:latin typeface="Cambria"/>
                </a:rPr>
                <a:t>nhiên</a:t>
              </a:r>
              <a:r>
                <a:rPr lang="en-US" sz="3041" dirty="0">
                  <a:solidFill>
                    <a:srgbClr val="000000"/>
                  </a:solidFill>
                  <a:latin typeface="Cambria"/>
                </a:rPr>
                <a:t> ở Sa Pa </a:t>
              </a:r>
              <a:r>
                <a:rPr lang="en-US" sz="3041" dirty="0" err="1">
                  <a:solidFill>
                    <a:srgbClr val="000000"/>
                  </a:solidFill>
                  <a:latin typeface="Cambria"/>
                </a:rPr>
                <a:t>muốn</a:t>
              </a:r>
              <a:r>
                <a:rPr lang="en-US" sz="3041" dirty="0">
                  <a:solidFill>
                    <a:srgbClr val="000000"/>
                  </a:solidFill>
                  <a:latin typeface="Cambria"/>
                </a:rPr>
                <a:t> </a:t>
              </a:r>
              <a:r>
                <a:rPr lang="en-US" sz="3041" dirty="0" err="1">
                  <a:solidFill>
                    <a:srgbClr val="000000"/>
                  </a:solidFill>
                  <a:latin typeface="Cambria"/>
                </a:rPr>
                <a:t>nhấn</a:t>
              </a:r>
              <a:r>
                <a:rPr lang="en-US" sz="3041" dirty="0">
                  <a:solidFill>
                    <a:srgbClr val="000000"/>
                  </a:solidFill>
                  <a:latin typeface="Cambria"/>
                </a:rPr>
                <a:t> </a:t>
              </a:r>
              <a:r>
                <a:rPr lang="en-US" sz="3041" dirty="0" err="1">
                  <a:solidFill>
                    <a:srgbClr val="000000"/>
                  </a:solidFill>
                  <a:latin typeface="Cambria"/>
                </a:rPr>
                <a:t>mạnh</a:t>
              </a:r>
              <a:r>
                <a:rPr lang="en-US" sz="3041" dirty="0">
                  <a:solidFill>
                    <a:srgbClr val="000000"/>
                  </a:solidFill>
                  <a:latin typeface="Cambria"/>
                </a:rPr>
                <a:t> </a:t>
              </a:r>
              <a:r>
                <a:rPr lang="en-US" sz="3041" dirty="0" err="1">
                  <a:solidFill>
                    <a:srgbClr val="000000"/>
                  </a:solidFill>
                  <a:latin typeface="Cambria"/>
                </a:rPr>
                <a:t>điều</a:t>
              </a:r>
              <a:r>
                <a:rPr lang="en-US" sz="3041" dirty="0">
                  <a:solidFill>
                    <a:srgbClr val="000000"/>
                  </a:solidFill>
                  <a:latin typeface="Cambria"/>
                </a:rPr>
                <a:t> </a:t>
              </a:r>
              <a:r>
                <a:rPr lang="en-US" sz="3041" dirty="0" err="1">
                  <a:solidFill>
                    <a:srgbClr val="000000"/>
                  </a:solidFill>
                  <a:latin typeface="Cambria"/>
                </a:rPr>
                <a:t>gì</a:t>
              </a:r>
              <a:r>
                <a:rPr lang="en-US" sz="3041" dirty="0">
                  <a:solidFill>
                    <a:srgbClr val="000000"/>
                  </a:solidFill>
                  <a:latin typeface="Cambria"/>
                </a:rPr>
                <a:t>? </a:t>
              </a:r>
              <a:r>
                <a:rPr lang="en-US" sz="3041" dirty="0" err="1">
                  <a:solidFill>
                    <a:srgbClr val="000000"/>
                  </a:solidFill>
                  <a:latin typeface="Cambria Bold"/>
                </a:rPr>
                <a:t>Tìm</a:t>
              </a:r>
              <a:r>
                <a:rPr lang="en-US" sz="3041" dirty="0">
                  <a:solidFill>
                    <a:srgbClr val="000000"/>
                  </a:solidFill>
                  <a:latin typeface="Cambria Bold"/>
                </a:rPr>
                <a:t> </a:t>
              </a:r>
              <a:r>
                <a:rPr lang="en-US" sz="3041" dirty="0" err="1">
                  <a:solidFill>
                    <a:srgbClr val="000000"/>
                  </a:solidFill>
                  <a:latin typeface="Cambria Bold"/>
                </a:rPr>
                <a:t>câu</a:t>
              </a:r>
              <a:r>
                <a:rPr lang="en-US" sz="3041" dirty="0">
                  <a:solidFill>
                    <a:srgbClr val="000000"/>
                  </a:solidFill>
                  <a:latin typeface="Cambria Bold"/>
                </a:rPr>
                <a:t> </a:t>
              </a:r>
              <a:r>
                <a:rPr lang="en-US" sz="3041" dirty="0" err="1">
                  <a:solidFill>
                    <a:srgbClr val="000000"/>
                  </a:solidFill>
                  <a:latin typeface="Cambria Bold"/>
                </a:rPr>
                <a:t>trả</a:t>
              </a:r>
              <a:r>
                <a:rPr lang="en-US" sz="3041" dirty="0">
                  <a:solidFill>
                    <a:srgbClr val="000000"/>
                  </a:solidFill>
                  <a:latin typeface="Cambria Bold"/>
                </a:rPr>
                <a:t> </a:t>
              </a:r>
              <a:r>
                <a:rPr lang="en-US" sz="3041" dirty="0" err="1">
                  <a:solidFill>
                    <a:srgbClr val="000000"/>
                  </a:solidFill>
                  <a:latin typeface="Cambria Bold"/>
                </a:rPr>
                <a:t>lời</a:t>
              </a:r>
              <a:r>
                <a:rPr lang="en-US" sz="3041" dirty="0">
                  <a:solidFill>
                    <a:srgbClr val="000000"/>
                  </a:solidFill>
                  <a:latin typeface="Cambria Bold"/>
                </a:rPr>
                <a:t> </a:t>
              </a:r>
              <a:r>
                <a:rPr lang="en-US" sz="3041" dirty="0" err="1">
                  <a:solidFill>
                    <a:srgbClr val="000000"/>
                  </a:solidFill>
                  <a:latin typeface="Cambria Bold"/>
                </a:rPr>
                <a:t>đúng</a:t>
              </a:r>
              <a:r>
                <a:rPr lang="en-US" sz="3041" dirty="0">
                  <a:solidFill>
                    <a:srgbClr val="000000"/>
                  </a:solidFill>
                  <a:latin typeface="Cambria Bold"/>
                </a:rPr>
                <a:t>.</a:t>
              </a:r>
            </a:p>
          </p:txBody>
        </p:sp>
      </p:grpSp>
      <p:grpSp>
        <p:nvGrpSpPr>
          <p:cNvPr id="23" name="Group 22">
            <a:extLst>
              <a:ext uri="{FF2B5EF4-FFF2-40B4-BE49-F238E27FC236}">
                <a16:creationId xmlns:a16="http://schemas.microsoft.com/office/drawing/2014/main" id="{BEB61218-2B1C-96B5-680C-1959A3E98855}"/>
              </a:ext>
            </a:extLst>
          </p:cNvPr>
          <p:cNvGrpSpPr/>
          <p:nvPr/>
        </p:nvGrpSpPr>
        <p:grpSpPr>
          <a:xfrm>
            <a:off x="4995418" y="2319809"/>
            <a:ext cx="2916549" cy="804010"/>
            <a:chOff x="4100268" y="2274336"/>
            <a:chExt cx="2916549" cy="804010"/>
          </a:xfrm>
        </p:grpSpPr>
        <p:sp>
          <p:nvSpPr>
            <p:cNvPr id="17" name="Freeform 17"/>
            <p:cNvSpPr/>
            <p:nvPr/>
          </p:nvSpPr>
          <p:spPr>
            <a:xfrm>
              <a:off x="4100268" y="2274336"/>
              <a:ext cx="2916549" cy="804010"/>
            </a:xfrm>
            <a:custGeom>
              <a:avLst/>
              <a:gdLst/>
              <a:ahLst/>
              <a:cxnLst/>
              <a:rect l="l" t="t" r="r" b="b"/>
              <a:pathLst>
                <a:path w="4562762" h="1576227">
                  <a:moveTo>
                    <a:pt x="0" y="0"/>
                  </a:moveTo>
                  <a:lnTo>
                    <a:pt x="4562761" y="0"/>
                  </a:lnTo>
                  <a:lnTo>
                    <a:pt x="4562761" y="1576227"/>
                  </a:lnTo>
                  <a:lnTo>
                    <a:pt x="0" y="1576227"/>
                  </a:lnTo>
                  <a:lnTo>
                    <a:pt x="0" y="0"/>
                  </a:lnTo>
                  <a:close/>
                </a:path>
              </a:pathLst>
            </a:custGeom>
            <a:blipFill>
              <a:blip r:embed="rId2">
                <a:extLst>
                  <a:ext uri="{96DAC541-7B7A-43D3-8B79-37D633B846F1}">
                    <asvg:svgBlip xmlns="" xmlns:asvg="http://schemas.microsoft.com/office/drawing/2016/SVG/main" r:embed="rId14"/>
                  </a:ext>
                </a:extLst>
              </a:blip>
              <a:stretch>
                <a:fillRect/>
              </a:stretch>
            </a:blipFill>
          </p:spPr>
        </p:sp>
        <p:sp>
          <p:nvSpPr>
            <p:cNvPr id="20" name="TextBox 20"/>
            <p:cNvSpPr txBox="1"/>
            <p:nvPr/>
          </p:nvSpPr>
          <p:spPr>
            <a:xfrm>
              <a:off x="4100268" y="2350548"/>
              <a:ext cx="2916549" cy="644087"/>
            </a:xfrm>
            <a:prstGeom prst="rect">
              <a:avLst/>
            </a:prstGeom>
          </p:spPr>
          <p:txBody>
            <a:bodyPr wrap="square" lIns="0" tIns="0" rIns="0" bIns="0" rtlCol="0" anchor="t">
              <a:spAutoFit/>
            </a:bodyPr>
            <a:lstStyle/>
            <a:p>
              <a:pPr algn="ctr" defTabSz="609630">
                <a:lnSpc>
                  <a:spcPts val="5526"/>
                </a:lnSpc>
                <a:spcBef>
                  <a:spcPct val="0"/>
                </a:spcBef>
              </a:pPr>
              <a:r>
                <a:rPr lang="en-US" sz="3948" b="1" dirty="0">
                  <a:solidFill>
                    <a:srgbClr val="000000"/>
                  </a:solidFill>
                  <a:latin typeface="Cambria"/>
                </a:rPr>
                <a:t>THOẮT LẠI</a:t>
              </a:r>
            </a:p>
          </p:txBody>
        </p:sp>
      </p:grpSp>
      <p:grpSp>
        <p:nvGrpSpPr>
          <p:cNvPr id="24" name="Group 23">
            <a:extLst>
              <a:ext uri="{FF2B5EF4-FFF2-40B4-BE49-F238E27FC236}">
                <a16:creationId xmlns:a16="http://schemas.microsoft.com/office/drawing/2014/main" id="{A931C259-7674-B9FE-9CF1-AD24AF481614}"/>
              </a:ext>
            </a:extLst>
          </p:cNvPr>
          <p:cNvGrpSpPr/>
          <p:nvPr/>
        </p:nvGrpSpPr>
        <p:grpSpPr>
          <a:xfrm>
            <a:off x="1366597" y="3280179"/>
            <a:ext cx="10005341" cy="3046728"/>
            <a:chOff x="1366597" y="3280179"/>
            <a:chExt cx="10005341" cy="3046728"/>
          </a:xfrm>
        </p:grpSpPr>
        <p:sp>
          <p:nvSpPr>
            <p:cNvPr id="18" name="Freeform 18"/>
            <p:cNvSpPr/>
            <p:nvPr/>
          </p:nvSpPr>
          <p:spPr>
            <a:xfrm>
              <a:off x="1366597" y="3280179"/>
              <a:ext cx="10005341" cy="3046728"/>
            </a:xfrm>
            <a:custGeom>
              <a:avLst/>
              <a:gdLst/>
              <a:ahLst/>
              <a:cxnLst/>
              <a:rect l="l" t="t" r="r" b="b"/>
              <a:pathLst>
                <a:path w="10537840" h="4346859">
                  <a:moveTo>
                    <a:pt x="0" y="0"/>
                  </a:moveTo>
                  <a:lnTo>
                    <a:pt x="10537841" y="0"/>
                  </a:lnTo>
                  <a:lnTo>
                    <a:pt x="10537841" y="4346859"/>
                  </a:lnTo>
                  <a:lnTo>
                    <a:pt x="0" y="4346859"/>
                  </a:lnTo>
                  <a:lnTo>
                    <a:pt x="0" y="0"/>
                  </a:lnTo>
                  <a:close/>
                </a:path>
              </a:pathLst>
            </a:custGeom>
            <a:blipFill>
              <a:blip r:embed="rId2">
                <a:extLst>
                  <a:ext uri="{96DAC541-7B7A-43D3-8B79-37D633B846F1}">
                    <asvg:svgBlip xmlns="" xmlns:asvg="http://schemas.microsoft.com/office/drawing/2016/SVG/main" r:embed="rId16"/>
                  </a:ext>
                </a:extLst>
              </a:blip>
              <a:stretch>
                <a:fillRect/>
              </a:stretch>
            </a:blipFill>
          </p:spPr>
        </p:sp>
        <p:sp>
          <p:nvSpPr>
            <p:cNvPr id="21" name="TextBox 21"/>
            <p:cNvSpPr txBox="1"/>
            <p:nvPr/>
          </p:nvSpPr>
          <p:spPr>
            <a:xfrm>
              <a:off x="1951019" y="3525031"/>
              <a:ext cx="8419673" cy="2107244"/>
            </a:xfrm>
            <a:prstGeom prst="rect">
              <a:avLst/>
            </a:prstGeom>
          </p:spPr>
          <p:txBody>
            <a:bodyPr lIns="0" tIns="0" rIns="0" bIns="0" rtlCol="0" anchor="t">
              <a:spAutoFit/>
            </a:bodyPr>
            <a:lstStyle/>
            <a:p>
              <a:pPr algn="ctr" defTabSz="609630">
                <a:lnSpc>
                  <a:spcPts val="4200"/>
                </a:lnSpc>
                <a:spcBef>
                  <a:spcPct val="0"/>
                </a:spcBef>
              </a:pPr>
              <a:r>
                <a:rPr lang="en-US" sz="3000" dirty="0" err="1">
                  <a:solidFill>
                    <a:srgbClr val="000000"/>
                  </a:solidFill>
                  <a:latin typeface="Cambria"/>
                </a:rPr>
                <a:t>Cụm</a:t>
              </a:r>
              <a:r>
                <a:rPr lang="en-US" sz="3000" dirty="0">
                  <a:solidFill>
                    <a:srgbClr val="000000"/>
                  </a:solidFill>
                  <a:latin typeface="Cambria"/>
                </a:rPr>
                <a:t> </a:t>
              </a:r>
              <a:r>
                <a:rPr lang="en-US" sz="3000" dirty="0" err="1">
                  <a:solidFill>
                    <a:srgbClr val="000000"/>
                  </a:solidFill>
                  <a:latin typeface="Cambria"/>
                </a:rPr>
                <a:t>từ</a:t>
              </a:r>
              <a:r>
                <a:rPr lang="en-US" sz="3000" dirty="0">
                  <a:solidFill>
                    <a:srgbClr val="000000"/>
                  </a:solidFill>
                  <a:latin typeface="Cambria"/>
                </a:rPr>
                <a:t> </a:t>
              </a:r>
              <a:r>
                <a:rPr lang="en-US" sz="3000" dirty="0" err="1">
                  <a:solidFill>
                    <a:srgbClr val="000000"/>
                  </a:solidFill>
                  <a:latin typeface="Cambria"/>
                </a:rPr>
                <a:t>thoắt</a:t>
              </a:r>
              <a:r>
                <a:rPr lang="en-US" sz="3000" dirty="0">
                  <a:solidFill>
                    <a:srgbClr val="000000"/>
                  </a:solidFill>
                  <a:latin typeface="Cambria"/>
                </a:rPr>
                <a:t> </a:t>
              </a:r>
              <a:r>
                <a:rPr lang="en-US" sz="3000" dirty="0" err="1">
                  <a:solidFill>
                    <a:srgbClr val="000000"/>
                  </a:solidFill>
                  <a:latin typeface="Cambria"/>
                </a:rPr>
                <a:t>lại</a:t>
              </a:r>
              <a:r>
                <a:rPr lang="en-US" sz="3000" dirty="0">
                  <a:solidFill>
                    <a:srgbClr val="000000"/>
                  </a:solidFill>
                  <a:latin typeface="Cambria"/>
                </a:rPr>
                <a:t> </a:t>
              </a:r>
              <a:r>
                <a:rPr lang="en-US" sz="3000" dirty="0" err="1">
                  <a:solidFill>
                    <a:srgbClr val="000000"/>
                  </a:solidFill>
                  <a:latin typeface="Cambria"/>
                </a:rPr>
                <a:t>gợi</a:t>
              </a:r>
              <a:r>
                <a:rPr lang="en-US" sz="3000" dirty="0">
                  <a:solidFill>
                    <a:srgbClr val="000000"/>
                  </a:solidFill>
                  <a:latin typeface="Cambria"/>
                </a:rPr>
                <a:t> </a:t>
              </a:r>
              <a:r>
                <a:rPr lang="en-US" sz="3000" dirty="0" err="1">
                  <a:solidFill>
                    <a:srgbClr val="000000"/>
                  </a:solidFill>
                  <a:latin typeface="Cambria"/>
                </a:rPr>
                <a:t>tả</a:t>
              </a:r>
              <a:r>
                <a:rPr lang="en-US" sz="3000" dirty="0">
                  <a:solidFill>
                    <a:srgbClr val="000000"/>
                  </a:solidFill>
                  <a:latin typeface="Cambria"/>
                </a:rPr>
                <a:t> </a:t>
              </a:r>
              <a:r>
                <a:rPr lang="en-US" sz="3000" dirty="0" err="1">
                  <a:solidFill>
                    <a:srgbClr val="000000"/>
                  </a:solidFill>
                  <a:latin typeface="Cambria"/>
                </a:rPr>
                <a:t>cảm</a:t>
              </a:r>
              <a:r>
                <a:rPr lang="en-US" sz="3000" dirty="0">
                  <a:solidFill>
                    <a:srgbClr val="000000"/>
                  </a:solidFill>
                  <a:latin typeface="Cambria"/>
                </a:rPr>
                <a:t> </a:t>
              </a:r>
              <a:r>
                <a:rPr lang="en-US" sz="3000" dirty="0" err="1">
                  <a:solidFill>
                    <a:srgbClr val="000000"/>
                  </a:solidFill>
                  <a:latin typeface="Cambria"/>
                </a:rPr>
                <a:t>xúc</a:t>
              </a:r>
              <a:r>
                <a:rPr lang="en-US" sz="3000" dirty="0">
                  <a:solidFill>
                    <a:srgbClr val="000000"/>
                  </a:solidFill>
                  <a:latin typeface="Cambria"/>
                </a:rPr>
                <a:t> </a:t>
              </a:r>
              <a:r>
                <a:rPr lang="en-US" sz="3000" dirty="0" err="1">
                  <a:solidFill>
                    <a:srgbClr val="000000"/>
                  </a:solidFill>
                  <a:latin typeface="Cambria"/>
                </a:rPr>
                <a:t>đột</a:t>
              </a:r>
              <a:r>
                <a:rPr lang="en-US" sz="3000" dirty="0">
                  <a:solidFill>
                    <a:srgbClr val="000000"/>
                  </a:solidFill>
                  <a:latin typeface="Cambria"/>
                </a:rPr>
                <a:t> </a:t>
              </a:r>
              <a:r>
                <a:rPr lang="en-US" sz="3000" dirty="0" err="1">
                  <a:solidFill>
                    <a:srgbClr val="000000"/>
                  </a:solidFill>
                  <a:latin typeface="Cambria"/>
                </a:rPr>
                <a:t>ngột</a:t>
              </a:r>
              <a:r>
                <a:rPr lang="en-US" sz="3000" dirty="0">
                  <a:solidFill>
                    <a:srgbClr val="000000"/>
                  </a:solidFill>
                  <a:latin typeface="Cambria"/>
                </a:rPr>
                <a:t>, </a:t>
              </a:r>
              <a:r>
                <a:rPr lang="en-US" sz="3000" dirty="0" err="1">
                  <a:solidFill>
                    <a:srgbClr val="000000"/>
                  </a:solidFill>
                  <a:latin typeface="Cambria"/>
                </a:rPr>
                <a:t>ngỡ</a:t>
              </a:r>
              <a:r>
                <a:rPr lang="en-US" sz="3000" dirty="0">
                  <a:solidFill>
                    <a:srgbClr val="000000"/>
                  </a:solidFill>
                  <a:latin typeface="Cambria"/>
                </a:rPr>
                <a:t> </a:t>
              </a:r>
              <a:r>
                <a:rPr lang="en-US" sz="3000" dirty="0" err="1">
                  <a:solidFill>
                    <a:srgbClr val="000000"/>
                  </a:solidFill>
                  <a:latin typeface="Cambria"/>
                </a:rPr>
                <a:t>ngàng</a:t>
              </a:r>
              <a:r>
                <a:rPr lang="en-US" sz="3000" dirty="0">
                  <a:solidFill>
                    <a:srgbClr val="000000"/>
                  </a:solidFill>
                  <a:latin typeface="Cambria"/>
                </a:rPr>
                <a:t>, </a:t>
              </a:r>
              <a:r>
                <a:rPr lang="en-US" sz="3000" dirty="0" err="1">
                  <a:solidFill>
                    <a:srgbClr val="000000"/>
                  </a:solidFill>
                  <a:latin typeface="Cambria"/>
                </a:rPr>
                <a:t>nhấn</a:t>
              </a:r>
              <a:r>
                <a:rPr lang="en-US" sz="3000" dirty="0">
                  <a:solidFill>
                    <a:srgbClr val="000000"/>
                  </a:solidFill>
                  <a:latin typeface="Cambria"/>
                </a:rPr>
                <a:t> </a:t>
              </a:r>
              <a:r>
                <a:rPr lang="en-US" sz="3000" dirty="0" err="1">
                  <a:solidFill>
                    <a:srgbClr val="000000"/>
                  </a:solidFill>
                  <a:latin typeface="Cambria"/>
                </a:rPr>
                <a:t>mạnh</a:t>
              </a:r>
              <a:r>
                <a:rPr lang="en-US" sz="3000" dirty="0">
                  <a:solidFill>
                    <a:srgbClr val="000000"/>
                  </a:solidFill>
                  <a:latin typeface="Cambria"/>
                </a:rPr>
                <a:t> </a:t>
              </a:r>
              <a:r>
                <a:rPr lang="en-US" sz="3000" dirty="0" err="1">
                  <a:solidFill>
                    <a:srgbClr val="000000"/>
                  </a:solidFill>
                  <a:latin typeface="Cambria"/>
                </a:rPr>
                <a:t>sự</a:t>
              </a:r>
              <a:r>
                <a:rPr lang="en-US" sz="3000" dirty="0">
                  <a:solidFill>
                    <a:srgbClr val="000000"/>
                  </a:solidFill>
                  <a:latin typeface="Cambria"/>
                </a:rPr>
                <a:t> </a:t>
              </a:r>
              <a:r>
                <a:rPr lang="en-US" sz="3000" dirty="0" err="1">
                  <a:solidFill>
                    <a:srgbClr val="000000"/>
                  </a:solidFill>
                  <a:latin typeface="Cambria"/>
                </a:rPr>
                <a:t>thay</a:t>
              </a:r>
              <a:r>
                <a:rPr lang="en-US" sz="3000" dirty="0">
                  <a:solidFill>
                    <a:srgbClr val="000000"/>
                  </a:solidFill>
                  <a:latin typeface="Cambria"/>
                </a:rPr>
                <a:t> </a:t>
              </a:r>
              <a:r>
                <a:rPr lang="en-US" sz="3000" dirty="0" err="1">
                  <a:solidFill>
                    <a:srgbClr val="000000"/>
                  </a:solidFill>
                  <a:latin typeface="Cambria"/>
                </a:rPr>
                <a:t>đổi</a:t>
              </a:r>
              <a:r>
                <a:rPr lang="en-US" sz="3000" dirty="0">
                  <a:solidFill>
                    <a:srgbClr val="000000"/>
                  </a:solidFill>
                  <a:latin typeface="Cambria"/>
                </a:rPr>
                <a:t> </a:t>
              </a:r>
              <a:r>
                <a:rPr lang="en-US" sz="3000" dirty="0" err="1">
                  <a:solidFill>
                    <a:srgbClr val="000000"/>
                  </a:solidFill>
                  <a:latin typeface="Cambria"/>
                </a:rPr>
                <a:t>nhanh</a:t>
              </a:r>
              <a:r>
                <a:rPr lang="en-US" sz="3000" dirty="0">
                  <a:solidFill>
                    <a:srgbClr val="000000"/>
                  </a:solidFill>
                  <a:latin typeface="Cambria"/>
                </a:rPr>
                <a:t> </a:t>
              </a:r>
              <a:r>
                <a:rPr lang="en-US" sz="3000" dirty="0" err="1">
                  <a:solidFill>
                    <a:srgbClr val="000000"/>
                  </a:solidFill>
                  <a:latin typeface="Cambria"/>
                </a:rPr>
                <a:t>chóng</a:t>
              </a:r>
              <a:r>
                <a:rPr lang="en-US" sz="3000" dirty="0">
                  <a:solidFill>
                    <a:srgbClr val="000000"/>
                  </a:solidFill>
                  <a:latin typeface="Cambria"/>
                </a:rPr>
                <a:t> </a:t>
              </a:r>
              <a:r>
                <a:rPr lang="en-US" sz="3000" dirty="0" err="1">
                  <a:solidFill>
                    <a:srgbClr val="000000"/>
                  </a:solidFill>
                  <a:latin typeface="Cambria"/>
                </a:rPr>
                <a:t>của</a:t>
              </a:r>
              <a:r>
                <a:rPr lang="en-US" sz="3000" dirty="0">
                  <a:solidFill>
                    <a:srgbClr val="000000"/>
                  </a:solidFill>
                  <a:latin typeface="Cambria"/>
                </a:rPr>
                <a:t> </a:t>
              </a:r>
              <a:r>
                <a:rPr lang="en-US" sz="3000" dirty="0" err="1">
                  <a:solidFill>
                    <a:srgbClr val="000000"/>
                  </a:solidFill>
                  <a:latin typeface="Cambria"/>
                </a:rPr>
                <a:t>thời</a:t>
              </a:r>
              <a:r>
                <a:rPr lang="en-US" sz="3000" dirty="0">
                  <a:solidFill>
                    <a:srgbClr val="000000"/>
                  </a:solidFill>
                  <a:latin typeface="Cambria"/>
                </a:rPr>
                <a:t> </a:t>
              </a:r>
              <a:r>
                <a:rPr lang="en-US" sz="3000" dirty="0" err="1">
                  <a:solidFill>
                    <a:srgbClr val="000000"/>
                  </a:solidFill>
                  <a:latin typeface="Cambria"/>
                </a:rPr>
                <a:t>gian</a:t>
              </a:r>
              <a:r>
                <a:rPr lang="en-US" sz="3000" dirty="0">
                  <a:solidFill>
                    <a:srgbClr val="000000"/>
                  </a:solidFill>
                  <a:latin typeface="Cambria"/>
                </a:rPr>
                <a:t> </a:t>
              </a:r>
              <a:r>
                <a:rPr lang="en-US" sz="3000" dirty="0" err="1">
                  <a:solidFill>
                    <a:srgbClr val="000000"/>
                  </a:solidFill>
                  <a:latin typeface="Cambria"/>
                </a:rPr>
                <a:t>đến</a:t>
              </a:r>
              <a:r>
                <a:rPr lang="en-US" sz="3000" dirty="0">
                  <a:solidFill>
                    <a:srgbClr val="000000"/>
                  </a:solidFill>
                  <a:latin typeface="Cambria"/>
                </a:rPr>
                <a:t> </a:t>
              </a:r>
              <a:r>
                <a:rPr lang="en-US" sz="3000" dirty="0" err="1">
                  <a:solidFill>
                    <a:srgbClr val="000000"/>
                  </a:solidFill>
                  <a:latin typeface="Cambria"/>
                </a:rPr>
                <a:t>mức</a:t>
              </a:r>
              <a:r>
                <a:rPr lang="en-US" sz="3000" dirty="0">
                  <a:solidFill>
                    <a:srgbClr val="000000"/>
                  </a:solidFill>
                  <a:latin typeface="Cambria"/>
                </a:rPr>
                <a:t> </a:t>
              </a:r>
              <a:r>
                <a:rPr lang="en-US" sz="3000" dirty="0" err="1">
                  <a:solidFill>
                    <a:srgbClr val="000000"/>
                  </a:solidFill>
                  <a:latin typeface="Cambria"/>
                </a:rPr>
                <a:t>bất</a:t>
              </a:r>
              <a:r>
                <a:rPr lang="en-US" sz="3000" dirty="0">
                  <a:solidFill>
                    <a:srgbClr val="000000"/>
                  </a:solidFill>
                  <a:latin typeface="Cambria"/>
                </a:rPr>
                <a:t> </a:t>
              </a:r>
              <a:r>
                <a:rPr lang="en-US" sz="3000" dirty="0" err="1">
                  <a:solidFill>
                    <a:srgbClr val="000000"/>
                  </a:solidFill>
                  <a:latin typeface="Cambria"/>
                </a:rPr>
                <a:t>ngờ</a:t>
              </a:r>
              <a:r>
                <a:rPr lang="en-US" sz="3000" dirty="0">
                  <a:solidFill>
                    <a:srgbClr val="000000"/>
                  </a:solidFill>
                  <a:latin typeface="Cambria"/>
                </a:rPr>
                <a:t>, </a:t>
              </a:r>
              <a:r>
                <a:rPr lang="en-US" sz="3000" dirty="0" err="1">
                  <a:solidFill>
                    <a:srgbClr val="000000"/>
                  </a:solidFill>
                  <a:latin typeface="Cambria"/>
                </a:rPr>
                <a:t>làm</a:t>
              </a:r>
              <a:r>
                <a:rPr lang="en-US" sz="3000" dirty="0">
                  <a:solidFill>
                    <a:srgbClr val="000000"/>
                  </a:solidFill>
                  <a:latin typeface="Cambria"/>
                </a:rPr>
                <a:t> </a:t>
              </a:r>
              <a:r>
                <a:rPr lang="en-US" sz="3000" dirty="0" err="1">
                  <a:solidFill>
                    <a:srgbClr val="000000"/>
                  </a:solidFill>
                  <a:latin typeface="Cambria"/>
                </a:rPr>
                <a:t>nổi</a:t>
              </a:r>
              <a:r>
                <a:rPr lang="en-US" sz="3000" dirty="0">
                  <a:solidFill>
                    <a:srgbClr val="000000"/>
                  </a:solidFill>
                  <a:latin typeface="Cambria"/>
                </a:rPr>
                <a:t> </a:t>
              </a:r>
              <a:r>
                <a:rPr lang="en-US" sz="3000" dirty="0" err="1">
                  <a:solidFill>
                    <a:srgbClr val="000000"/>
                  </a:solidFill>
                  <a:latin typeface="Cambria"/>
                </a:rPr>
                <a:t>bật</a:t>
              </a:r>
              <a:r>
                <a:rPr lang="en-US" sz="3000" dirty="0">
                  <a:solidFill>
                    <a:srgbClr val="000000"/>
                  </a:solidFill>
                  <a:latin typeface="Cambria"/>
                </a:rPr>
                <a:t> </a:t>
              </a:r>
              <a:r>
                <a:rPr lang="en-US" sz="3000" dirty="0" err="1">
                  <a:solidFill>
                    <a:srgbClr val="000000"/>
                  </a:solidFill>
                  <a:latin typeface="Cambria"/>
                </a:rPr>
                <a:t>vẻ</a:t>
              </a:r>
              <a:r>
                <a:rPr lang="en-US" sz="3000" dirty="0">
                  <a:solidFill>
                    <a:srgbClr val="000000"/>
                  </a:solidFill>
                  <a:latin typeface="Cambria"/>
                </a:rPr>
                <a:t> </a:t>
              </a:r>
              <a:r>
                <a:rPr lang="en-US" sz="3000" dirty="0" err="1">
                  <a:solidFill>
                    <a:srgbClr val="000000"/>
                  </a:solidFill>
                  <a:latin typeface="Cambria"/>
                </a:rPr>
                <a:t>đẹp</a:t>
              </a:r>
              <a:r>
                <a:rPr lang="en-US" sz="3000" dirty="0">
                  <a:solidFill>
                    <a:srgbClr val="000000"/>
                  </a:solidFill>
                  <a:latin typeface="Cambria"/>
                </a:rPr>
                <a:t> </a:t>
              </a:r>
              <a:r>
                <a:rPr lang="en-US" sz="3000" dirty="0" err="1">
                  <a:solidFill>
                    <a:srgbClr val="000000"/>
                  </a:solidFill>
                  <a:latin typeface="Cambria"/>
                </a:rPr>
                <a:t>nên</a:t>
              </a:r>
              <a:r>
                <a:rPr lang="en-US" sz="3000" dirty="0">
                  <a:solidFill>
                    <a:srgbClr val="000000"/>
                  </a:solidFill>
                  <a:latin typeface="Cambria"/>
                </a:rPr>
                <a:t> </a:t>
              </a:r>
              <a:r>
                <a:rPr lang="en-US" sz="3000" dirty="0" err="1">
                  <a:solidFill>
                    <a:srgbClr val="000000"/>
                  </a:solidFill>
                  <a:latin typeface="Cambria"/>
                </a:rPr>
                <a:t>thơ</a:t>
              </a:r>
              <a:r>
                <a:rPr lang="en-US" sz="3000" dirty="0">
                  <a:solidFill>
                    <a:srgbClr val="000000"/>
                  </a:solidFill>
                  <a:latin typeface="Cambria"/>
                </a:rPr>
                <a:t> </a:t>
              </a:r>
              <a:r>
                <a:rPr lang="en-US" sz="3000" dirty="0" err="1">
                  <a:solidFill>
                    <a:srgbClr val="000000"/>
                  </a:solidFill>
                  <a:latin typeface="Cambria"/>
                </a:rPr>
                <a:t>của</a:t>
              </a:r>
              <a:r>
                <a:rPr lang="en-US" sz="3000" dirty="0">
                  <a:solidFill>
                    <a:srgbClr val="000000"/>
                  </a:solidFill>
                  <a:latin typeface="Cambria"/>
                </a:rPr>
                <a:t> </a:t>
              </a:r>
              <a:r>
                <a:rPr lang="en-US" sz="3000" dirty="0" err="1">
                  <a:solidFill>
                    <a:srgbClr val="000000"/>
                  </a:solidFill>
                  <a:latin typeface="Cambria"/>
                </a:rPr>
                <a:t>sự</a:t>
              </a:r>
              <a:r>
                <a:rPr lang="en-US" sz="3000" dirty="0">
                  <a:solidFill>
                    <a:srgbClr val="000000"/>
                  </a:solidFill>
                  <a:latin typeface="Cambria"/>
                </a:rPr>
                <a:t> </a:t>
              </a:r>
              <a:r>
                <a:rPr lang="en-US" sz="3000" dirty="0" err="1">
                  <a:solidFill>
                    <a:srgbClr val="000000"/>
                  </a:solidFill>
                  <a:latin typeface="Cambria"/>
                </a:rPr>
                <a:t>biến</a:t>
              </a:r>
              <a:r>
                <a:rPr lang="en-US" sz="3000" dirty="0">
                  <a:solidFill>
                    <a:srgbClr val="000000"/>
                  </a:solidFill>
                  <a:latin typeface="Cambria"/>
                </a:rPr>
                <a:t> </a:t>
              </a:r>
              <a:r>
                <a:rPr lang="en-US" sz="3000" dirty="0" err="1">
                  <a:solidFill>
                    <a:srgbClr val="000000"/>
                  </a:solidFill>
                  <a:latin typeface="Cambria"/>
                </a:rPr>
                <a:t>đổi</a:t>
              </a:r>
              <a:r>
                <a:rPr lang="en-US" sz="3000" dirty="0">
                  <a:solidFill>
                    <a:srgbClr val="000000"/>
                  </a:solidFill>
                  <a:latin typeface="Cambria"/>
                </a:rPr>
                <a:t> </a:t>
              </a:r>
              <a:r>
                <a:rPr lang="en-US" sz="3000" dirty="0" err="1">
                  <a:solidFill>
                    <a:srgbClr val="000000"/>
                  </a:solidFill>
                  <a:latin typeface="Cambria"/>
                </a:rPr>
                <a:t>về</a:t>
              </a:r>
              <a:r>
                <a:rPr lang="en-US" sz="3000" dirty="0">
                  <a:solidFill>
                    <a:srgbClr val="000000"/>
                  </a:solidFill>
                  <a:latin typeface="Cambria"/>
                </a:rPr>
                <a:t> </a:t>
              </a:r>
              <a:r>
                <a:rPr lang="en-US" sz="3000" dirty="0" err="1">
                  <a:solidFill>
                    <a:srgbClr val="000000"/>
                  </a:solidFill>
                  <a:latin typeface="Cambria"/>
                </a:rPr>
                <a:t>cảnh</a:t>
              </a:r>
              <a:r>
                <a:rPr lang="en-US" sz="3000" dirty="0">
                  <a:solidFill>
                    <a:srgbClr val="000000"/>
                  </a:solidFill>
                  <a:latin typeface="Cambria"/>
                </a:rPr>
                <a:t> </a:t>
              </a:r>
              <a:r>
                <a:rPr lang="en-US" sz="3000" dirty="0" err="1">
                  <a:solidFill>
                    <a:srgbClr val="000000"/>
                  </a:solidFill>
                  <a:latin typeface="Cambria"/>
                </a:rPr>
                <a:t>sắc</a:t>
              </a:r>
              <a:r>
                <a:rPr lang="en-US" sz="3000" dirty="0">
                  <a:solidFill>
                    <a:srgbClr val="000000"/>
                  </a:solidFill>
                  <a:latin typeface="Cambria"/>
                </a:rPr>
                <a:t> </a:t>
              </a:r>
              <a:r>
                <a:rPr lang="en-US" sz="3000" dirty="0" err="1">
                  <a:solidFill>
                    <a:srgbClr val="000000"/>
                  </a:solidFill>
                  <a:latin typeface="Cambria"/>
                </a:rPr>
                <a:t>thiên</a:t>
              </a:r>
              <a:r>
                <a:rPr lang="en-US" sz="3000" dirty="0">
                  <a:solidFill>
                    <a:srgbClr val="000000"/>
                  </a:solidFill>
                  <a:latin typeface="Cambria"/>
                </a:rPr>
                <a:t> </a:t>
              </a:r>
              <a:r>
                <a:rPr lang="en-US" sz="3000" dirty="0" err="1">
                  <a:solidFill>
                    <a:srgbClr val="000000"/>
                  </a:solidFill>
                  <a:latin typeface="Cambria"/>
                </a:rPr>
                <a:t>nhiên</a:t>
              </a:r>
              <a:r>
                <a:rPr lang="en-US" sz="3000" dirty="0">
                  <a:solidFill>
                    <a:srgbClr val="000000"/>
                  </a:solidFill>
                  <a:latin typeface="Cambria"/>
                </a:rPr>
                <a:t> ở Sa Pa.</a:t>
              </a:r>
            </a:p>
          </p:txBody>
        </p:sp>
      </p:gr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500" fill="hold"/>
                                        <p:tgtEl>
                                          <p:spTgt spid="23"/>
                                        </p:tgtEl>
                                        <p:attrNameLst>
                                          <p:attrName>ppt_w</p:attrName>
                                        </p:attrNameLst>
                                      </p:cBhvr>
                                      <p:tavLst>
                                        <p:tav tm="0">
                                          <p:val>
                                            <p:fltVal val="0"/>
                                          </p:val>
                                        </p:tav>
                                        <p:tav tm="100000">
                                          <p:val>
                                            <p:strVal val="#ppt_w"/>
                                          </p:val>
                                        </p:tav>
                                      </p:tavLst>
                                    </p:anim>
                                    <p:anim calcmode="lin" valueType="num">
                                      <p:cBhvr>
                                        <p:cTn id="8" dur="500" fill="hold"/>
                                        <p:tgtEl>
                                          <p:spTgt spid="23"/>
                                        </p:tgtEl>
                                        <p:attrNameLst>
                                          <p:attrName>ppt_h</p:attrName>
                                        </p:attrNameLst>
                                      </p:cBhvr>
                                      <p:tavLst>
                                        <p:tav tm="0">
                                          <p:val>
                                            <p:fltVal val="0"/>
                                          </p:val>
                                        </p:tav>
                                        <p:tav tm="100000">
                                          <p:val>
                                            <p:strVal val="#ppt_h"/>
                                          </p:val>
                                        </p:tav>
                                      </p:tavLst>
                                    </p:anim>
                                    <p:animEffect transition="in" filter="fade">
                                      <p:cBhvr>
                                        <p:cTn id="9" dur="500"/>
                                        <p:tgtEl>
                                          <p:spTgt spid="23"/>
                                        </p:tgtEl>
                                      </p:cBhvr>
                                    </p:animEffect>
                                  </p:childTnLst>
                                </p:cTn>
                              </p:par>
                              <p:par>
                                <p:cTn id="10" presetID="53" presetClass="entr" presetSubtype="16" fill="hold" nodeType="withEffect">
                                  <p:stCondLst>
                                    <p:cond delay="0"/>
                                  </p:stCondLst>
                                  <p:childTnLst>
                                    <p:set>
                                      <p:cBhvr>
                                        <p:cTn id="11" dur="1" fill="hold">
                                          <p:stCondLst>
                                            <p:cond delay="0"/>
                                          </p:stCondLst>
                                        </p:cTn>
                                        <p:tgtEl>
                                          <p:spTgt spid="24"/>
                                        </p:tgtEl>
                                        <p:attrNameLst>
                                          <p:attrName>style.visibility</p:attrName>
                                        </p:attrNameLst>
                                      </p:cBhvr>
                                      <p:to>
                                        <p:strVal val="visible"/>
                                      </p:to>
                                    </p:set>
                                    <p:anim calcmode="lin" valueType="num">
                                      <p:cBhvr>
                                        <p:cTn id="12" dur="500" fill="hold"/>
                                        <p:tgtEl>
                                          <p:spTgt spid="24"/>
                                        </p:tgtEl>
                                        <p:attrNameLst>
                                          <p:attrName>ppt_w</p:attrName>
                                        </p:attrNameLst>
                                      </p:cBhvr>
                                      <p:tavLst>
                                        <p:tav tm="0">
                                          <p:val>
                                            <p:fltVal val="0"/>
                                          </p:val>
                                        </p:tav>
                                        <p:tav tm="100000">
                                          <p:val>
                                            <p:strVal val="#ppt_w"/>
                                          </p:val>
                                        </p:tav>
                                      </p:tavLst>
                                    </p:anim>
                                    <p:anim calcmode="lin" valueType="num">
                                      <p:cBhvr>
                                        <p:cTn id="13" dur="500" fill="hold"/>
                                        <p:tgtEl>
                                          <p:spTgt spid="24"/>
                                        </p:tgtEl>
                                        <p:attrNameLst>
                                          <p:attrName>ppt_h</p:attrName>
                                        </p:attrNameLst>
                                      </p:cBhvr>
                                      <p:tavLst>
                                        <p:tav tm="0">
                                          <p:val>
                                            <p:fltVal val="0"/>
                                          </p:val>
                                        </p:tav>
                                        <p:tav tm="100000">
                                          <p:val>
                                            <p:strVal val="#ppt_h"/>
                                          </p:val>
                                        </p:tav>
                                      </p:tavLst>
                                    </p:anim>
                                    <p:animEffect transition="in" filter="fade">
                                      <p:cBhvr>
                                        <p:cTn id="14"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565588" y="406124"/>
            <a:ext cx="11060825" cy="6045753"/>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6" name="Freeform 16"/>
          <p:cNvSpPr/>
          <p:nvPr/>
        </p:nvSpPr>
        <p:spPr>
          <a:xfrm>
            <a:off x="782175" y="787400"/>
            <a:ext cx="647405" cy="891435"/>
          </a:xfrm>
          <a:custGeom>
            <a:avLst/>
            <a:gdLst/>
            <a:ahLst/>
            <a:cxnLst/>
            <a:rect l="l" t="t" r="r" b="b"/>
            <a:pathLst>
              <a:path w="971107" h="1337152">
                <a:moveTo>
                  <a:pt x="0" y="0"/>
                </a:moveTo>
                <a:lnTo>
                  <a:pt x="971107" y="0"/>
                </a:lnTo>
                <a:lnTo>
                  <a:pt x="971107" y="1337152"/>
                </a:lnTo>
                <a:lnTo>
                  <a:pt x="0" y="1337152"/>
                </a:lnTo>
                <a:lnTo>
                  <a:pt x="0" y="0"/>
                </a:lnTo>
                <a:close/>
              </a:path>
            </a:pathLst>
          </a:custGeom>
          <a:blipFill>
            <a:blip r:embed="rId2"/>
            <a:stretch>
              <a:fillRect/>
            </a:stretch>
          </a:blipFill>
        </p:spPr>
      </p:sp>
      <p:sp>
        <p:nvSpPr>
          <p:cNvPr id="17" name="Freeform 17"/>
          <p:cNvSpPr/>
          <p:nvPr/>
        </p:nvSpPr>
        <p:spPr>
          <a:xfrm>
            <a:off x="8883268" y="2083315"/>
            <a:ext cx="2652229" cy="4160359"/>
          </a:xfrm>
          <a:custGeom>
            <a:avLst/>
            <a:gdLst/>
            <a:ahLst/>
            <a:cxnLst/>
            <a:rect l="l" t="t" r="r" b="b"/>
            <a:pathLst>
              <a:path w="3978343" h="6240538">
                <a:moveTo>
                  <a:pt x="0" y="0"/>
                </a:moveTo>
                <a:lnTo>
                  <a:pt x="3978343" y="0"/>
                </a:lnTo>
                <a:lnTo>
                  <a:pt x="3978343" y="6240537"/>
                </a:lnTo>
                <a:lnTo>
                  <a:pt x="0" y="6240537"/>
                </a:lnTo>
                <a:lnTo>
                  <a:pt x="0" y="0"/>
                </a:lnTo>
                <a:close/>
              </a:path>
            </a:pathLst>
          </a:custGeom>
          <a:blipFill>
            <a:blip r:embed="rId2"/>
            <a:stretch>
              <a:fillRect/>
            </a:stretch>
          </a:blipFill>
        </p:spPr>
      </p:sp>
      <p:grpSp>
        <p:nvGrpSpPr>
          <p:cNvPr id="24" name="Group 23">
            <a:extLst>
              <a:ext uri="{FF2B5EF4-FFF2-40B4-BE49-F238E27FC236}">
                <a16:creationId xmlns:a16="http://schemas.microsoft.com/office/drawing/2014/main" id="{E8876A53-6A3A-2523-D802-97E6E1719ACC}"/>
              </a:ext>
            </a:extLst>
          </p:cNvPr>
          <p:cNvGrpSpPr/>
          <p:nvPr/>
        </p:nvGrpSpPr>
        <p:grpSpPr>
          <a:xfrm>
            <a:off x="1605224" y="736337"/>
            <a:ext cx="9554513" cy="1095375"/>
            <a:chOff x="1605224" y="736337"/>
            <a:chExt cx="9554513" cy="1095375"/>
          </a:xfrm>
        </p:grpSpPr>
        <p:grpSp>
          <p:nvGrpSpPr>
            <p:cNvPr id="13" name="Group 13"/>
            <p:cNvGrpSpPr/>
            <p:nvPr/>
          </p:nvGrpSpPr>
          <p:grpSpPr>
            <a:xfrm>
              <a:off x="1605224" y="736337"/>
              <a:ext cx="9554513" cy="1095375"/>
              <a:chOff x="0" y="0"/>
              <a:chExt cx="3774622" cy="432741"/>
            </a:xfrm>
          </p:grpSpPr>
          <p:sp>
            <p:nvSpPr>
              <p:cNvPr id="14" name="Freeform 14"/>
              <p:cNvSpPr/>
              <p:nvPr/>
            </p:nvSpPr>
            <p:spPr>
              <a:xfrm>
                <a:off x="0" y="0"/>
                <a:ext cx="3774622" cy="432741"/>
              </a:xfrm>
              <a:custGeom>
                <a:avLst/>
                <a:gdLst/>
                <a:ahLst/>
                <a:cxnLst/>
                <a:rect l="l" t="t" r="r" b="b"/>
                <a:pathLst>
                  <a:path w="3774622" h="432741">
                    <a:moveTo>
                      <a:pt x="34572" y="0"/>
                    </a:moveTo>
                    <a:lnTo>
                      <a:pt x="3740050" y="0"/>
                    </a:lnTo>
                    <a:cubicBezTo>
                      <a:pt x="3749219" y="0"/>
                      <a:pt x="3758013" y="3642"/>
                      <a:pt x="3764496" y="10126"/>
                    </a:cubicBezTo>
                    <a:cubicBezTo>
                      <a:pt x="3770980" y="16610"/>
                      <a:pt x="3774622" y="25403"/>
                      <a:pt x="3774622" y="34572"/>
                    </a:cubicBezTo>
                    <a:lnTo>
                      <a:pt x="3774622" y="398168"/>
                    </a:lnTo>
                    <a:cubicBezTo>
                      <a:pt x="3774622" y="407338"/>
                      <a:pt x="3770980" y="416131"/>
                      <a:pt x="3764496" y="422615"/>
                    </a:cubicBezTo>
                    <a:cubicBezTo>
                      <a:pt x="3758013" y="429098"/>
                      <a:pt x="3749219" y="432741"/>
                      <a:pt x="3740050" y="432741"/>
                    </a:cubicBezTo>
                    <a:lnTo>
                      <a:pt x="34572" y="432741"/>
                    </a:lnTo>
                    <a:cubicBezTo>
                      <a:pt x="25403" y="432741"/>
                      <a:pt x="16610" y="429098"/>
                      <a:pt x="10126" y="422615"/>
                    </a:cubicBezTo>
                    <a:cubicBezTo>
                      <a:pt x="3642" y="416131"/>
                      <a:pt x="0" y="407338"/>
                      <a:pt x="0" y="398168"/>
                    </a:cubicBezTo>
                    <a:lnTo>
                      <a:pt x="0" y="34572"/>
                    </a:lnTo>
                    <a:cubicBezTo>
                      <a:pt x="0" y="25403"/>
                      <a:pt x="3642" y="16610"/>
                      <a:pt x="10126" y="10126"/>
                    </a:cubicBezTo>
                    <a:cubicBezTo>
                      <a:pt x="16610" y="3642"/>
                      <a:pt x="25403" y="0"/>
                      <a:pt x="34572" y="0"/>
                    </a:cubicBezTo>
                    <a:close/>
                  </a:path>
                </a:pathLst>
              </a:custGeom>
              <a:solidFill>
                <a:srgbClr val="BBB3DA"/>
              </a:solidFill>
            </p:spPr>
          </p:sp>
          <p:sp>
            <p:nvSpPr>
              <p:cNvPr id="15" name="TextBox 15"/>
              <p:cNvSpPr txBox="1"/>
              <p:nvPr/>
            </p:nvSpPr>
            <p:spPr>
              <a:xfrm>
                <a:off x="0" y="-38100"/>
                <a:ext cx="3774622" cy="470841"/>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8" name="TextBox 18"/>
            <p:cNvSpPr txBox="1"/>
            <p:nvPr/>
          </p:nvSpPr>
          <p:spPr>
            <a:xfrm>
              <a:off x="1858778" y="787401"/>
              <a:ext cx="9114482" cy="919034"/>
            </a:xfrm>
            <a:prstGeom prst="rect">
              <a:avLst/>
            </a:prstGeom>
          </p:spPr>
          <p:txBody>
            <a:bodyPr lIns="0" tIns="0" rIns="0" bIns="0" rtlCol="0" anchor="t">
              <a:spAutoFit/>
            </a:bodyPr>
            <a:lstStyle/>
            <a:p>
              <a:pPr algn="just" defTabSz="609630">
                <a:lnSpc>
                  <a:spcPts val="3650"/>
                </a:lnSpc>
              </a:pPr>
              <a:r>
                <a:rPr lang="en-US" sz="3041">
                  <a:solidFill>
                    <a:srgbClr val="000000"/>
                  </a:solidFill>
                  <a:latin typeface="Cambria"/>
                </a:rPr>
                <a:t>Vì sao tác giả khẳng định: “Sa Pa là món quà dành cho đất nước ta”? </a:t>
              </a:r>
            </a:p>
          </p:txBody>
        </p:sp>
      </p:grpSp>
      <p:grpSp>
        <p:nvGrpSpPr>
          <p:cNvPr id="23" name="Group 22">
            <a:extLst>
              <a:ext uri="{FF2B5EF4-FFF2-40B4-BE49-F238E27FC236}">
                <a16:creationId xmlns:a16="http://schemas.microsoft.com/office/drawing/2014/main" id="{75E1A850-E13B-644E-D9BA-11918414A740}"/>
              </a:ext>
            </a:extLst>
          </p:cNvPr>
          <p:cNvGrpSpPr/>
          <p:nvPr/>
        </p:nvGrpSpPr>
        <p:grpSpPr>
          <a:xfrm>
            <a:off x="1176314" y="2288912"/>
            <a:ext cx="7455309" cy="3235989"/>
            <a:chOff x="1176314" y="2288912"/>
            <a:chExt cx="7455309" cy="3235989"/>
          </a:xfrm>
        </p:grpSpPr>
        <p:grpSp>
          <p:nvGrpSpPr>
            <p:cNvPr id="19" name="Group 19"/>
            <p:cNvGrpSpPr/>
            <p:nvPr/>
          </p:nvGrpSpPr>
          <p:grpSpPr>
            <a:xfrm>
              <a:off x="1176314" y="2288912"/>
              <a:ext cx="7455309" cy="3235989"/>
              <a:chOff x="0" y="0"/>
              <a:chExt cx="2945307" cy="1409123"/>
            </a:xfrm>
          </p:grpSpPr>
          <p:sp>
            <p:nvSpPr>
              <p:cNvPr id="20" name="Freeform 20"/>
              <p:cNvSpPr/>
              <p:nvPr/>
            </p:nvSpPr>
            <p:spPr>
              <a:xfrm>
                <a:off x="0" y="0"/>
                <a:ext cx="2945307" cy="1409123"/>
              </a:xfrm>
              <a:custGeom>
                <a:avLst/>
                <a:gdLst/>
                <a:ahLst/>
                <a:cxnLst/>
                <a:rect l="l" t="t" r="r" b="b"/>
                <a:pathLst>
                  <a:path w="2945307" h="1409123">
                    <a:moveTo>
                      <a:pt x="2077" y="0"/>
                    </a:moveTo>
                    <a:lnTo>
                      <a:pt x="2943230" y="0"/>
                    </a:lnTo>
                    <a:cubicBezTo>
                      <a:pt x="2943781" y="0"/>
                      <a:pt x="2944309" y="219"/>
                      <a:pt x="2944699" y="608"/>
                    </a:cubicBezTo>
                    <a:cubicBezTo>
                      <a:pt x="2945088" y="998"/>
                      <a:pt x="2945307" y="1526"/>
                      <a:pt x="2945307" y="2077"/>
                    </a:cubicBezTo>
                    <a:lnTo>
                      <a:pt x="2945307" y="1407046"/>
                    </a:lnTo>
                    <a:cubicBezTo>
                      <a:pt x="2945307" y="1407597"/>
                      <a:pt x="2945088" y="1408125"/>
                      <a:pt x="2944699" y="1408514"/>
                    </a:cubicBezTo>
                    <a:cubicBezTo>
                      <a:pt x="2944309" y="1408904"/>
                      <a:pt x="2943781" y="1409123"/>
                      <a:pt x="2943230" y="1409123"/>
                    </a:cubicBezTo>
                    <a:lnTo>
                      <a:pt x="2077" y="1409123"/>
                    </a:lnTo>
                    <a:cubicBezTo>
                      <a:pt x="930" y="1409123"/>
                      <a:pt x="0" y="1408193"/>
                      <a:pt x="0" y="1407046"/>
                    </a:cubicBezTo>
                    <a:lnTo>
                      <a:pt x="0" y="2077"/>
                    </a:lnTo>
                    <a:cubicBezTo>
                      <a:pt x="0" y="1526"/>
                      <a:pt x="219" y="998"/>
                      <a:pt x="608" y="608"/>
                    </a:cubicBezTo>
                    <a:cubicBezTo>
                      <a:pt x="998" y="219"/>
                      <a:pt x="1526" y="0"/>
                      <a:pt x="2077" y="0"/>
                    </a:cubicBezTo>
                    <a:close/>
                  </a:path>
                </a:pathLst>
              </a:custGeom>
              <a:solidFill>
                <a:srgbClr val="F6E791"/>
              </a:solidFill>
              <a:ln w="38100" cap="sq">
                <a:solidFill>
                  <a:srgbClr val="FCB001"/>
                </a:solidFill>
                <a:prstDash val="dash"/>
                <a:miter/>
              </a:ln>
            </p:spPr>
          </p:sp>
          <p:sp>
            <p:nvSpPr>
              <p:cNvPr id="21" name="TextBox 21"/>
              <p:cNvSpPr txBox="1"/>
              <p:nvPr/>
            </p:nvSpPr>
            <p:spPr>
              <a:xfrm>
                <a:off x="0" y="-38100"/>
                <a:ext cx="2945307" cy="1447223"/>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22" name="TextBox 22"/>
            <p:cNvSpPr txBox="1"/>
            <p:nvPr/>
          </p:nvSpPr>
          <p:spPr>
            <a:xfrm>
              <a:off x="1429580" y="2501900"/>
              <a:ext cx="7050277" cy="2769989"/>
            </a:xfrm>
            <a:prstGeom prst="rect">
              <a:avLst/>
            </a:prstGeom>
          </p:spPr>
          <p:txBody>
            <a:bodyPr wrap="square" lIns="0" tIns="0" rIns="0" bIns="0" rtlCol="0" anchor="t">
              <a:spAutoFit/>
            </a:bodyPr>
            <a:lstStyle/>
            <a:p>
              <a:pPr algn="just" defTabSz="609630">
                <a:lnSpc>
                  <a:spcPts val="3600"/>
                </a:lnSpc>
              </a:pPr>
              <a:r>
                <a:rPr lang="en-US" sz="3200" dirty="0" err="1">
                  <a:solidFill>
                    <a:srgbClr val="000000"/>
                  </a:solidFill>
                  <a:latin typeface="Cambria"/>
                </a:rPr>
                <a:t>Tác</a:t>
              </a:r>
              <a:r>
                <a:rPr lang="en-US" sz="3200" dirty="0">
                  <a:solidFill>
                    <a:srgbClr val="000000"/>
                  </a:solidFill>
                  <a:latin typeface="Cambria"/>
                </a:rPr>
                <a:t> </a:t>
              </a:r>
              <a:r>
                <a:rPr lang="en-US" sz="3200" dirty="0" err="1">
                  <a:solidFill>
                    <a:srgbClr val="000000"/>
                  </a:solidFill>
                  <a:latin typeface="Cambria"/>
                </a:rPr>
                <a:t>giả</a:t>
              </a:r>
              <a:r>
                <a:rPr lang="en-US" sz="3200" dirty="0">
                  <a:solidFill>
                    <a:srgbClr val="000000"/>
                  </a:solidFill>
                  <a:latin typeface="Cambria"/>
                </a:rPr>
                <a:t> </a:t>
              </a:r>
              <a:r>
                <a:rPr lang="en-US" sz="3200" dirty="0" err="1">
                  <a:solidFill>
                    <a:srgbClr val="000000"/>
                  </a:solidFill>
                  <a:latin typeface="Cambria"/>
                </a:rPr>
                <a:t>khẳng</a:t>
              </a:r>
              <a:r>
                <a:rPr lang="en-US" sz="3200" dirty="0">
                  <a:solidFill>
                    <a:srgbClr val="000000"/>
                  </a:solidFill>
                  <a:latin typeface="Cambria"/>
                </a:rPr>
                <a:t> </a:t>
              </a:r>
              <a:r>
                <a:rPr lang="en-US" sz="3200" dirty="0" err="1">
                  <a:solidFill>
                    <a:srgbClr val="000000"/>
                  </a:solidFill>
                  <a:latin typeface="Cambria"/>
                </a:rPr>
                <a:t>định</a:t>
              </a:r>
              <a:r>
                <a:rPr lang="en-US" sz="3200" dirty="0">
                  <a:solidFill>
                    <a:srgbClr val="000000"/>
                  </a:solidFill>
                  <a:latin typeface="Cambria"/>
                </a:rPr>
                <a:t>: “</a:t>
              </a:r>
              <a:r>
                <a:rPr lang="en-US" sz="3200" b="1" dirty="0">
                  <a:solidFill>
                    <a:srgbClr val="000000"/>
                  </a:solidFill>
                  <a:latin typeface="Cambria"/>
                </a:rPr>
                <a:t>Sa Pa </a:t>
              </a:r>
              <a:r>
                <a:rPr lang="en-US" sz="3200" b="1" dirty="0" err="1">
                  <a:solidFill>
                    <a:srgbClr val="000000"/>
                  </a:solidFill>
                  <a:latin typeface="Cambria"/>
                </a:rPr>
                <a:t>là</a:t>
              </a:r>
              <a:r>
                <a:rPr lang="en-US" sz="3200" b="1" dirty="0">
                  <a:solidFill>
                    <a:srgbClr val="000000"/>
                  </a:solidFill>
                  <a:latin typeface="Cambria"/>
                </a:rPr>
                <a:t> </a:t>
              </a:r>
              <a:r>
                <a:rPr lang="en-US" sz="3200" b="1" dirty="0" err="1">
                  <a:solidFill>
                    <a:srgbClr val="000000"/>
                  </a:solidFill>
                  <a:latin typeface="Cambria"/>
                </a:rPr>
                <a:t>món</a:t>
              </a:r>
              <a:r>
                <a:rPr lang="en-US" sz="3200" b="1" dirty="0">
                  <a:solidFill>
                    <a:srgbClr val="000000"/>
                  </a:solidFill>
                  <a:latin typeface="Cambria"/>
                </a:rPr>
                <a:t> </a:t>
              </a:r>
              <a:r>
                <a:rPr lang="en-US" sz="3200" b="1" dirty="0" err="1">
                  <a:solidFill>
                    <a:srgbClr val="000000"/>
                  </a:solidFill>
                  <a:latin typeface="Cambria"/>
                </a:rPr>
                <a:t>quà</a:t>
              </a:r>
              <a:r>
                <a:rPr lang="en-US" sz="3200" b="1" dirty="0">
                  <a:solidFill>
                    <a:srgbClr val="000000"/>
                  </a:solidFill>
                  <a:latin typeface="Cambria"/>
                </a:rPr>
                <a:t> </a:t>
              </a:r>
              <a:r>
                <a:rPr lang="en-US" sz="3200" b="1" dirty="0" err="1">
                  <a:solidFill>
                    <a:srgbClr val="000000"/>
                  </a:solidFill>
                  <a:latin typeface="Cambria"/>
                </a:rPr>
                <a:t>dành</a:t>
              </a:r>
              <a:r>
                <a:rPr lang="en-US" sz="3200" b="1" dirty="0">
                  <a:solidFill>
                    <a:srgbClr val="000000"/>
                  </a:solidFill>
                  <a:latin typeface="Cambria"/>
                </a:rPr>
                <a:t> </a:t>
              </a:r>
              <a:r>
                <a:rPr lang="en-US" sz="3200" b="1" dirty="0" err="1">
                  <a:solidFill>
                    <a:srgbClr val="000000"/>
                  </a:solidFill>
                  <a:latin typeface="Cambria"/>
                </a:rPr>
                <a:t>cho</a:t>
              </a:r>
              <a:r>
                <a:rPr lang="en-US" sz="3200" b="1" dirty="0">
                  <a:solidFill>
                    <a:srgbClr val="000000"/>
                  </a:solidFill>
                  <a:latin typeface="Cambria"/>
                </a:rPr>
                <a:t> </a:t>
              </a:r>
              <a:r>
                <a:rPr lang="en-US" sz="3200" b="1" dirty="0" err="1">
                  <a:solidFill>
                    <a:srgbClr val="000000"/>
                  </a:solidFill>
                  <a:latin typeface="Cambria"/>
                </a:rPr>
                <a:t>đất</a:t>
              </a:r>
              <a:r>
                <a:rPr lang="en-US" sz="3200" b="1" dirty="0">
                  <a:solidFill>
                    <a:srgbClr val="000000"/>
                  </a:solidFill>
                  <a:latin typeface="Cambria"/>
                </a:rPr>
                <a:t> </a:t>
              </a:r>
              <a:r>
                <a:rPr lang="en-US" sz="3200" b="1" dirty="0" err="1">
                  <a:solidFill>
                    <a:srgbClr val="000000"/>
                  </a:solidFill>
                  <a:latin typeface="Cambria"/>
                </a:rPr>
                <a:t>nước</a:t>
              </a:r>
              <a:r>
                <a:rPr lang="en-US" sz="3200" b="1" dirty="0">
                  <a:solidFill>
                    <a:srgbClr val="000000"/>
                  </a:solidFill>
                  <a:latin typeface="Cambria"/>
                </a:rPr>
                <a:t> ta</a:t>
              </a:r>
              <a:r>
                <a:rPr lang="en-US" sz="3200" dirty="0">
                  <a:solidFill>
                    <a:srgbClr val="000000"/>
                  </a:solidFill>
                  <a:latin typeface="Cambria"/>
                </a:rPr>
                <a:t>” </a:t>
              </a:r>
              <a:r>
                <a:rPr lang="en-US" sz="3200" dirty="0" err="1">
                  <a:solidFill>
                    <a:srgbClr val="000000"/>
                  </a:solidFill>
                  <a:latin typeface="Cambria"/>
                </a:rPr>
                <a:t>vì</a:t>
              </a:r>
              <a:r>
                <a:rPr lang="en-US" sz="3200" dirty="0">
                  <a:solidFill>
                    <a:srgbClr val="000000"/>
                  </a:solidFill>
                  <a:latin typeface="Cambria"/>
                </a:rPr>
                <a:t> </a:t>
              </a:r>
              <a:r>
                <a:rPr lang="en-US" sz="3200" dirty="0" err="1">
                  <a:solidFill>
                    <a:srgbClr val="000000"/>
                  </a:solidFill>
                  <a:latin typeface="Cambria"/>
                </a:rPr>
                <a:t>quang</a:t>
              </a:r>
              <a:r>
                <a:rPr lang="en-US" sz="3200" dirty="0">
                  <a:solidFill>
                    <a:srgbClr val="000000"/>
                  </a:solidFill>
                  <a:latin typeface="Cambria"/>
                </a:rPr>
                <a:t> </a:t>
              </a:r>
              <a:r>
                <a:rPr lang="en-US" sz="3200" dirty="0" err="1">
                  <a:solidFill>
                    <a:srgbClr val="000000"/>
                  </a:solidFill>
                  <a:latin typeface="Cambria"/>
                </a:rPr>
                <a:t>cảnh</a:t>
              </a:r>
              <a:r>
                <a:rPr lang="en-US" sz="3200" dirty="0">
                  <a:solidFill>
                    <a:srgbClr val="000000"/>
                  </a:solidFill>
                  <a:latin typeface="Cambria"/>
                </a:rPr>
                <a:t> ở </a:t>
              </a:r>
              <a:r>
                <a:rPr lang="en-US" sz="3200" dirty="0" err="1">
                  <a:solidFill>
                    <a:srgbClr val="000000"/>
                  </a:solidFill>
                  <a:latin typeface="Cambria"/>
                </a:rPr>
                <a:t>đây</a:t>
              </a:r>
              <a:r>
                <a:rPr lang="en-US" sz="3200" dirty="0">
                  <a:solidFill>
                    <a:srgbClr val="000000"/>
                  </a:solidFill>
                  <a:latin typeface="Cambria"/>
                </a:rPr>
                <a:t> </a:t>
              </a:r>
              <a:r>
                <a:rPr lang="en-US" sz="3200" dirty="0" err="1">
                  <a:solidFill>
                    <a:srgbClr val="000000"/>
                  </a:solidFill>
                  <a:latin typeface="Cambria"/>
                </a:rPr>
                <a:t>rất</a:t>
              </a:r>
              <a:r>
                <a:rPr lang="en-US" sz="3200" dirty="0">
                  <a:solidFill>
                    <a:srgbClr val="000000"/>
                  </a:solidFill>
                  <a:latin typeface="Cambria"/>
                </a:rPr>
                <a:t> </a:t>
              </a:r>
              <a:r>
                <a:rPr lang="en-US" sz="3200" dirty="0" err="1">
                  <a:solidFill>
                    <a:srgbClr val="000000"/>
                  </a:solidFill>
                  <a:latin typeface="Cambria"/>
                </a:rPr>
                <a:t>đẹp</a:t>
              </a:r>
              <a:r>
                <a:rPr lang="en-US" sz="3200" dirty="0">
                  <a:solidFill>
                    <a:srgbClr val="000000"/>
                  </a:solidFill>
                  <a:latin typeface="Cambria"/>
                </a:rPr>
                <a:t>, </a:t>
              </a:r>
              <a:r>
                <a:rPr lang="en-US" sz="3200" dirty="0" err="1">
                  <a:solidFill>
                    <a:srgbClr val="000000"/>
                  </a:solidFill>
                  <a:latin typeface="Cambria"/>
                </a:rPr>
                <a:t>có</a:t>
              </a:r>
              <a:r>
                <a:rPr lang="en-US" sz="3200" dirty="0">
                  <a:solidFill>
                    <a:srgbClr val="000000"/>
                  </a:solidFill>
                  <a:latin typeface="Cambria"/>
                </a:rPr>
                <a:t> </a:t>
              </a:r>
              <a:r>
                <a:rPr lang="en-US" sz="3200" dirty="0" err="1">
                  <a:solidFill>
                    <a:srgbClr val="000000"/>
                  </a:solidFill>
                  <a:latin typeface="Cambria"/>
                </a:rPr>
                <a:t>núi</a:t>
              </a:r>
              <a:r>
                <a:rPr lang="en-US" sz="3200" dirty="0">
                  <a:solidFill>
                    <a:srgbClr val="000000"/>
                  </a:solidFill>
                  <a:latin typeface="Cambria"/>
                </a:rPr>
                <a:t>, </a:t>
              </a:r>
              <a:r>
                <a:rPr lang="en-US" sz="3200" dirty="0" err="1">
                  <a:solidFill>
                    <a:srgbClr val="000000"/>
                  </a:solidFill>
                  <a:latin typeface="Cambria"/>
                </a:rPr>
                <a:t>có</a:t>
              </a:r>
              <a:r>
                <a:rPr lang="en-US" sz="3200" dirty="0">
                  <a:solidFill>
                    <a:srgbClr val="000000"/>
                  </a:solidFill>
                  <a:latin typeface="Cambria"/>
                </a:rPr>
                <a:t> </a:t>
              </a:r>
              <a:r>
                <a:rPr lang="en-US" sz="3200" dirty="0" err="1">
                  <a:solidFill>
                    <a:srgbClr val="000000"/>
                  </a:solidFill>
                  <a:latin typeface="Cambria"/>
                </a:rPr>
                <a:t>thác</a:t>
              </a:r>
              <a:r>
                <a:rPr lang="en-US" sz="3200" dirty="0">
                  <a:solidFill>
                    <a:srgbClr val="000000"/>
                  </a:solidFill>
                  <a:latin typeface="Cambria"/>
                </a:rPr>
                <a:t>, </a:t>
              </a:r>
              <a:r>
                <a:rPr lang="en-US" sz="3200" dirty="0" err="1">
                  <a:solidFill>
                    <a:srgbClr val="000000"/>
                  </a:solidFill>
                  <a:latin typeface="Cambria"/>
                </a:rPr>
                <a:t>có</a:t>
              </a:r>
              <a:r>
                <a:rPr lang="en-US" sz="3200" dirty="0">
                  <a:solidFill>
                    <a:srgbClr val="000000"/>
                  </a:solidFill>
                  <a:latin typeface="Cambria"/>
                </a:rPr>
                <a:t> </a:t>
              </a:r>
              <a:r>
                <a:rPr lang="en-US" sz="3200" dirty="0" err="1">
                  <a:solidFill>
                    <a:srgbClr val="000000"/>
                  </a:solidFill>
                  <a:latin typeface="Cambria"/>
                </a:rPr>
                <a:t>rừng</a:t>
              </a:r>
              <a:r>
                <a:rPr lang="en-US" sz="3200" dirty="0">
                  <a:solidFill>
                    <a:srgbClr val="000000"/>
                  </a:solidFill>
                  <a:latin typeface="Cambria"/>
                </a:rPr>
                <a:t>, </a:t>
              </a:r>
              <a:r>
                <a:rPr lang="en-US" sz="3200" dirty="0" err="1">
                  <a:solidFill>
                    <a:srgbClr val="000000"/>
                  </a:solidFill>
                  <a:latin typeface="Cambria"/>
                </a:rPr>
                <a:t>cây</a:t>
              </a:r>
              <a:r>
                <a:rPr lang="en-US" sz="3200" dirty="0">
                  <a:solidFill>
                    <a:srgbClr val="000000"/>
                  </a:solidFill>
                  <a:latin typeface="Cambria"/>
                </a:rPr>
                <a:t> </a:t>
              </a:r>
              <a:r>
                <a:rPr lang="en-US" sz="3200" dirty="0" err="1">
                  <a:solidFill>
                    <a:srgbClr val="000000"/>
                  </a:solidFill>
                  <a:latin typeface="Cambria"/>
                </a:rPr>
                <a:t>cối</a:t>
              </a:r>
              <a:r>
                <a:rPr lang="en-US" sz="3200" dirty="0">
                  <a:solidFill>
                    <a:srgbClr val="000000"/>
                  </a:solidFill>
                  <a:latin typeface="Cambria"/>
                </a:rPr>
                <a:t> </a:t>
              </a:r>
              <a:r>
                <a:rPr lang="en-US" sz="3200" dirty="0" err="1">
                  <a:solidFill>
                    <a:srgbClr val="000000"/>
                  </a:solidFill>
                  <a:latin typeface="Cambria"/>
                </a:rPr>
                <a:t>luôn</a:t>
              </a:r>
              <a:r>
                <a:rPr lang="en-US" sz="3200" dirty="0">
                  <a:solidFill>
                    <a:srgbClr val="000000"/>
                  </a:solidFill>
                  <a:latin typeface="Cambria"/>
                </a:rPr>
                <a:t> </a:t>
              </a:r>
              <a:r>
                <a:rPr lang="en-US" sz="3200" dirty="0" err="1">
                  <a:solidFill>
                    <a:srgbClr val="000000"/>
                  </a:solidFill>
                  <a:latin typeface="Cambria"/>
                </a:rPr>
                <a:t>tốt</a:t>
              </a:r>
              <a:r>
                <a:rPr lang="en-US" sz="3200" dirty="0">
                  <a:solidFill>
                    <a:srgbClr val="000000"/>
                  </a:solidFill>
                  <a:latin typeface="Cambria"/>
                </a:rPr>
                <a:t> </a:t>
              </a:r>
              <a:r>
                <a:rPr lang="en-US" sz="3200" dirty="0" err="1">
                  <a:solidFill>
                    <a:srgbClr val="000000"/>
                  </a:solidFill>
                  <a:latin typeface="Cambria"/>
                </a:rPr>
                <a:t>tươi</a:t>
              </a:r>
              <a:r>
                <a:rPr lang="en-US" sz="3200" dirty="0">
                  <a:solidFill>
                    <a:srgbClr val="000000"/>
                  </a:solidFill>
                  <a:latin typeface="Cambria"/>
                </a:rPr>
                <a:t>, </a:t>
              </a:r>
              <a:r>
                <a:rPr lang="en-US" sz="3200" dirty="0" err="1">
                  <a:solidFill>
                    <a:srgbClr val="000000"/>
                  </a:solidFill>
                  <a:latin typeface="Cambria"/>
                </a:rPr>
                <a:t>có</a:t>
              </a:r>
              <a:r>
                <a:rPr lang="en-US" sz="3200" dirty="0">
                  <a:solidFill>
                    <a:srgbClr val="000000"/>
                  </a:solidFill>
                  <a:latin typeface="Cambria"/>
                </a:rPr>
                <a:t> </a:t>
              </a:r>
              <a:r>
                <a:rPr lang="en-US" sz="3200" dirty="0" err="1">
                  <a:solidFill>
                    <a:srgbClr val="000000"/>
                  </a:solidFill>
                  <a:latin typeface="Cambria"/>
                </a:rPr>
                <a:t>nhiều</a:t>
              </a:r>
              <a:r>
                <a:rPr lang="en-US" sz="3200" dirty="0">
                  <a:solidFill>
                    <a:srgbClr val="000000"/>
                  </a:solidFill>
                  <a:latin typeface="Cambria"/>
                </a:rPr>
                <a:t> </a:t>
              </a:r>
              <a:r>
                <a:rPr lang="en-US" sz="3200" dirty="0" err="1">
                  <a:solidFill>
                    <a:srgbClr val="000000"/>
                  </a:solidFill>
                  <a:latin typeface="Cambria"/>
                </a:rPr>
                <a:t>thứ</a:t>
              </a:r>
              <a:r>
                <a:rPr lang="en-US" sz="3200" dirty="0">
                  <a:solidFill>
                    <a:srgbClr val="000000"/>
                  </a:solidFill>
                  <a:latin typeface="Cambria"/>
                </a:rPr>
                <a:t> </a:t>
              </a:r>
              <a:r>
                <a:rPr lang="en-US" sz="3200" dirty="0" err="1">
                  <a:solidFill>
                    <a:srgbClr val="000000"/>
                  </a:solidFill>
                  <a:latin typeface="Cambria"/>
                </a:rPr>
                <a:t>hoa</a:t>
              </a:r>
              <a:r>
                <a:rPr lang="en-US" sz="3200" dirty="0">
                  <a:solidFill>
                    <a:srgbClr val="000000"/>
                  </a:solidFill>
                  <a:latin typeface="Cambria"/>
                </a:rPr>
                <a:t> </a:t>
              </a:r>
              <a:r>
                <a:rPr lang="en-US" sz="3200" dirty="0" err="1">
                  <a:solidFill>
                    <a:srgbClr val="000000"/>
                  </a:solidFill>
                  <a:latin typeface="Cambria"/>
                </a:rPr>
                <a:t>quý</a:t>
              </a:r>
              <a:r>
                <a:rPr lang="en-US" sz="3200" dirty="0">
                  <a:solidFill>
                    <a:srgbClr val="000000"/>
                  </a:solidFill>
                  <a:latin typeface="Cambria"/>
                </a:rPr>
                <a:t> </a:t>
              </a:r>
              <a:r>
                <a:rPr lang="en-US" sz="3200" dirty="0" err="1">
                  <a:solidFill>
                    <a:srgbClr val="000000"/>
                  </a:solidFill>
                  <a:latin typeface="Cambria"/>
                </a:rPr>
                <a:t>hiếm</a:t>
              </a:r>
              <a:r>
                <a:rPr lang="en-US" sz="3200" dirty="0">
                  <a:solidFill>
                    <a:srgbClr val="000000"/>
                  </a:solidFill>
                  <a:latin typeface="Cambria"/>
                </a:rPr>
                <a:t>, </a:t>
              </a:r>
              <a:r>
                <a:rPr lang="en-US" sz="3200" dirty="0" err="1">
                  <a:solidFill>
                    <a:srgbClr val="000000"/>
                  </a:solidFill>
                  <a:latin typeface="Cambria"/>
                </a:rPr>
                <a:t>làng</a:t>
              </a:r>
              <a:r>
                <a:rPr lang="en-US" sz="3200" dirty="0">
                  <a:solidFill>
                    <a:srgbClr val="000000"/>
                  </a:solidFill>
                  <a:latin typeface="Cambria"/>
                </a:rPr>
                <a:t> </a:t>
              </a:r>
              <a:r>
                <a:rPr lang="en-US" sz="3200" dirty="0" err="1">
                  <a:solidFill>
                    <a:srgbClr val="000000"/>
                  </a:solidFill>
                  <a:latin typeface="Cambria"/>
                </a:rPr>
                <a:t>xóm</a:t>
              </a:r>
              <a:r>
                <a:rPr lang="en-US" sz="3200" dirty="0">
                  <a:solidFill>
                    <a:srgbClr val="000000"/>
                  </a:solidFill>
                  <a:latin typeface="Cambria"/>
                </a:rPr>
                <a:t> </a:t>
              </a:r>
              <a:r>
                <a:rPr lang="en-US" sz="3200" dirty="0" err="1">
                  <a:solidFill>
                    <a:srgbClr val="000000"/>
                  </a:solidFill>
                  <a:latin typeface="Cambria"/>
                </a:rPr>
                <a:t>yên</a:t>
              </a:r>
              <a:r>
                <a:rPr lang="en-US" sz="3200" dirty="0">
                  <a:solidFill>
                    <a:srgbClr val="000000"/>
                  </a:solidFill>
                  <a:latin typeface="Cambria"/>
                </a:rPr>
                <a:t> ả, </a:t>
              </a:r>
              <a:r>
                <a:rPr lang="en-US" sz="3200" dirty="0" err="1">
                  <a:solidFill>
                    <a:srgbClr val="000000"/>
                  </a:solidFill>
                  <a:latin typeface="Cambria"/>
                </a:rPr>
                <a:t>thanh</a:t>
              </a:r>
              <a:r>
                <a:rPr lang="en-US" sz="3200" dirty="0">
                  <a:solidFill>
                    <a:srgbClr val="000000"/>
                  </a:solidFill>
                  <a:latin typeface="Cambria"/>
                </a:rPr>
                <a:t> </a:t>
              </a:r>
              <a:r>
                <a:rPr lang="en-US" sz="3200" dirty="0" err="1">
                  <a:solidFill>
                    <a:srgbClr val="000000"/>
                  </a:solidFill>
                  <a:latin typeface="Cambria"/>
                </a:rPr>
                <a:t>bình</a:t>
              </a:r>
              <a:r>
                <a:rPr lang="en-US" sz="3200" dirty="0">
                  <a:solidFill>
                    <a:srgbClr val="000000"/>
                  </a:solidFill>
                  <a:latin typeface="Cambria"/>
                </a:rPr>
                <a:t>, </a:t>
              </a:r>
              <a:r>
                <a:rPr lang="en-US" sz="3200" dirty="0" err="1">
                  <a:solidFill>
                    <a:srgbClr val="000000"/>
                  </a:solidFill>
                  <a:latin typeface="Cambria"/>
                </a:rPr>
                <a:t>khí</a:t>
              </a:r>
              <a:r>
                <a:rPr lang="en-US" sz="3200" dirty="0">
                  <a:solidFill>
                    <a:srgbClr val="000000"/>
                  </a:solidFill>
                  <a:latin typeface="Cambria"/>
                </a:rPr>
                <a:t> </a:t>
              </a:r>
              <a:r>
                <a:rPr lang="en-US" sz="3200" dirty="0" err="1">
                  <a:solidFill>
                    <a:srgbClr val="000000"/>
                  </a:solidFill>
                  <a:latin typeface="Cambria"/>
                </a:rPr>
                <a:t>hậu</a:t>
              </a:r>
              <a:r>
                <a:rPr lang="en-US" sz="3200" dirty="0">
                  <a:solidFill>
                    <a:srgbClr val="000000"/>
                  </a:solidFill>
                  <a:latin typeface="Cambria"/>
                </a:rPr>
                <a:t> </a:t>
              </a:r>
              <a:r>
                <a:rPr lang="en-US" sz="3200" dirty="0" err="1">
                  <a:solidFill>
                    <a:srgbClr val="000000"/>
                  </a:solidFill>
                  <a:latin typeface="Cambria"/>
                </a:rPr>
                <a:t>hài</a:t>
              </a:r>
              <a:r>
                <a:rPr lang="en-US" sz="3200" dirty="0">
                  <a:solidFill>
                    <a:srgbClr val="000000"/>
                  </a:solidFill>
                  <a:latin typeface="Cambria"/>
                </a:rPr>
                <a:t> </a:t>
              </a:r>
              <a:r>
                <a:rPr lang="en-US" sz="3200" dirty="0" err="1">
                  <a:solidFill>
                    <a:srgbClr val="000000"/>
                  </a:solidFill>
                  <a:latin typeface="Cambria"/>
                </a:rPr>
                <a:t>hòa</a:t>
              </a:r>
              <a:r>
                <a:rPr lang="en-US" sz="3200" dirty="0">
                  <a:solidFill>
                    <a:srgbClr val="000000"/>
                  </a:solidFill>
                  <a:latin typeface="Cambria"/>
                </a:rPr>
                <a:t>.</a:t>
              </a:r>
            </a:p>
          </p:txBody>
        </p:sp>
      </p:gr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wipe(left)">
                                      <p:cBhvr>
                                        <p:cTn id="10" dur="5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p:cTn id="15" dur="500" fill="hold"/>
                                        <p:tgtEl>
                                          <p:spTgt spid="23"/>
                                        </p:tgtEl>
                                        <p:attrNameLst>
                                          <p:attrName>ppt_w</p:attrName>
                                        </p:attrNameLst>
                                      </p:cBhvr>
                                      <p:tavLst>
                                        <p:tav tm="0">
                                          <p:val>
                                            <p:fltVal val="0"/>
                                          </p:val>
                                        </p:tav>
                                        <p:tav tm="100000">
                                          <p:val>
                                            <p:strVal val="#ppt_w"/>
                                          </p:val>
                                        </p:tav>
                                      </p:tavLst>
                                    </p:anim>
                                    <p:anim calcmode="lin" valueType="num">
                                      <p:cBhvr>
                                        <p:cTn id="16" dur="500" fill="hold"/>
                                        <p:tgtEl>
                                          <p:spTgt spid="23"/>
                                        </p:tgtEl>
                                        <p:attrNameLst>
                                          <p:attrName>ppt_h</p:attrName>
                                        </p:attrNameLst>
                                      </p:cBhvr>
                                      <p:tavLst>
                                        <p:tav tm="0">
                                          <p:val>
                                            <p:fltVal val="0"/>
                                          </p:val>
                                        </p:tav>
                                        <p:tav tm="100000">
                                          <p:val>
                                            <p:strVal val="#ppt_h"/>
                                          </p:val>
                                        </p:tav>
                                      </p:tavLst>
                                    </p:anim>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565588" y="406124"/>
            <a:ext cx="11060825" cy="6045753"/>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6" name="Freeform 16"/>
          <p:cNvSpPr/>
          <p:nvPr/>
        </p:nvSpPr>
        <p:spPr>
          <a:xfrm>
            <a:off x="1629529" y="679450"/>
            <a:ext cx="764956" cy="1098680"/>
          </a:xfrm>
          <a:custGeom>
            <a:avLst/>
            <a:gdLst/>
            <a:ahLst/>
            <a:cxnLst/>
            <a:rect l="l" t="t" r="r" b="b"/>
            <a:pathLst>
              <a:path w="1147434" h="1648020">
                <a:moveTo>
                  <a:pt x="0" y="0"/>
                </a:moveTo>
                <a:lnTo>
                  <a:pt x="1147434" y="0"/>
                </a:lnTo>
                <a:lnTo>
                  <a:pt x="1147434" y="1648020"/>
                </a:lnTo>
                <a:lnTo>
                  <a:pt x="0" y="1648020"/>
                </a:lnTo>
                <a:lnTo>
                  <a:pt x="0" y="0"/>
                </a:lnTo>
                <a:close/>
              </a:path>
            </a:pathLst>
          </a:custGeom>
          <a:blipFill>
            <a:blip r:embed="rId2">
              <a:extLst>
                <a:ext uri="{96DAC541-7B7A-43D3-8B79-37D633B846F1}">
                  <asvg:svgBlip xmlns="" xmlns:asvg="http://schemas.microsoft.com/office/drawing/2016/SVG/main" r:embed="rId13"/>
                </a:ext>
              </a:extLst>
            </a:blip>
            <a:stretch>
              <a:fillRect/>
            </a:stretch>
          </a:blipFill>
        </p:spPr>
      </p:sp>
      <p:grpSp>
        <p:nvGrpSpPr>
          <p:cNvPr id="20" name="Group 19">
            <a:extLst>
              <a:ext uri="{FF2B5EF4-FFF2-40B4-BE49-F238E27FC236}">
                <a16:creationId xmlns:a16="http://schemas.microsoft.com/office/drawing/2014/main" id="{410E6F2B-4857-B921-ABEB-34BE364E0811}"/>
              </a:ext>
            </a:extLst>
          </p:cNvPr>
          <p:cNvGrpSpPr/>
          <p:nvPr/>
        </p:nvGrpSpPr>
        <p:grpSpPr>
          <a:xfrm>
            <a:off x="2646726" y="813854"/>
            <a:ext cx="9368037" cy="579687"/>
            <a:chOff x="1605223" y="757216"/>
            <a:chExt cx="9368037" cy="579687"/>
          </a:xfrm>
        </p:grpSpPr>
        <p:grpSp>
          <p:nvGrpSpPr>
            <p:cNvPr id="13" name="Group 13"/>
            <p:cNvGrpSpPr/>
            <p:nvPr/>
          </p:nvGrpSpPr>
          <p:grpSpPr>
            <a:xfrm>
              <a:off x="1605223" y="757216"/>
              <a:ext cx="6614751" cy="579687"/>
              <a:chOff x="0" y="0"/>
              <a:chExt cx="3774622" cy="432741"/>
            </a:xfrm>
          </p:grpSpPr>
          <p:sp>
            <p:nvSpPr>
              <p:cNvPr id="14" name="Freeform 14"/>
              <p:cNvSpPr/>
              <p:nvPr/>
            </p:nvSpPr>
            <p:spPr>
              <a:xfrm>
                <a:off x="0" y="0"/>
                <a:ext cx="3774622" cy="432741"/>
              </a:xfrm>
              <a:custGeom>
                <a:avLst/>
                <a:gdLst/>
                <a:ahLst/>
                <a:cxnLst/>
                <a:rect l="l" t="t" r="r" b="b"/>
                <a:pathLst>
                  <a:path w="3774622" h="432741">
                    <a:moveTo>
                      <a:pt x="34572" y="0"/>
                    </a:moveTo>
                    <a:lnTo>
                      <a:pt x="3740050" y="0"/>
                    </a:lnTo>
                    <a:cubicBezTo>
                      <a:pt x="3749219" y="0"/>
                      <a:pt x="3758013" y="3642"/>
                      <a:pt x="3764496" y="10126"/>
                    </a:cubicBezTo>
                    <a:cubicBezTo>
                      <a:pt x="3770980" y="16610"/>
                      <a:pt x="3774622" y="25403"/>
                      <a:pt x="3774622" y="34572"/>
                    </a:cubicBezTo>
                    <a:lnTo>
                      <a:pt x="3774622" y="398168"/>
                    </a:lnTo>
                    <a:cubicBezTo>
                      <a:pt x="3774622" y="407338"/>
                      <a:pt x="3770980" y="416131"/>
                      <a:pt x="3764496" y="422615"/>
                    </a:cubicBezTo>
                    <a:cubicBezTo>
                      <a:pt x="3758013" y="429098"/>
                      <a:pt x="3749219" y="432741"/>
                      <a:pt x="3740050" y="432741"/>
                    </a:cubicBezTo>
                    <a:lnTo>
                      <a:pt x="34572" y="432741"/>
                    </a:lnTo>
                    <a:cubicBezTo>
                      <a:pt x="25403" y="432741"/>
                      <a:pt x="16610" y="429098"/>
                      <a:pt x="10126" y="422615"/>
                    </a:cubicBezTo>
                    <a:cubicBezTo>
                      <a:pt x="3642" y="416131"/>
                      <a:pt x="0" y="407338"/>
                      <a:pt x="0" y="398168"/>
                    </a:cubicBezTo>
                    <a:lnTo>
                      <a:pt x="0" y="34572"/>
                    </a:lnTo>
                    <a:cubicBezTo>
                      <a:pt x="0" y="25403"/>
                      <a:pt x="3642" y="16610"/>
                      <a:pt x="10126" y="10126"/>
                    </a:cubicBezTo>
                    <a:cubicBezTo>
                      <a:pt x="16610" y="3642"/>
                      <a:pt x="25403" y="0"/>
                      <a:pt x="34572" y="0"/>
                    </a:cubicBezTo>
                    <a:close/>
                  </a:path>
                </a:pathLst>
              </a:custGeom>
              <a:solidFill>
                <a:srgbClr val="A2CDE1"/>
              </a:solidFill>
            </p:spPr>
          </p:sp>
          <p:sp>
            <p:nvSpPr>
              <p:cNvPr id="15" name="TextBox 15"/>
              <p:cNvSpPr txBox="1"/>
              <p:nvPr/>
            </p:nvSpPr>
            <p:spPr>
              <a:xfrm>
                <a:off x="0" y="-38100"/>
                <a:ext cx="3774622" cy="470841"/>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7" name="TextBox 17"/>
            <p:cNvSpPr txBox="1"/>
            <p:nvPr/>
          </p:nvSpPr>
          <p:spPr>
            <a:xfrm>
              <a:off x="1858778" y="787401"/>
              <a:ext cx="9114482" cy="444545"/>
            </a:xfrm>
            <a:prstGeom prst="rect">
              <a:avLst/>
            </a:prstGeom>
          </p:spPr>
          <p:txBody>
            <a:bodyPr lIns="0" tIns="0" rIns="0" bIns="0" rtlCol="0" anchor="t">
              <a:spAutoFit/>
            </a:bodyPr>
            <a:lstStyle/>
            <a:p>
              <a:pPr algn="just" defTabSz="609630">
                <a:lnSpc>
                  <a:spcPts val="3650"/>
                </a:lnSpc>
              </a:pPr>
              <a:r>
                <a:rPr lang="en-US" sz="3041" dirty="0">
                  <a:solidFill>
                    <a:srgbClr val="000000"/>
                  </a:solidFill>
                  <a:latin typeface="Cambria"/>
                </a:rPr>
                <a:t>Em </a:t>
              </a:r>
              <a:r>
                <a:rPr lang="en-US" sz="3041" dirty="0" err="1">
                  <a:solidFill>
                    <a:srgbClr val="000000"/>
                  </a:solidFill>
                  <a:latin typeface="Cambria"/>
                </a:rPr>
                <a:t>thích</a:t>
              </a:r>
              <a:r>
                <a:rPr lang="en-US" sz="3041" dirty="0">
                  <a:solidFill>
                    <a:srgbClr val="000000"/>
                  </a:solidFill>
                  <a:latin typeface="Cambria"/>
                </a:rPr>
                <a:t> </a:t>
              </a:r>
              <a:r>
                <a:rPr lang="en-US" sz="3041" dirty="0" err="1">
                  <a:solidFill>
                    <a:srgbClr val="000000"/>
                  </a:solidFill>
                  <a:latin typeface="Cambria"/>
                </a:rPr>
                <a:t>hình</a:t>
              </a:r>
              <a:r>
                <a:rPr lang="en-US" sz="3041" dirty="0">
                  <a:solidFill>
                    <a:srgbClr val="000000"/>
                  </a:solidFill>
                  <a:latin typeface="Cambria"/>
                </a:rPr>
                <a:t> </a:t>
              </a:r>
              <a:r>
                <a:rPr lang="en-US" sz="3041" dirty="0" err="1">
                  <a:solidFill>
                    <a:srgbClr val="000000"/>
                  </a:solidFill>
                  <a:latin typeface="Cambria"/>
                </a:rPr>
                <a:t>ảnh</a:t>
              </a:r>
              <a:r>
                <a:rPr lang="en-US" sz="3041" dirty="0">
                  <a:solidFill>
                    <a:srgbClr val="000000"/>
                  </a:solidFill>
                  <a:latin typeface="Cambria"/>
                </a:rPr>
                <a:t> </a:t>
              </a:r>
              <a:r>
                <a:rPr lang="en-US" sz="3041" dirty="0" err="1">
                  <a:solidFill>
                    <a:srgbClr val="000000"/>
                  </a:solidFill>
                  <a:latin typeface="Cambria"/>
                </a:rPr>
                <a:t>nào</a:t>
              </a:r>
              <a:r>
                <a:rPr lang="en-US" sz="3041" dirty="0">
                  <a:solidFill>
                    <a:srgbClr val="000000"/>
                  </a:solidFill>
                  <a:latin typeface="Cambria"/>
                </a:rPr>
                <a:t> </a:t>
              </a:r>
              <a:r>
                <a:rPr lang="en-US" sz="3041" dirty="0" err="1">
                  <a:solidFill>
                    <a:srgbClr val="000000"/>
                  </a:solidFill>
                  <a:latin typeface="Cambria"/>
                </a:rPr>
                <a:t>trong</a:t>
              </a:r>
              <a:r>
                <a:rPr lang="en-US" sz="3041" dirty="0">
                  <a:solidFill>
                    <a:srgbClr val="000000"/>
                  </a:solidFill>
                  <a:latin typeface="Cambria"/>
                </a:rPr>
                <a:t> </a:t>
              </a:r>
              <a:r>
                <a:rPr lang="en-US" sz="3041" dirty="0" err="1">
                  <a:solidFill>
                    <a:srgbClr val="000000"/>
                  </a:solidFill>
                  <a:latin typeface="Cambria"/>
                </a:rPr>
                <a:t>bài</a:t>
              </a:r>
              <a:r>
                <a:rPr lang="en-US" sz="3041" dirty="0">
                  <a:solidFill>
                    <a:srgbClr val="000000"/>
                  </a:solidFill>
                  <a:latin typeface="Cambria"/>
                </a:rPr>
                <a:t> </a:t>
              </a:r>
              <a:r>
                <a:rPr lang="en-US" sz="3041" dirty="0" err="1">
                  <a:solidFill>
                    <a:srgbClr val="000000"/>
                  </a:solidFill>
                  <a:latin typeface="Cambria"/>
                </a:rPr>
                <a:t>đọc</a:t>
              </a:r>
              <a:r>
                <a:rPr lang="en-US" sz="3041" dirty="0">
                  <a:solidFill>
                    <a:srgbClr val="000000"/>
                  </a:solidFill>
                  <a:latin typeface="Cambria"/>
                </a:rPr>
                <a:t>?</a:t>
              </a:r>
            </a:p>
          </p:txBody>
        </p:sp>
      </p:grpSp>
      <p:sp>
        <p:nvSpPr>
          <p:cNvPr id="18" name="Freeform 18"/>
          <p:cNvSpPr/>
          <p:nvPr/>
        </p:nvSpPr>
        <p:spPr>
          <a:xfrm>
            <a:off x="1231011" y="1927897"/>
            <a:ext cx="7630729" cy="4337181"/>
          </a:xfrm>
          <a:custGeom>
            <a:avLst/>
            <a:gdLst/>
            <a:ahLst/>
            <a:cxnLst/>
            <a:rect l="l" t="t" r="r" b="b"/>
            <a:pathLst>
              <a:path w="11446094" h="6505771">
                <a:moveTo>
                  <a:pt x="0" y="0"/>
                </a:moveTo>
                <a:lnTo>
                  <a:pt x="11446094" y="0"/>
                </a:lnTo>
                <a:lnTo>
                  <a:pt x="11446094" y="6505771"/>
                </a:lnTo>
                <a:lnTo>
                  <a:pt x="0" y="6505771"/>
                </a:lnTo>
                <a:lnTo>
                  <a:pt x="0" y="0"/>
                </a:lnTo>
                <a:close/>
              </a:path>
            </a:pathLst>
          </a:custGeom>
          <a:blipFill>
            <a:blip r:embed="rId2"/>
            <a:stretch>
              <a:fillRect t="-307" b="-307"/>
            </a:stretch>
          </a:blipFill>
        </p:spPr>
      </p:sp>
      <p:sp>
        <p:nvSpPr>
          <p:cNvPr id="19" name="Freeform 19"/>
          <p:cNvSpPr/>
          <p:nvPr/>
        </p:nvSpPr>
        <p:spPr>
          <a:xfrm>
            <a:off x="8726154" y="2154915"/>
            <a:ext cx="2652229" cy="4160359"/>
          </a:xfrm>
          <a:custGeom>
            <a:avLst/>
            <a:gdLst/>
            <a:ahLst/>
            <a:cxnLst/>
            <a:rect l="l" t="t" r="r" b="b"/>
            <a:pathLst>
              <a:path w="3978343" h="6240538">
                <a:moveTo>
                  <a:pt x="0" y="0"/>
                </a:moveTo>
                <a:lnTo>
                  <a:pt x="3978342" y="0"/>
                </a:lnTo>
                <a:lnTo>
                  <a:pt x="3978342" y="6240537"/>
                </a:lnTo>
                <a:lnTo>
                  <a:pt x="0" y="6240537"/>
                </a:lnTo>
                <a:lnTo>
                  <a:pt x="0" y="0"/>
                </a:lnTo>
                <a:close/>
              </a:path>
            </a:pathLst>
          </a:custGeom>
          <a:blipFill>
            <a:blip r:embed="rId2"/>
            <a:stretch>
              <a:fillRect/>
            </a:stretch>
          </a:blipFill>
        </p:spPr>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par>
                                <p:cTn id="10" presetID="53" presetClass="entr" presetSubtype="16" fill="hold" nodeType="withEffect">
                                  <p:stCondLst>
                                    <p:cond delay="0"/>
                                  </p:stCondLst>
                                  <p:childTnLst>
                                    <p:set>
                                      <p:cBhvr>
                                        <p:cTn id="11" dur="1" fill="hold">
                                          <p:stCondLst>
                                            <p:cond delay="0"/>
                                          </p:stCondLst>
                                        </p:cTn>
                                        <p:tgtEl>
                                          <p:spTgt spid="20"/>
                                        </p:tgtEl>
                                        <p:attrNameLst>
                                          <p:attrName>style.visibility</p:attrName>
                                        </p:attrNameLst>
                                      </p:cBhvr>
                                      <p:to>
                                        <p:strVal val="visible"/>
                                      </p:to>
                                    </p:set>
                                    <p:anim calcmode="lin" valueType="num">
                                      <p:cBhvr>
                                        <p:cTn id="12" dur="500" fill="hold"/>
                                        <p:tgtEl>
                                          <p:spTgt spid="20"/>
                                        </p:tgtEl>
                                        <p:attrNameLst>
                                          <p:attrName>ppt_w</p:attrName>
                                        </p:attrNameLst>
                                      </p:cBhvr>
                                      <p:tavLst>
                                        <p:tav tm="0">
                                          <p:val>
                                            <p:fltVal val="0"/>
                                          </p:val>
                                        </p:tav>
                                        <p:tav tm="100000">
                                          <p:val>
                                            <p:strVal val="#ppt_w"/>
                                          </p:val>
                                        </p:tav>
                                      </p:tavLst>
                                    </p:anim>
                                    <p:anim calcmode="lin" valueType="num">
                                      <p:cBhvr>
                                        <p:cTn id="13" dur="500" fill="hold"/>
                                        <p:tgtEl>
                                          <p:spTgt spid="20"/>
                                        </p:tgtEl>
                                        <p:attrNameLst>
                                          <p:attrName>ppt_h</p:attrName>
                                        </p:attrNameLst>
                                      </p:cBhvr>
                                      <p:tavLst>
                                        <p:tav tm="0">
                                          <p:val>
                                            <p:fltVal val="0"/>
                                          </p:val>
                                        </p:tav>
                                        <p:tav tm="100000">
                                          <p:val>
                                            <p:strVal val="#ppt_h"/>
                                          </p:val>
                                        </p:tav>
                                      </p:tavLst>
                                    </p:anim>
                                    <p:animEffect transition="in" filter="fade">
                                      <p:cBhvr>
                                        <p:cTn id="14" dur="500"/>
                                        <p:tgtEl>
                                          <p:spTgt spid="20"/>
                                        </p:tgtEl>
                                      </p:cBhvr>
                                    </p:animEffect>
                                  </p:childTnLst>
                                </p:cTn>
                              </p:par>
                              <p:par>
                                <p:cTn id="15" presetID="53" presetClass="entr" presetSubtype="16" fill="hold" nodeType="with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p:cTn id="17" dur="500" fill="hold"/>
                                        <p:tgtEl>
                                          <p:spTgt spid="18"/>
                                        </p:tgtEl>
                                        <p:attrNameLst>
                                          <p:attrName>ppt_w</p:attrName>
                                        </p:attrNameLst>
                                      </p:cBhvr>
                                      <p:tavLst>
                                        <p:tav tm="0">
                                          <p:val>
                                            <p:fltVal val="0"/>
                                          </p:val>
                                        </p:tav>
                                        <p:tav tm="100000">
                                          <p:val>
                                            <p:strVal val="#ppt_w"/>
                                          </p:val>
                                        </p:tav>
                                      </p:tavLst>
                                    </p:anim>
                                    <p:anim calcmode="lin" valueType="num">
                                      <p:cBhvr>
                                        <p:cTn id="18" dur="500" fill="hold"/>
                                        <p:tgtEl>
                                          <p:spTgt spid="18"/>
                                        </p:tgtEl>
                                        <p:attrNameLst>
                                          <p:attrName>ppt_h</p:attrName>
                                        </p:attrNameLst>
                                      </p:cBhvr>
                                      <p:tavLst>
                                        <p:tav tm="0">
                                          <p:val>
                                            <p:fltVal val="0"/>
                                          </p:val>
                                        </p:tav>
                                        <p:tav tm="100000">
                                          <p:val>
                                            <p:strVal val="#ppt_h"/>
                                          </p:val>
                                        </p:tav>
                                      </p:tavLst>
                                    </p:anim>
                                    <p:animEffect transition="in" filter="fade">
                                      <p:cBhvr>
                                        <p:cTn id="1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15" name="Freeform 2">
            <a:extLst>
              <a:ext uri="{FF2B5EF4-FFF2-40B4-BE49-F238E27FC236}">
                <a16:creationId xmlns:a16="http://schemas.microsoft.com/office/drawing/2014/main" id="{9E7B579B-F6B4-7A30-66F4-C5C2C733B783}"/>
              </a:ext>
            </a:extLst>
          </p:cNvPr>
          <p:cNvSpPr/>
          <p:nvPr/>
        </p:nvSpPr>
        <p:spPr>
          <a:xfrm>
            <a:off x="-164042" y="-58527"/>
            <a:ext cx="12356042" cy="6940738"/>
          </a:xfrm>
          <a:custGeom>
            <a:avLst/>
            <a:gdLst/>
            <a:ahLst/>
            <a:cxnLst/>
            <a:rect l="l" t="t" r="r" b="b"/>
            <a:pathLst>
              <a:path w="17611895" h="10068134">
                <a:moveTo>
                  <a:pt x="0" y="0"/>
                </a:moveTo>
                <a:lnTo>
                  <a:pt x="17611895" y="0"/>
                </a:lnTo>
                <a:lnTo>
                  <a:pt x="17611895" y="10068134"/>
                </a:lnTo>
                <a:lnTo>
                  <a:pt x="0" y="10068134"/>
                </a:lnTo>
                <a:lnTo>
                  <a:pt x="0" y="0"/>
                </a:lnTo>
                <a:close/>
              </a:path>
            </a:pathLst>
          </a:custGeom>
          <a:blipFill>
            <a:blip r:embed="rId2"/>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4"/>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4"/>
                </a:ext>
              </a:extLst>
            </a:blip>
            <a:stretch>
              <a:fillRect/>
            </a:stretch>
          </a:blipFill>
        </p:spPr>
      </p:sp>
      <p:grpSp>
        <p:nvGrpSpPr>
          <p:cNvPr id="16" name="Group 15">
            <a:extLst>
              <a:ext uri="{FF2B5EF4-FFF2-40B4-BE49-F238E27FC236}">
                <a16:creationId xmlns:a16="http://schemas.microsoft.com/office/drawing/2014/main" id="{6BEA8FF9-C492-2387-95A6-B49D509D959A}"/>
              </a:ext>
            </a:extLst>
          </p:cNvPr>
          <p:cNvGrpSpPr/>
          <p:nvPr/>
        </p:nvGrpSpPr>
        <p:grpSpPr>
          <a:xfrm>
            <a:off x="3795528" y="1644482"/>
            <a:ext cx="7867207" cy="5213518"/>
            <a:chOff x="2779454" y="2367834"/>
            <a:chExt cx="6633092" cy="5033255"/>
          </a:xfrm>
        </p:grpSpPr>
        <p:sp>
          <p:nvSpPr>
            <p:cNvPr id="13" name="Freeform 13"/>
            <p:cNvSpPr/>
            <p:nvPr/>
          </p:nvSpPr>
          <p:spPr>
            <a:xfrm>
              <a:off x="2779454" y="2367834"/>
              <a:ext cx="6633092" cy="5033255"/>
            </a:xfrm>
            <a:custGeom>
              <a:avLst/>
              <a:gdLst/>
              <a:ahLst/>
              <a:cxnLst/>
              <a:rect l="l" t="t" r="r" b="b"/>
              <a:pathLst>
                <a:path w="9949638" h="7869260">
                  <a:moveTo>
                    <a:pt x="0" y="0"/>
                  </a:moveTo>
                  <a:lnTo>
                    <a:pt x="9949638" y="0"/>
                  </a:lnTo>
                  <a:lnTo>
                    <a:pt x="9949638" y="7869259"/>
                  </a:lnTo>
                  <a:lnTo>
                    <a:pt x="0" y="7869259"/>
                  </a:lnTo>
                  <a:lnTo>
                    <a:pt x="0" y="0"/>
                  </a:lnTo>
                  <a:close/>
                </a:path>
              </a:pathLst>
            </a:custGeom>
            <a:blipFill>
              <a:blip r:embed="rId2">
                <a:extLst>
                  <a:ext uri="{96DAC541-7B7A-43D3-8B79-37D633B846F1}">
                    <asvg:svgBlip xmlns="" xmlns:asvg="http://schemas.microsoft.com/office/drawing/2016/SVG/main" r:embed="rId6"/>
                  </a:ext>
                </a:extLst>
              </a:blip>
              <a:stretch>
                <a:fillRect/>
              </a:stretch>
            </a:blipFill>
          </p:spPr>
          <p:txBody>
            <a:bodyPr/>
            <a:lstStyle/>
            <a:p>
              <a:endParaRPr lang="en-US" dirty="0"/>
            </a:p>
          </p:txBody>
        </p:sp>
        <p:sp>
          <p:nvSpPr>
            <p:cNvPr id="14" name="TextBox 14"/>
            <p:cNvSpPr txBox="1"/>
            <p:nvPr/>
          </p:nvSpPr>
          <p:spPr>
            <a:xfrm>
              <a:off x="3577240" y="2858812"/>
              <a:ext cx="5132747" cy="2954655"/>
            </a:xfrm>
            <a:prstGeom prst="rect">
              <a:avLst/>
            </a:prstGeom>
          </p:spPr>
          <p:txBody>
            <a:bodyPr wrap="square" lIns="0" tIns="0" rIns="0" bIns="0" rtlCol="0" anchor="t">
              <a:spAutoFit/>
            </a:bodyPr>
            <a:lstStyle/>
            <a:p>
              <a:pPr algn="just" defTabSz="609630"/>
              <a:r>
                <a:rPr lang="en-US" sz="4800" dirty="0" err="1">
                  <a:solidFill>
                    <a:srgbClr val="000000"/>
                  </a:solidFill>
                  <a:latin typeface="Cambria"/>
                </a:rPr>
                <a:t>Vẻ</a:t>
              </a:r>
              <a:r>
                <a:rPr lang="en-US" sz="4800" dirty="0">
                  <a:solidFill>
                    <a:srgbClr val="000000"/>
                  </a:solidFill>
                  <a:latin typeface="Cambria"/>
                </a:rPr>
                <a:t> </a:t>
              </a:r>
              <a:r>
                <a:rPr lang="en-US" sz="4800" dirty="0" err="1">
                  <a:solidFill>
                    <a:srgbClr val="000000"/>
                  </a:solidFill>
                  <a:latin typeface="Cambria"/>
                </a:rPr>
                <a:t>đẹp</a:t>
              </a:r>
              <a:r>
                <a:rPr lang="en-US" sz="4800" dirty="0">
                  <a:solidFill>
                    <a:srgbClr val="000000"/>
                  </a:solidFill>
                  <a:latin typeface="Cambria"/>
                </a:rPr>
                <a:t> </a:t>
              </a:r>
              <a:r>
                <a:rPr lang="en-US" sz="4800" dirty="0" err="1">
                  <a:solidFill>
                    <a:srgbClr val="000000"/>
                  </a:solidFill>
                  <a:latin typeface="Cambria"/>
                </a:rPr>
                <a:t>của</a:t>
              </a:r>
              <a:r>
                <a:rPr lang="en-US" sz="4800" dirty="0">
                  <a:solidFill>
                    <a:srgbClr val="000000"/>
                  </a:solidFill>
                  <a:latin typeface="Cambria"/>
                </a:rPr>
                <a:t> </a:t>
              </a:r>
              <a:r>
                <a:rPr lang="en-US" sz="4800" dirty="0" err="1">
                  <a:solidFill>
                    <a:srgbClr val="000000"/>
                  </a:solidFill>
                  <a:latin typeface="Cambria"/>
                </a:rPr>
                <a:t>thiên</a:t>
              </a:r>
              <a:r>
                <a:rPr lang="en-US" sz="4800" dirty="0">
                  <a:solidFill>
                    <a:srgbClr val="000000"/>
                  </a:solidFill>
                  <a:latin typeface="Cambria"/>
                </a:rPr>
                <a:t> </a:t>
              </a:r>
              <a:r>
                <a:rPr lang="en-US" sz="4800" dirty="0" err="1">
                  <a:solidFill>
                    <a:srgbClr val="000000"/>
                  </a:solidFill>
                  <a:latin typeface="Cambria"/>
                </a:rPr>
                <a:t>nhiên</a:t>
              </a:r>
              <a:r>
                <a:rPr lang="en-US" sz="4800" dirty="0">
                  <a:solidFill>
                    <a:srgbClr val="000000"/>
                  </a:solidFill>
                  <a:latin typeface="Cambria"/>
                </a:rPr>
                <a:t> </a:t>
              </a:r>
              <a:r>
                <a:rPr lang="en-US" sz="4800" dirty="0" err="1">
                  <a:solidFill>
                    <a:srgbClr val="000000"/>
                  </a:solidFill>
                  <a:latin typeface="Cambria"/>
                </a:rPr>
                <a:t>đất</a:t>
              </a:r>
              <a:r>
                <a:rPr lang="en-US" sz="4800" dirty="0">
                  <a:solidFill>
                    <a:srgbClr val="000000"/>
                  </a:solidFill>
                  <a:latin typeface="Cambria"/>
                </a:rPr>
                <a:t> </a:t>
              </a:r>
              <a:r>
                <a:rPr lang="en-US" sz="4800" dirty="0" err="1">
                  <a:solidFill>
                    <a:srgbClr val="000000"/>
                  </a:solidFill>
                  <a:latin typeface="Cambria"/>
                </a:rPr>
                <a:t>nước</a:t>
              </a:r>
              <a:r>
                <a:rPr lang="en-US" sz="4800" dirty="0">
                  <a:solidFill>
                    <a:srgbClr val="000000"/>
                  </a:solidFill>
                  <a:latin typeface="Cambria"/>
                </a:rPr>
                <a:t> </a:t>
              </a:r>
              <a:r>
                <a:rPr lang="en-US" sz="4800" dirty="0" err="1">
                  <a:solidFill>
                    <a:srgbClr val="000000"/>
                  </a:solidFill>
                  <a:latin typeface="Cambria"/>
                </a:rPr>
                <a:t>và</a:t>
              </a:r>
              <a:r>
                <a:rPr lang="en-US" sz="4800" dirty="0">
                  <a:solidFill>
                    <a:srgbClr val="000000"/>
                  </a:solidFill>
                  <a:latin typeface="Cambria"/>
                </a:rPr>
                <a:t> </a:t>
              </a:r>
              <a:r>
                <a:rPr lang="en-US" sz="4800" dirty="0" err="1">
                  <a:solidFill>
                    <a:srgbClr val="000000"/>
                  </a:solidFill>
                  <a:latin typeface="Cambria"/>
                </a:rPr>
                <a:t>tình</a:t>
              </a:r>
              <a:r>
                <a:rPr lang="en-US" sz="4800" dirty="0">
                  <a:solidFill>
                    <a:srgbClr val="000000"/>
                  </a:solidFill>
                  <a:latin typeface="Cambria"/>
                </a:rPr>
                <a:t> </a:t>
              </a:r>
              <a:r>
                <a:rPr lang="en-US" sz="4800" dirty="0" err="1">
                  <a:solidFill>
                    <a:srgbClr val="000000"/>
                  </a:solidFill>
                  <a:latin typeface="Cambria"/>
                </a:rPr>
                <a:t>yêu</a:t>
              </a:r>
              <a:r>
                <a:rPr lang="en-US" sz="4800" dirty="0">
                  <a:solidFill>
                    <a:srgbClr val="000000"/>
                  </a:solidFill>
                  <a:latin typeface="Cambria"/>
                </a:rPr>
                <a:t> </a:t>
              </a:r>
              <a:r>
                <a:rPr lang="en-US" sz="4800" dirty="0" err="1">
                  <a:solidFill>
                    <a:srgbClr val="000000"/>
                  </a:solidFill>
                  <a:latin typeface="Cambria"/>
                </a:rPr>
                <a:t>của</a:t>
              </a:r>
              <a:r>
                <a:rPr lang="en-US" sz="4800" dirty="0">
                  <a:solidFill>
                    <a:srgbClr val="000000"/>
                  </a:solidFill>
                  <a:latin typeface="Cambria"/>
                </a:rPr>
                <a:t> </a:t>
              </a:r>
              <a:r>
                <a:rPr lang="en-US" sz="4800" dirty="0" err="1">
                  <a:solidFill>
                    <a:srgbClr val="000000"/>
                  </a:solidFill>
                  <a:latin typeface="Cambria"/>
                </a:rPr>
                <a:t>tác</a:t>
              </a:r>
              <a:r>
                <a:rPr lang="en-US" sz="4800" dirty="0">
                  <a:solidFill>
                    <a:srgbClr val="000000"/>
                  </a:solidFill>
                  <a:latin typeface="Cambria"/>
                </a:rPr>
                <a:t> </a:t>
              </a:r>
              <a:r>
                <a:rPr lang="en-US" sz="4800" dirty="0" err="1">
                  <a:solidFill>
                    <a:srgbClr val="000000"/>
                  </a:solidFill>
                  <a:latin typeface="Cambria"/>
                </a:rPr>
                <a:t>giả</a:t>
              </a:r>
              <a:r>
                <a:rPr lang="en-US" sz="4800" dirty="0">
                  <a:solidFill>
                    <a:srgbClr val="000000"/>
                  </a:solidFill>
                  <a:latin typeface="Cambria"/>
                </a:rPr>
                <a:t> </a:t>
              </a:r>
              <a:r>
                <a:rPr lang="en-US" sz="4800" dirty="0" err="1">
                  <a:solidFill>
                    <a:srgbClr val="000000"/>
                  </a:solidFill>
                  <a:latin typeface="Cambria"/>
                </a:rPr>
                <a:t>dành</a:t>
              </a:r>
              <a:r>
                <a:rPr lang="en-US" sz="4800" dirty="0">
                  <a:solidFill>
                    <a:srgbClr val="000000"/>
                  </a:solidFill>
                  <a:latin typeface="Cambria"/>
                </a:rPr>
                <a:t> </a:t>
              </a:r>
              <a:r>
                <a:rPr lang="en-US" sz="4800" dirty="0" err="1">
                  <a:solidFill>
                    <a:srgbClr val="000000"/>
                  </a:solidFill>
                  <a:latin typeface="Cambria"/>
                </a:rPr>
                <a:t>cho</a:t>
              </a:r>
              <a:r>
                <a:rPr lang="en-US" sz="4800" dirty="0">
                  <a:solidFill>
                    <a:srgbClr val="000000"/>
                  </a:solidFill>
                  <a:latin typeface="Cambria"/>
                </a:rPr>
                <a:t> </a:t>
              </a:r>
              <a:r>
                <a:rPr lang="en-US" sz="4800" dirty="0" err="1">
                  <a:solidFill>
                    <a:srgbClr val="000000"/>
                  </a:solidFill>
                  <a:latin typeface="Cambria"/>
                </a:rPr>
                <a:t>đất</a:t>
              </a:r>
              <a:r>
                <a:rPr lang="en-US" sz="4800" dirty="0">
                  <a:solidFill>
                    <a:srgbClr val="000000"/>
                  </a:solidFill>
                  <a:latin typeface="Cambria"/>
                </a:rPr>
                <a:t> </a:t>
              </a:r>
              <a:r>
                <a:rPr lang="en-US" sz="4800" dirty="0" err="1">
                  <a:solidFill>
                    <a:srgbClr val="000000"/>
                  </a:solidFill>
                  <a:latin typeface="Cambria"/>
                </a:rPr>
                <a:t>nước</a:t>
              </a:r>
              <a:r>
                <a:rPr lang="en-US" sz="4800" dirty="0">
                  <a:solidFill>
                    <a:srgbClr val="000000"/>
                  </a:solidFill>
                  <a:latin typeface="Cambria"/>
                </a:rPr>
                <a:t>.</a:t>
              </a:r>
            </a:p>
          </p:txBody>
        </p:sp>
      </p:grpSp>
      <p:pic>
        <p:nvPicPr>
          <p:cNvPr id="2" name="Picture 1">
            <a:extLst>
              <a:ext uri="{FF2B5EF4-FFF2-40B4-BE49-F238E27FC236}">
                <a16:creationId xmlns:a16="http://schemas.microsoft.com/office/drawing/2014/main" id="{21952B70-A723-A86D-6188-29416964BB70}"/>
              </a:ext>
            </a:extLst>
          </p:cNvPr>
          <p:cNvPicPr>
            <a:picLocks noChangeAspect="1"/>
          </p:cNvPicPr>
          <p:nvPr/>
        </p:nvPicPr>
        <p:blipFill>
          <a:blip r:embed="rId2"/>
          <a:stretch>
            <a:fillRect/>
          </a:stretch>
        </p:blipFill>
        <p:spPr>
          <a:xfrm>
            <a:off x="229764" y="2337140"/>
            <a:ext cx="4304149" cy="231668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wipe(down)">
                                      <p:cBhvr>
                                        <p:cTn id="1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0" y="-50302"/>
            <a:ext cx="12257249" cy="6908302"/>
          </a:xfrm>
          <a:custGeom>
            <a:avLst/>
            <a:gdLst/>
            <a:ahLst/>
            <a:cxnLst/>
            <a:rect l="l" t="t" r="r" b="b"/>
            <a:pathLst>
              <a:path w="18385873" h="10362453">
                <a:moveTo>
                  <a:pt x="0" y="0"/>
                </a:moveTo>
                <a:lnTo>
                  <a:pt x="18385873" y="0"/>
                </a:lnTo>
                <a:lnTo>
                  <a:pt x="18385873" y="10362453"/>
                </a:lnTo>
                <a:lnTo>
                  <a:pt x="0" y="10362453"/>
                </a:lnTo>
                <a:lnTo>
                  <a:pt x="0" y="0"/>
                </a:lnTo>
                <a:close/>
              </a:path>
            </a:pathLst>
          </a:custGeom>
          <a:blipFill>
            <a:blip r:embed="rId2"/>
            <a:stretch>
              <a:fillRect t="-12765" b="-12765"/>
            </a:stretch>
          </a:blipFill>
        </p:spPr>
      </p:sp>
      <p:pic>
        <p:nvPicPr>
          <p:cNvPr id="7" name="Hình ảnh 14">
            <a:extLst>
              <a:ext uri="{FF2B5EF4-FFF2-40B4-BE49-F238E27FC236}">
                <a16:creationId xmlns:a16="http://schemas.microsoft.com/office/drawing/2014/main" id="{75BEF006-7A0A-E71C-537B-8D1838D2900D}"/>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l="36986" t="32435" r="36921" b="10679"/>
          <a:stretch/>
        </p:blipFill>
        <p:spPr>
          <a:xfrm>
            <a:off x="6096000" y="2807613"/>
            <a:ext cx="3127656" cy="3845007"/>
          </a:xfrm>
          <a:prstGeom prst="rect">
            <a:avLst/>
          </a:prstGeom>
        </p:spPr>
      </p:pic>
      <p:pic>
        <p:nvPicPr>
          <p:cNvPr id="8" name="Hình ảnh 18">
            <a:extLst>
              <a:ext uri="{FF2B5EF4-FFF2-40B4-BE49-F238E27FC236}">
                <a16:creationId xmlns:a16="http://schemas.microsoft.com/office/drawing/2014/main" id="{2B5B3110-88EA-CDF3-72EE-876BFF78F6FD}"/>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l="66169" t="21936" r="9091" b="16846"/>
          <a:stretch/>
        </p:blipFill>
        <p:spPr>
          <a:xfrm>
            <a:off x="8892213" y="2402513"/>
            <a:ext cx="3127655" cy="4364407"/>
          </a:xfrm>
          <a:prstGeom prst="rect">
            <a:avLst/>
          </a:prstGeom>
        </p:spPr>
      </p:pic>
      <p:pic>
        <p:nvPicPr>
          <p:cNvPr id="3" name="Picture 2">
            <a:extLst>
              <a:ext uri="{FF2B5EF4-FFF2-40B4-BE49-F238E27FC236}">
                <a16:creationId xmlns:a16="http://schemas.microsoft.com/office/drawing/2014/main" id="{8E0C4068-22FE-82B8-B369-6CAEA10C32FA}"/>
              </a:ext>
            </a:extLst>
          </p:cNvPr>
          <p:cNvPicPr>
            <a:picLocks noChangeAspect="1"/>
          </p:cNvPicPr>
          <p:nvPr/>
        </p:nvPicPr>
        <p:blipFill>
          <a:blip r:embed="rId2"/>
          <a:stretch>
            <a:fillRect/>
          </a:stretch>
        </p:blipFill>
        <p:spPr>
          <a:xfrm>
            <a:off x="1022781" y="907398"/>
            <a:ext cx="10211685" cy="169483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212521" y="288435"/>
            <a:ext cx="11729713" cy="6406707"/>
            <a:chOff x="0" y="0"/>
            <a:chExt cx="4633961" cy="2531045"/>
          </a:xfrm>
        </p:grpSpPr>
        <p:sp>
          <p:nvSpPr>
            <p:cNvPr id="11" name="Freeform 11"/>
            <p:cNvSpPr/>
            <p:nvPr/>
          </p:nvSpPr>
          <p:spPr>
            <a:xfrm>
              <a:off x="0" y="0"/>
              <a:ext cx="4633961" cy="2531045"/>
            </a:xfrm>
            <a:custGeom>
              <a:avLst/>
              <a:gdLst/>
              <a:ahLst/>
              <a:cxnLst/>
              <a:rect l="l" t="t" r="r" b="b"/>
              <a:pathLst>
                <a:path w="4633961" h="2531045">
                  <a:moveTo>
                    <a:pt x="22441" y="0"/>
                  </a:moveTo>
                  <a:lnTo>
                    <a:pt x="4611520" y="0"/>
                  </a:lnTo>
                  <a:cubicBezTo>
                    <a:pt x="4623914" y="0"/>
                    <a:pt x="4633961" y="10047"/>
                    <a:pt x="4633961" y="22441"/>
                  </a:cubicBezTo>
                  <a:lnTo>
                    <a:pt x="4633961" y="2508604"/>
                  </a:lnTo>
                  <a:cubicBezTo>
                    <a:pt x="4633961" y="2520997"/>
                    <a:pt x="4623914" y="2531045"/>
                    <a:pt x="4611520" y="2531045"/>
                  </a:cubicBezTo>
                  <a:lnTo>
                    <a:pt x="22441" y="2531045"/>
                  </a:lnTo>
                  <a:cubicBezTo>
                    <a:pt x="10047" y="2531045"/>
                    <a:pt x="0" y="2520997"/>
                    <a:pt x="0" y="2508604"/>
                  </a:cubicBezTo>
                  <a:lnTo>
                    <a:pt x="0" y="22441"/>
                  </a:lnTo>
                  <a:cubicBezTo>
                    <a:pt x="0" y="10047"/>
                    <a:pt x="10047" y="0"/>
                    <a:pt x="22441"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633961" cy="2569145"/>
            </a:xfrm>
            <a:prstGeom prst="rect">
              <a:avLst/>
            </a:prstGeom>
          </p:spPr>
          <p:txBody>
            <a:bodyPr lIns="33867" tIns="33867" rIns="33867" bIns="33867" rtlCol="0" anchor="ctr"/>
            <a:lstStyle/>
            <a:p>
              <a:pPr marL="0" marR="0" lvl="0" indent="0" algn="ctr" defTabSz="609630" rtl="0" eaLnBrk="1" fontAlgn="auto" latinLnBrk="0" hangingPunct="1">
                <a:lnSpc>
                  <a:spcPts val="1773"/>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grpSp>
      <p:sp>
        <p:nvSpPr>
          <p:cNvPr id="13" name="TextBox 13"/>
          <p:cNvSpPr txBox="1"/>
          <p:nvPr/>
        </p:nvSpPr>
        <p:spPr>
          <a:xfrm>
            <a:off x="843703" y="1145168"/>
            <a:ext cx="10662497" cy="4932184"/>
          </a:xfrm>
          <a:prstGeom prst="rect">
            <a:avLst/>
          </a:prstGeom>
        </p:spPr>
        <p:txBody>
          <a:bodyPr lIns="0" tIns="0" rIns="0" bIns="0" rtlCol="0" anchor="t">
            <a:spAutoFit/>
          </a:bodyPr>
          <a:lstStyle/>
          <a:p>
            <a:pPr marL="0" marR="0" lvl="0" indent="0" algn="just" defTabSz="609630" rtl="0" eaLnBrk="1" fontAlgn="auto" latinLnBrk="0" hangingPunct="1">
              <a:lnSpc>
                <a:spcPts val="2645"/>
              </a:lnSpc>
              <a:spcBef>
                <a:spcPts val="0"/>
              </a:spcBef>
              <a:spcAft>
                <a:spcPts val="0"/>
              </a:spcAft>
              <a:buClrTx/>
              <a:buSzTx/>
              <a:buFontTx/>
              <a:buNone/>
              <a:tabLst/>
              <a:defRPr/>
            </a:pP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Xe</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chúng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tôi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leo</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chênh</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vênh</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trên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dốc</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cao</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của</a:t>
            </a:r>
            <a:r>
              <a:rPr kumimoji="0" lang="en-US" sz="2205" b="0" i="0" u="none" strike="noStrike" kern="1200" cap="none" spc="0" normalizeH="0" baseline="0" noProof="0" dirty="0">
                <a:ln>
                  <a:noFill/>
                </a:ln>
                <a:solidFill>
                  <a:srgbClr val="000000"/>
                </a:solidFill>
                <a:effectLst/>
                <a:uLnTx/>
                <a:uFillTx/>
                <a:latin typeface="Cambria"/>
                <a:ea typeface="+mn-ea"/>
                <a:cs typeface="+mn-cs"/>
              </a:rPr>
              <a:t> con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đường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xuyên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tỉnh</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Những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đám</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mây</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trắng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nhỏ</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sà</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xuống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cửa</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kính</a:t>
            </a:r>
            <a:r>
              <a:rPr kumimoji="0" lang="en-US" sz="2205" b="0" i="0" u="none" strike="noStrike" kern="1200" cap="none" spc="0" normalizeH="0" baseline="0" noProof="0" dirty="0">
                <a:ln>
                  <a:noFill/>
                </a:ln>
                <a:solidFill>
                  <a:srgbClr val="000000"/>
                </a:solidFill>
                <a:effectLst/>
                <a:uLnTx/>
                <a:uFillTx/>
                <a:latin typeface="Cambria"/>
                <a:ea typeface="+mn-ea"/>
                <a:cs typeface="+mn-cs"/>
              </a:rPr>
              <a:t> ô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tô</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tạo</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nên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cảm</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giác</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bồng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bềnh</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huyền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ảo</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Chúng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tôi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đang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bên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những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thác</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trắng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xóa</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tựa</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mây</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trời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những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rừng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cây</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âm</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âm</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những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bông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hoa</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chuối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rực</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lên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như</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ngọn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lửa</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Tôi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lim</a:t>
            </a:r>
            <a:r>
              <a:rPr kumimoji="0" lang="en-US" sz="2205" b="0" i="0" u="none" strike="noStrike" kern="1200" cap="none" spc="0" normalizeH="0" baseline="0" noProof="0" dirty="0">
                <a:ln>
                  <a:noFill/>
                </a:ln>
                <a:solidFill>
                  <a:srgbClr val="000000"/>
                </a:solidFill>
                <a:effectLst/>
                <a:uLnTx/>
                <a:uFillTx/>
                <a:latin typeface="Cambria"/>
                <a:ea typeface="+mn-ea"/>
                <a:cs typeface="+mn-cs"/>
              </a:rPr>
              <a:t> dim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mắt</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ngắm</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mấy</a:t>
            </a:r>
            <a:r>
              <a:rPr kumimoji="0" lang="en-US" sz="2205" b="0" i="0" u="none" strike="noStrike" kern="1200" cap="none" spc="0" normalizeH="0" baseline="0" noProof="0" dirty="0">
                <a:ln>
                  <a:noFill/>
                </a:ln>
                <a:solidFill>
                  <a:srgbClr val="000000"/>
                </a:solidFill>
                <a:effectLst/>
                <a:uLnTx/>
                <a:uFillTx/>
                <a:latin typeface="Cambria"/>
                <a:ea typeface="+mn-ea"/>
                <a:cs typeface="+mn-cs"/>
              </a:rPr>
              <a:t> con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ngựa</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đang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ăn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cỏ</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trong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một</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vườn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đào</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ven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đường</a:t>
            </a:r>
            <a:r>
              <a:rPr kumimoji="0" lang="en-US" sz="2205" b="0" i="0" u="none" strike="noStrike" kern="1200" cap="none" spc="0" normalizeH="0" baseline="0" noProof="0" dirty="0">
                <a:ln>
                  <a:noFill/>
                </a:ln>
                <a:solidFill>
                  <a:srgbClr val="000000"/>
                </a:solidFill>
                <a:effectLst/>
                <a:uLnTx/>
                <a:uFillTx/>
                <a:latin typeface="Cambria"/>
                <a:ea typeface="+mn-ea"/>
                <a:cs typeface="+mn-cs"/>
              </a:rPr>
              <a:t>. Con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đen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huyền</a:t>
            </a:r>
            <a:r>
              <a:rPr kumimoji="0" lang="en-US" sz="2205" b="0" i="0" u="none" strike="noStrike" kern="1200" cap="none" spc="0" normalizeH="0" baseline="0" noProof="0" dirty="0">
                <a:ln>
                  <a:noFill/>
                </a:ln>
                <a:solidFill>
                  <a:srgbClr val="000000"/>
                </a:solidFill>
                <a:effectLst/>
                <a:uLnTx/>
                <a:uFillTx/>
                <a:latin typeface="Cambria"/>
                <a:ea typeface="+mn-ea"/>
                <a:cs typeface="+mn-cs"/>
              </a:rPr>
              <a:t>, con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trắng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tuyết</a:t>
            </a:r>
            <a:r>
              <a:rPr kumimoji="0" lang="en-US" sz="2205" b="0" i="0" u="none" strike="noStrike" kern="1200" cap="none" spc="0" normalizeH="0" baseline="0" noProof="0" dirty="0">
                <a:ln>
                  <a:noFill/>
                </a:ln>
                <a:solidFill>
                  <a:srgbClr val="000000"/>
                </a:solidFill>
                <a:effectLst/>
                <a:uLnTx/>
                <a:uFillTx/>
                <a:latin typeface="Cambria"/>
                <a:ea typeface="+mn-ea"/>
                <a:cs typeface="+mn-cs"/>
              </a:rPr>
              <a:t>, con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đỏ</a:t>
            </a:r>
            <a:r>
              <a:rPr kumimoji="0" lang="en-US" sz="2205" b="0" i="0" u="none" strike="noStrike" kern="1200" cap="none" spc="0" normalizeH="0" baseline="0" noProof="0" dirty="0">
                <a:ln>
                  <a:noFill/>
                </a:ln>
                <a:solidFill>
                  <a:srgbClr val="000000"/>
                </a:solidFill>
                <a:effectLst/>
                <a:uLnTx/>
                <a:uFillTx/>
                <a:latin typeface="Cambria"/>
                <a:ea typeface="+mn-ea"/>
                <a:cs typeface="+mn-cs"/>
              </a:rPr>
              <a:t> son,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chân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dịu</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dàng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chùm</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đuôi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cong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lướt</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thướt</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liễu</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rủ</a:t>
            </a:r>
            <a:r>
              <a:rPr kumimoji="0" lang="en-US" sz="2205" b="0" i="0" u="none" strike="noStrike" kern="1200" cap="none" spc="0" normalizeH="0" baseline="0" noProof="0" dirty="0">
                <a:ln>
                  <a:noFill/>
                </a:ln>
                <a:solidFill>
                  <a:srgbClr val="000000"/>
                </a:solidFill>
                <a:effectLst/>
                <a:uLnTx/>
                <a:uFillTx/>
                <a:latin typeface="Cambria"/>
                <a:ea typeface="+mn-ea"/>
                <a:cs typeface="+mn-cs"/>
              </a:rPr>
              <a:t>.</a:t>
            </a:r>
          </a:p>
          <a:p>
            <a:pPr marL="0" marR="0" lvl="0" indent="0" algn="just" defTabSz="609630" rtl="0" eaLnBrk="1" fontAlgn="auto" latinLnBrk="0" hangingPunct="1">
              <a:lnSpc>
                <a:spcPts val="2645"/>
              </a:lnSpc>
              <a:spcBef>
                <a:spcPts val="0"/>
              </a:spcBef>
              <a:spcAft>
                <a:spcPts val="0"/>
              </a:spcAft>
              <a:buClrTx/>
              <a:buSzTx/>
              <a:buFontTx/>
              <a:buNone/>
              <a:tabLst/>
              <a:defRPr/>
            </a:pP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Buổi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chiều</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xe</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dừng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lại</a:t>
            </a:r>
            <a:r>
              <a:rPr kumimoji="0" lang="en-US" sz="2205" b="0" i="0" u="none" strike="noStrike" kern="1200" cap="none" spc="0" normalizeH="0" baseline="0" noProof="0" dirty="0">
                <a:ln>
                  <a:noFill/>
                </a:ln>
                <a:solidFill>
                  <a:srgbClr val="000000"/>
                </a:solidFill>
                <a:effectLst/>
                <a:uLnTx/>
                <a:uFillTx/>
                <a:latin typeface="Cambria"/>
                <a:ea typeface="+mn-ea"/>
                <a:cs typeface="+mn-cs"/>
              </a:rPr>
              <a:t> ở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một</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thị</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trấn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nhỏ</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Nắng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phố</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huyện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vàng</a:t>
            </a:r>
            <a:r>
              <a:rPr kumimoji="0" lang="en-US" sz="2205" b="0" i="0" u="none" strike="noStrike" kern="1200" cap="none" spc="0" normalizeH="0" baseline="0" noProof="0" dirty="0">
                <a:ln>
                  <a:noFill/>
                </a:ln>
                <a:solidFill>
                  <a:srgbClr val="000000"/>
                </a:solidFill>
                <a:effectLst/>
                <a:uLnTx/>
                <a:uFillTx/>
                <a:latin typeface="Cambria"/>
                <a:ea typeface="+mn-ea"/>
                <a:cs typeface="+mn-cs"/>
              </a:rPr>
              <a:t> hoe.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Những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em</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bé</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Hmông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những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em</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bé</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Tu</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Dí</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Phù</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Lá</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smtClean="0">
                <a:ln>
                  <a:noFill/>
                </a:ln>
                <a:solidFill>
                  <a:srgbClr val="000000"/>
                </a:solidFill>
                <a:effectLst/>
                <a:uLnTx/>
                <a:uFillTx/>
                <a:latin typeface="Cambria"/>
                <a:ea typeface="+mn-ea"/>
                <a:cs typeface="+mn-cs"/>
              </a:rPr>
              <a:t>quần</a:t>
            </a:r>
            <a:r>
              <a:rPr kumimoji="0" lang="en-US" sz="2205" b="0" i="0" u="none" strike="noStrike" kern="1200" cap="none" spc="0" normalizeH="0" baseline="0" noProof="0" dirty="0" smtClean="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áo</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sặc</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sỡ</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đang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chơi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đùa</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trước</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cửa</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hàng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Hoàng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hôn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áp</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phiên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của</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phiên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chợ</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thị</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trấn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người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ngựa</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dập</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dìu</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chìm</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trong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sương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núi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tím</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nhạt</a:t>
            </a:r>
            <a:r>
              <a:rPr kumimoji="0" lang="en-US" sz="2205" b="0" i="0" u="none" strike="noStrike" kern="1200" cap="none" spc="0" normalizeH="0" baseline="0" noProof="0" dirty="0">
                <a:ln>
                  <a:noFill/>
                </a:ln>
                <a:solidFill>
                  <a:srgbClr val="000000"/>
                </a:solidFill>
                <a:effectLst/>
                <a:uLnTx/>
                <a:uFillTx/>
                <a:latin typeface="Cambria"/>
                <a:ea typeface="+mn-ea"/>
                <a:cs typeface="+mn-cs"/>
              </a:rPr>
              <a:t>.</a:t>
            </a:r>
          </a:p>
          <a:p>
            <a:pPr marL="0" marR="0" lvl="0" indent="0" algn="just" defTabSz="609630" rtl="0" eaLnBrk="1" fontAlgn="auto" latinLnBrk="0" hangingPunct="1">
              <a:lnSpc>
                <a:spcPts val="2645"/>
              </a:lnSpc>
              <a:spcBef>
                <a:spcPts val="0"/>
              </a:spcBef>
              <a:spcAft>
                <a:spcPts val="0"/>
              </a:spcAft>
              <a:buClrTx/>
              <a:buSzTx/>
              <a:buFontTx/>
              <a:buNone/>
              <a:tabLst/>
              <a:defRPr/>
            </a:pP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Hôm</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sau</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chúng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tôi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đi</a:t>
            </a:r>
            <a:r>
              <a:rPr kumimoji="0" lang="en-US" sz="2205" b="0" i="0" u="none" strike="noStrike" kern="1200" cap="none" spc="0" normalizeH="0" baseline="0" noProof="0" dirty="0">
                <a:ln>
                  <a:noFill/>
                </a:ln>
                <a:solidFill>
                  <a:srgbClr val="000000"/>
                </a:solidFill>
                <a:effectLst/>
                <a:uLnTx/>
                <a:uFillTx/>
                <a:latin typeface="Cambria"/>
                <a:ea typeface="+mn-ea"/>
                <a:cs typeface="+mn-cs"/>
              </a:rPr>
              <a:t> Sa Pa.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Phong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cảnh</a:t>
            </a:r>
            <a:r>
              <a:rPr kumimoji="0" lang="en-US" sz="2205" b="0" i="0" u="none" strike="noStrike" kern="1200" cap="none" spc="0" normalizeH="0" baseline="0" noProof="0" dirty="0">
                <a:ln>
                  <a:noFill/>
                </a:ln>
                <a:solidFill>
                  <a:srgbClr val="000000"/>
                </a:solidFill>
                <a:effectLst/>
                <a:uLnTx/>
                <a:uFillTx/>
                <a:latin typeface="Cambria"/>
                <a:ea typeface="+mn-ea"/>
                <a:cs typeface="+mn-cs"/>
              </a:rPr>
              <a:t> ở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đây</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thật</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đẹp</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Thoắt</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cái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lá</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vàng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rơi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trong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khoảnh</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khắc</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mùa</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thu</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Thoắt</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cái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trắng</a:t>
            </a:r>
            <a:r>
              <a:rPr kumimoji="0" lang="en-US" sz="2205" b="0" i="0" u="none" strike="noStrike" kern="1200" cap="none" spc="0" normalizeH="0" baseline="0" noProof="0" dirty="0">
                <a:ln>
                  <a:noFill/>
                </a:ln>
                <a:solidFill>
                  <a:srgbClr val="000000"/>
                </a:solidFill>
                <a:effectLst/>
                <a:uLnTx/>
                <a:uFillTx/>
                <a:latin typeface="Cambria"/>
                <a:ea typeface="+mn-ea"/>
                <a:cs typeface="+mn-cs"/>
              </a:rPr>
              <a:t> long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lanh</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một</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cơn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mưa</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tuyết</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trên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những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cành</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đào</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lê</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mận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Thoắt</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cái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gió</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xuân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hây</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hẩy</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nồng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nàn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với</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những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bông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hoa</a:t>
            </a:r>
            <a:r>
              <a:rPr kumimoji="0" lang="en-US" sz="2205" b="0" i="0" u="none" strike="noStrike" kern="1200" cap="none" spc="0" normalizeH="0" baseline="0" noProof="0" dirty="0">
                <a:ln>
                  <a:noFill/>
                </a:ln>
                <a:solidFill>
                  <a:srgbClr val="000000"/>
                </a:solidFill>
                <a:effectLst/>
                <a:uLnTx/>
                <a:uFillTx/>
                <a:latin typeface="Cambria"/>
                <a:ea typeface="+mn-ea"/>
                <a:cs typeface="+mn-cs"/>
              </a:rPr>
              <a:t> lay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ơn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màu</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đen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nhung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hiếm</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quý</a:t>
            </a:r>
            <a:r>
              <a:rPr kumimoji="0" lang="en-US" sz="2205" b="0" i="0" u="none" strike="noStrike" kern="1200" cap="none" spc="0" normalizeH="0" baseline="0" noProof="0" dirty="0">
                <a:ln>
                  <a:noFill/>
                </a:ln>
                <a:solidFill>
                  <a:srgbClr val="000000"/>
                </a:solidFill>
                <a:effectLst/>
                <a:uLnTx/>
                <a:uFillTx/>
                <a:latin typeface="Cambria"/>
                <a:ea typeface="+mn-ea"/>
                <a:cs typeface="+mn-cs"/>
              </a:rPr>
              <a:t>.</a:t>
            </a:r>
          </a:p>
          <a:p>
            <a:pPr marL="0" marR="0" lvl="0" indent="0" algn="just" defTabSz="609630" rtl="0" eaLnBrk="1" fontAlgn="auto" latinLnBrk="0" hangingPunct="1">
              <a:lnSpc>
                <a:spcPts val="2645"/>
              </a:lnSpc>
              <a:spcBef>
                <a:spcPts val="0"/>
              </a:spcBef>
              <a:spcAft>
                <a:spcPts val="0"/>
              </a:spcAft>
              <a:buClrTx/>
              <a:buSzTx/>
              <a:buFontTx/>
              <a:buNone/>
              <a:tabLst/>
              <a:defRPr/>
            </a:pPr>
            <a:r>
              <a:rPr kumimoji="0" lang="en-US" sz="2205" b="0" i="0" u="none" strike="noStrike" kern="1200" cap="none" spc="0" normalizeH="0" baseline="0" noProof="0" dirty="0">
                <a:ln>
                  <a:noFill/>
                </a:ln>
                <a:solidFill>
                  <a:srgbClr val="000000"/>
                </a:solidFill>
                <a:effectLst/>
                <a:uLnTx/>
                <a:uFillTx/>
                <a:latin typeface="Cambria"/>
                <a:ea typeface="+mn-ea"/>
                <a:cs typeface="+mn-cs"/>
              </a:rPr>
              <a:t>   Sa Pa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quả</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là</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món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quà</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tặng</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diệu</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kì</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mà</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thiên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nhiên</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dành</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cho</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đất</a:t>
            </a:r>
            <a:r>
              <a:rPr kumimoji="0" lang="en-US" sz="2205" b="0" i="0" u="none" strike="noStrike" kern="1200" cap="none" spc="0" normalizeH="0" baseline="0" noProof="0" dirty="0">
                <a:ln>
                  <a:noFill/>
                </a:ln>
                <a:solidFill>
                  <a:srgbClr val="000000"/>
                </a:solidFill>
                <a:effectLst/>
                <a:uLnTx/>
                <a:uFillTx/>
                <a:latin typeface="Cambria"/>
                <a:ea typeface="+mn-ea"/>
                <a:cs typeface="+mn-cs"/>
              </a:rPr>
              <a:t> </a:t>
            </a:r>
            <a:r>
              <a:rPr kumimoji="0" lang="en-US" sz="2205" b="0" i="0" u="none" strike="noStrike" kern="1200" cap="none" spc="0" normalizeH="0" baseline="0" noProof="0" dirty="0" err="1">
                <a:ln>
                  <a:noFill/>
                </a:ln>
                <a:solidFill>
                  <a:srgbClr val="000000"/>
                </a:solidFill>
                <a:effectLst/>
                <a:uLnTx/>
                <a:uFillTx/>
                <a:latin typeface="Cambria"/>
                <a:ea typeface="+mn-ea"/>
                <a:cs typeface="+mn-cs"/>
              </a:rPr>
              <a:t>nước</a:t>
            </a:r>
            <a:r>
              <a:rPr kumimoji="0" lang="en-US" sz="2205" b="0" i="0" u="none" strike="noStrike" kern="1200" cap="none" spc="0" normalizeH="0" baseline="0" noProof="0" dirty="0">
                <a:ln>
                  <a:noFill/>
                </a:ln>
                <a:solidFill>
                  <a:srgbClr val="000000"/>
                </a:solidFill>
                <a:effectLst/>
                <a:uLnTx/>
                <a:uFillTx/>
                <a:latin typeface="Cambria"/>
                <a:ea typeface="+mn-ea"/>
                <a:cs typeface="+mn-cs"/>
              </a:rPr>
              <a:t> ta.</a:t>
            </a:r>
          </a:p>
          <a:p>
            <a:pPr marL="0" marR="0" lvl="0" indent="0" algn="r" defTabSz="609630" rtl="0" eaLnBrk="1" fontAlgn="auto" latinLnBrk="0" hangingPunct="1">
              <a:lnSpc>
                <a:spcPts val="2165"/>
              </a:lnSpc>
              <a:spcBef>
                <a:spcPts val="0"/>
              </a:spcBef>
              <a:spcAft>
                <a:spcPts val="0"/>
              </a:spcAft>
              <a:buClrTx/>
              <a:buSzTx/>
              <a:buFontTx/>
              <a:buNone/>
              <a:tabLst/>
              <a:defRPr/>
            </a:pPr>
            <a:r>
              <a:rPr kumimoji="0" lang="en-US" sz="1805" b="0" i="0" u="none" strike="noStrike" kern="1200" cap="none" spc="0" normalizeH="0" baseline="0" noProof="0" dirty="0">
                <a:ln>
                  <a:noFill/>
                </a:ln>
                <a:solidFill>
                  <a:srgbClr val="000000"/>
                </a:solidFill>
                <a:effectLst/>
                <a:uLnTx/>
                <a:uFillTx/>
                <a:latin typeface="Cambria"/>
                <a:ea typeface="+mn-ea"/>
                <a:cs typeface="+mn-cs"/>
              </a:rPr>
              <a:t>(Theo </a:t>
            </a:r>
            <a:r>
              <a:rPr kumimoji="0" lang="en-US" sz="1805" b="0" i="0" u="none" strike="noStrike" kern="1200" cap="none" spc="0" normalizeH="0" baseline="0" noProof="0" dirty="0" err="1">
                <a:ln>
                  <a:noFill/>
                </a:ln>
                <a:solidFill>
                  <a:srgbClr val="000000"/>
                </a:solidFill>
                <a:effectLst/>
                <a:uLnTx/>
                <a:uFillTx/>
                <a:latin typeface="Cambria"/>
                <a:ea typeface="+mn-ea"/>
                <a:cs typeface="+mn-cs"/>
              </a:rPr>
              <a:t>Nguyễn</a:t>
            </a:r>
            <a:r>
              <a:rPr kumimoji="0" lang="en-US" sz="1805" b="0" i="0" u="none" strike="noStrike" kern="1200" cap="none" spc="0" normalizeH="0" baseline="0" noProof="0" dirty="0">
                <a:ln>
                  <a:noFill/>
                </a:ln>
                <a:solidFill>
                  <a:srgbClr val="000000"/>
                </a:solidFill>
                <a:effectLst/>
                <a:uLnTx/>
                <a:uFillTx/>
                <a:latin typeface="Cambria"/>
                <a:ea typeface="+mn-ea"/>
                <a:cs typeface="+mn-cs"/>
              </a:rPr>
              <a:t> Phan </a:t>
            </a:r>
            <a:r>
              <a:rPr kumimoji="0" lang="en-US" sz="1805" b="0" i="0" u="none" strike="noStrike" kern="1200" cap="none" spc="0" normalizeH="0" baseline="0" noProof="0" dirty="0" err="1">
                <a:ln>
                  <a:noFill/>
                </a:ln>
                <a:solidFill>
                  <a:srgbClr val="000000"/>
                </a:solidFill>
                <a:effectLst/>
                <a:uLnTx/>
                <a:uFillTx/>
                <a:latin typeface="Cambria"/>
                <a:ea typeface="+mn-ea"/>
                <a:cs typeface="+mn-cs"/>
              </a:rPr>
              <a:t>Hách</a:t>
            </a:r>
            <a:r>
              <a:rPr kumimoji="0" lang="en-US" sz="1805" b="0" i="0" u="none" strike="noStrike" kern="1200" cap="none" spc="0" normalizeH="0" baseline="0" noProof="0" dirty="0">
                <a:ln>
                  <a:noFill/>
                </a:ln>
                <a:solidFill>
                  <a:srgbClr val="000000"/>
                </a:solidFill>
                <a:effectLst/>
                <a:uLnTx/>
                <a:uFillTx/>
                <a:latin typeface="Cambria"/>
                <a:ea typeface="+mn-ea"/>
                <a:cs typeface="+mn-cs"/>
              </a:rPr>
              <a:t>)</a:t>
            </a:r>
          </a:p>
        </p:txBody>
      </p:sp>
      <p:pic>
        <p:nvPicPr>
          <p:cNvPr id="18" name="Picture 17">
            <a:extLst>
              <a:ext uri="{FF2B5EF4-FFF2-40B4-BE49-F238E27FC236}">
                <a16:creationId xmlns:a16="http://schemas.microsoft.com/office/drawing/2014/main" id="{E5964298-7883-F989-4817-F1C2AAB13796}"/>
              </a:ext>
            </a:extLst>
          </p:cNvPr>
          <p:cNvPicPr>
            <a:picLocks noChangeAspect="1"/>
          </p:cNvPicPr>
          <p:nvPr/>
        </p:nvPicPr>
        <p:blipFill>
          <a:blip r:embed="rId2"/>
          <a:stretch>
            <a:fillRect/>
          </a:stretch>
        </p:blipFill>
        <p:spPr>
          <a:xfrm>
            <a:off x="2999006" y="362368"/>
            <a:ext cx="6318318" cy="782800"/>
          </a:xfrm>
          <a:prstGeom prst="rect">
            <a:avLst/>
          </a:prstGeom>
        </p:spPr>
      </p:pic>
    </p:spTree>
    <p:extLst>
      <p:ext uri="{BB962C8B-B14F-4D97-AF65-F5344CB8AC3E}">
        <p14:creationId xmlns:p14="http://schemas.microsoft.com/office/powerpoint/2010/main" val="250894605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pic>
        <p:nvPicPr>
          <p:cNvPr id="7" name="Hình ảnh 14">
            <a:extLst>
              <a:ext uri="{FF2B5EF4-FFF2-40B4-BE49-F238E27FC236}">
                <a16:creationId xmlns:a16="http://schemas.microsoft.com/office/drawing/2014/main" id="{9300D1F5-3A07-CCFF-35F7-975B186C00B4}"/>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l="36986" t="32435" r="36921" b="10679"/>
          <a:stretch/>
        </p:blipFill>
        <p:spPr>
          <a:xfrm>
            <a:off x="6096000" y="2807613"/>
            <a:ext cx="3127656" cy="3845007"/>
          </a:xfrm>
          <a:prstGeom prst="rect">
            <a:avLst/>
          </a:prstGeom>
        </p:spPr>
      </p:pic>
      <p:pic>
        <p:nvPicPr>
          <p:cNvPr id="8" name="Hình ảnh 18">
            <a:extLst>
              <a:ext uri="{FF2B5EF4-FFF2-40B4-BE49-F238E27FC236}">
                <a16:creationId xmlns:a16="http://schemas.microsoft.com/office/drawing/2014/main" id="{4E901392-E5F9-DDB4-6894-39CD1DED3601}"/>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l="66169" t="21936" r="9091" b="16846"/>
          <a:stretch/>
        </p:blipFill>
        <p:spPr>
          <a:xfrm>
            <a:off x="8892213" y="2402513"/>
            <a:ext cx="3127655" cy="4364407"/>
          </a:xfrm>
          <a:prstGeom prst="rect">
            <a:avLst/>
          </a:prstGeom>
        </p:spPr>
      </p:pic>
      <p:pic>
        <p:nvPicPr>
          <p:cNvPr id="2" name="Picture 1">
            <a:extLst>
              <a:ext uri="{FF2B5EF4-FFF2-40B4-BE49-F238E27FC236}">
                <a16:creationId xmlns:a16="http://schemas.microsoft.com/office/drawing/2014/main" id="{16016F66-C1BA-84D7-5F72-DEBB98D6EEAB}"/>
              </a:ext>
            </a:extLst>
          </p:cNvPr>
          <p:cNvPicPr>
            <a:picLocks noChangeAspect="1"/>
          </p:cNvPicPr>
          <p:nvPr/>
        </p:nvPicPr>
        <p:blipFill>
          <a:blip r:embed="rId2"/>
          <a:stretch>
            <a:fillRect/>
          </a:stretch>
        </p:blipFill>
        <p:spPr>
          <a:xfrm>
            <a:off x="2273476" y="882644"/>
            <a:ext cx="7645047" cy="1810669"/>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334229" y="5016506"/>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702288" y="5016506"/>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074988" y="64975"/>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588290" y="0"/>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702288" y="1572449"/>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356250" y="3744636"/>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236810" y="3744636"/>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959640" y="1572449"/>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181346" y="189993"/>
            <a:ext cx="11839204" cy="6370062"/>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5" name="TextBox 15"/>
          <p:cNvSpPr txBox="1"/>
          <p:nvPr/>
        </p:nvSpPr>
        <p:spPr>
          <a:xfrm>
            <a:off x="527679" y="1385224"/>
            <a:ext cx="4173422" cy="3877985"/>
          </a:xfrm>
          <a:prstGeom prst="rect">
            <a:avLst/>
          </a:prstGeom>
        </p:spPr>
        <p:txBody>
          <a:bodyPr wrap="square" lIns="0" tIns="0" rIns="0" bIns="0" rtlCol="0" anchor="t">
            <a:spAutoFit/>
          </a:bodyPr>
          <a:lstStyle/>
          <a:p>
            <a:pPr algn="just" defTabSz="609630"/>
            <a:r>
              <a:rPr lang="vi-VN" sz="3600" b="1" dirty="0">
                <a:solidFill>
                  <a:srgbClr val="000000"/>
                </a:solidFill>
                <a:latin typeface="Cambria"/>
              </a:rPr>
              <a:t>Đọc một số câu thơ, bài ca dao nói về cảnh đẹp của đất nước. Chia sẻ với bạn nội dung những câu thơ, bài ca dao đó.</a:t>
            </a:r>
            <a:endParaRPr lang="en-US" sz="3600" b="1" dirty="0">
              <a:solidFill>
                <a:srgbClr val="000000"/>
              </a:solidFill>
              <a:latin typeface="Cambria"/>
            </a:endParaRPr>
          </a:p>
        </p:txBody>
      </p:sp>
      <p:pic>
        <p:nvPicPr>
          <p:cNvPr id="16" name="Picture 15">
            <a:extLst>
              <a:ext uri="{FF2B5EF4-FFF2-40B4-BE49-F238E27FC236}">
                <a16:creationId xmlns:a16="http://schemas.microsoft.com/office/drawing/2014/main" id="{A9982E4A-2EF9-EA09-F1E6-B9E35AB73987}"/>
              </a:ext>
            </a:extLst>
          </p:cNvPr>
          <p:cNvPicPr>
            <a:picLocks noChangeAspect="1"/>
          </p:cNvPicPr>
          <p:nvPr/>
        </p:nvPicPr>
        <p:blipFill>
          <a:blip r:embed="rId2"/>
          <a:stretch>
            <a:fillRect/>
          </a:stretch>
        </p:blipFill>
        <p:spPr>
          <a:xfrm>
            <a:off x="5202477" y="751638"/>
            <a:ext cx="6713411" cy="4296583"/>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1000"/>
                                        <p:tgtEl>
                                          <p:spTgt spid="16"/>
                                        </p:tgtEl>
                                      </p:cBhvr>
                                    </p:animEffect>
                                    <p:anim calcmode="lin" valueType="num">
                                      <p:cBhvr>
                                        <p:cTn id="13" dur="1000" fill="hold"/>
                                        <p:tgtEl>
                                          <p:spTgt spid="16"/>
                                        </p:tgtEl>
                                        <p:attrNameLst>
                                          <p:attrName>ppt_x</p:attrName>
                                        </p:attrNameLst>
                                      </p:cBhvr>
                                      <p:tavLst>
                                        <p:tav tm="0">
                                          <p:val>
                                            <p:strVal val="#ppt_x"/>
                                          </p:val>
                                        </p:tav>
                                        <p:tav tm="100000">
                                          <p:val>
                                            <p:strVal val="#ppt_x"/>
                                          </p:val>
                                        </p:tav>
                                      </p:tavLst>
                                    </p:anim>
                                    <p:anim calcmode="lin" valueType="num">
                                      <p:cBhvr>
                                        <p:cTn id="1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176398" y="243969"/>
            <a:ext cx="11839204" cy="6370062"/>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3" name="TextBox 15">
            <a:extLst>
              <a:ext uri="{FF2B5EF4-FFF2-40B4-BE49-F238E27FC236}">
                <a16:creationId xmlns:a16="http://schemas.microsoft.com/office/drawing/2014/main" id="{AEE7C4D5-26ED-9E2E-C64D-046382A6B565}"/>
              </a:ext>
            </a:extLst>
          </p:cNvPr>
          <p:cNvSpPr txBox="1"/>
          <p:nvPr/>
        </p:nvSpPr>
        <p:spPr>
          <a:xfrm>
            <a:off x="782175" y="831245"/>
            <a:ext cx="10416546" cy="2154436"/>
          </a:xfrm>
          <a:prstGeom prst="rect">
            <a:avLst/>
          </a:prstGeom>
        </p:spPr>
        <p:txBody>
          <a:bodyPr wrap="square" lIns="0" tIns="0" rIns="0" bIns="0" rtlCol="0" anchor="t">
            <a:spAutoFit/>
          </a:bodyPr>
          <a:lstStyle/>
          <a:p>
            <a:pPr algn="just" defTabSz="609630"/>
            <a:r>
              <a:rPr lang="vi-VN" sz="2800" b="1" i="1" dirty="0">
                <a:solidFill>
                  <a:srgbClr val="255B3C"/>
                </a:solidFill>
                <a:latin typeface="Cambria"/>
              </a:rPr>
              <a:t>Bài thơ Hắc Hải (Nguyễn Đình Thi) </a:t>
            </a:r>
          </a:p>
          <a:p>
            <a:pPr algn="ctr" defTabSz="609630"/>
            <a:r>
              <a:rPr lang="vi-VN" sz="2800" b="1" dirty="0">
                <a:solidFill>
                  <a:srgbClr val="000000"/>
                </a:solidFill>
                <a:latin typeface="Cambria"/>
              </a:rPr>
              <a:t>“Việt Nam đất nước ta ơi</a:t>
            </a:r>
          </a:p>
          <a:p>
            <a:pPr algn="ctr" defTabSz="609630"/>
            <a:r>
              <a:rPr lang="vi-VN" sz="2800" b="1" dirty="0">
                <a:solidFill>
                  <a:srgbClr val="000000"/>
                </a:solidFill>
                <a:latin typeface="Cambria"/>
              </a:rPr>
              <a:t>Mênh mông biển lúa đâu trời đẹp hơn</a:t>
            </a:r>
          </a:p>
          <a:p>
            <a:pPr algn="ctr" defTabSz="609630"/>
            <a:r>
              <a:rPr lang="vi-VN" sz="2800" b="1" dirty="0">
                <a:solidFill>
                  <a:srgbClr val="000000"/>
                </a:solidFill>
                <a:latin typeface="Cambria"/>
              </a:rPr>
              <a:t>Cánh cò bay lả rập rờn </a:t>
            </a:r>
          </a:p>
          <a:p>
            <a:pPr algn="ctr" defTabSz="609630"/>
            <a:r>
              <a:rPr lang="vi-VN" sz="2800" b="1" dirty="0">
                <a:solidFill>
                  <a:srgbClr val="000000"/>
                </a:solidFill>
                <a:latin typeface="Cambria"/>
              </a:rPr>
              <a:t>Mây mờ che đỉnh Trường Sơn sớm chiều”.</a:t>
            </a:r>
            <a:endParaRPr lang="en-US" sz="2800" b="1" dirty="0">
              <a:solidFill>
                <a:srgbClr val="000000"/>
              </a:solidFill>
              <a:latin typeface="Cambria"/>
            </a:endParaRPr>
          </a:p>
        </p:txBody>
      </p:sp>
      <p:sp>
        <p:nvSpPr>
          <p:cNvPr id="14" name="TextBox 15">
            <a:extLst>
              <a:ext uri="{FF2B5EF4-FFF2-40B4-BE49-F238E27FC236}">
                <a16:creationId xmlns:a16="http://schemas.microsoft.com/office/drawing/2014/main" id="{049B64CE-EB03-08CC-383C-7B9D003DB15F}"/>
              </a:ext>
            </a:extLst>
          </p:cNvPr>
          <p:cNvSpPr txBox="1"/>
          <p:nvPr/>
        </p:nvSpPr>
        <p:spPr>
          <a:xfrm>
            <a:off x="674221" y="3572956"/>
            <a:ext cx="9665542" cy="2154436"/>
          </a:xfrm>
          <a:prstGeom prst="rect">
            <a:avLst/>
          </a:prstGeom>
        </p:spPr>
        <p:txBody>
          <a:bodyPr wrap="square" lIns="0" tIns="0" rIns="0" bIns="0" rtlCol="0" anchor="t">
            <a:spAutoFit/>
          </a:bodyPr>
          <a:lstStyle/>
          <a:p>
            <a:pPr algn="just" defTabSz="609630"/>
            <a:r>
              <a:rPr lang="en-US" sz="2800" b="1" i="1" dirty="0" err="1">
                <a:solidFill>
                  <a:srgbClr val="255B3C"/>
                </a:solidFill>
                <a:latin typeface="Cambria"/>
              </a:rPr>
              <a:t>Bài</a:t>
            </a:r>
            <a:r>
              <a:rPr lang="en-US" sz="2800" b="1" i="1" dirty="0">
                <a:solidFill>
                  <a:srgbClr val="255B3C"/>
                </a:solidFill>
                <a:latin typeface="Cambria"/>
              </a:rPr>
              <a:t> </a:t>
            </a:r>
            <a:r>
              <a:rPr lang="en-US" sz="2800" b="1" i="1" dirty="0" err="1">
                <a:solidFill>
                  <a:srgbClr val="255B3C"/>
                </a:solidFill>
                <a:latin typeface="Cambria"/>
              </a:rPr>
              <a:t>thơ</a:t>
            </a:r>
            <a:r>
              <a:rPr lang="en-US" sz="2800" b="1" i="1" dirty="0">
                <a:solidFill>
                  <a:srgbClr val="255B3C"/>
                </a:solidFill>
                <a:latin typeface="Cambria"/>
              </a:rPr>
              <a:t> </a:t>
            </a:r>
            <a:r>
              <a:rPr lang="vi-VN" sz="2800" b="1" i="1" dirty="0">
                <a:solidFill>
                  <a:srgbClr val="255B3C"/>
                </a:solidFill>
                <a:latin typeface="Cambria"/>
              </a:rPr>
              <a:t>Quê hương (Tế Hanh) </a:t>
            </a:r>
          </a:p>
          <a:p>
            <a:pPr marL="2228850" algn="just" defTabSz="609630"/>
            <a:r>
              <a:rPr lang="vi-VN" sz="2800" b="1" dirty="0">
                <a:latin typeface="Cambria"/>
              </a:rPr>
              <a:t>“Nay xa cách lòng tôi luôn tưởng nhớ</a:t>
            </a:r>
          </a:p>
          <a:p>
            <a:pPr marL="2228850" algn="just" defTabSz="609630"/>
            <a:r>
              <a:rPr lang="vi-VN" sz="2800" b="1" dirty="0">
                <a:latin typeface="Cambria"/>
              </a:rPr>
              <a:t>Màu nước xanh, cá bạc, chiếc buồm vôi,</a:t>
            </a:r>
          </a:p>
          <a:p>
            <a:pPr marL="2228850" algn="just" defTabSz="609630"/>
            <a:r>
              <a:rPr lang="vi-VN" sz="2800" b="1" dirty="0">
                <a:latin typeface="Cambria"/>
              </a:rPr>
              <a:t>Thoáng con thuyền rẽ sóng chạy ra khơi,</a:t>
            </a:r>
          </a:p>
          <a:p>
            <a:pPr marL="2228850" algn="just" defTabSz="609630"/>
            <a:r>
              <a:rPr lang="vi-VN" sz="2800" b="1" dirty="0">
                <a:latin typeface="Cambria"/>
              </a:rPr>
              <a:t>T</a:t>
            </a:r>
            <a:r>
              <a:rPr lang="en-US" sz="2800" b="1" dirty="0">
                <a:latin typeface="Cambria"/>
              </a:rPr>
              <a:t>ô</a:t>
            </a:r>
            <a:r>
              <a:rPr lang="vi-VN" sz="2800" b="1" dirty="0">
                <a:latin typeface="Cambria"/>
              </a:rPr>
              <a:t>i thấy nhớ cái mùi nồng mặn quá!” …</a:t>
            </a:r>
            <a:endParaRPr lang="en-US" sz="2800" b="1" dirty="0">
              <a:latin typeface="Cambria"/>
            </a:endParaRPr>
          </a:p>
        </p:txBody>
      </p:sp>
    </p:spTree>
    <p:extLst>
      <p:ext uri="{BB962C8B-B14F-4D97-AF65-F5344CB8AC3E}">
        <p14:creationId xmlns:p14="http://schemas.microsoft.com/office/powerpoint/2010/main" val="36296993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 calcmode="lin" valueType="num">
                                      <p:cBhvr>
                                        <p:cTn id="14" dur="500" fill="hold"/>
                                        <p:tgtEl>
                                          <p:spTgt spid="14"/>
                                        </p:tgtEl>
                                        <p:attrNameLst>
                                          <p:attrName>ppt_w</p:attrName>
                                        </p:attrNameLst>
                                      </p:cBhvr>
                                      <p:tavLst>
                                        <p:tav tm="0">
                                          <p:val>
                                            <p:fltVal val="0"/>
                                          </p:val>
                                        </p:tav>
                                        <p:tav tm="100000">
                                          <p:val>
                                            <p:strVal val="#ppt_w"/>
                                          </p:val>
                                        </p:tav>
                                      </p:tavLst>
                                    </p:anim>
                                    <p:anim calcmode="lin" valueType="num">
                                      <p:cBhvr>
                                        <p:cTn id="15" dur="500" fill="hold"/>
                                        <p:tgtEl>
                                          <p:spTgt spid="14"/>
                                        </p:tgtEl>
                                        <p:attrNameLst>
                                          <p:attrName>ppt_h</p:attrName>
                                        </p:attrNameLst>
                                      </p:cBhvr>
                                      <p:tavLst>
                                        <p:tav tm="0">
                                          <p:val>
                                            <p:fltVal val="0"/>
                                          </p:val>
                                        </p:tav>
                                        <p:tav tm="100000">
                                          <p:val>
                                            <p:strVal val="#ppt_h"/>
                                          </p:val>
                                        </p:tav>
                                      </p:tavLst>
                                    </p:anim>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65249" y="-50302"/>
            <a:ext cx="12257249" cy="6908302"/>
          </a:xfrm>
          <a:custGeom>
            <a:avLst/>
            <a:gdLst/>
            <a:ahLst/>
            <a:cxnLst/>
            <a:rect l="l" t="t" r="r" b="b"/>
            <a:pathLst>
              <a:path w="18385873" h="10362453">
                <a:moveTo>
                  <a:pt x="0" y="0"/>
                </a:moveTo>
                <a:lnTo>
                  <a:pt x="18385873" y="0"/>
                </a:lnTo>
                <a:lnTo>
                  <a:pt x="18385873" y="10362453"/>
                </a:lnTo>
                <a:lnTo>
                  <a:pt x="0" y="10362453"/>
                </a:lnTo>
                <a:lnTo>
                  <a:pt x="0" y="0"/>
                </a:lnTo>
                <a:close/>
              </a:path>
            </a:pathLst>
          </a:custGeom>
          <a:blipFill>
            <a:blip r:embed="rId2"/>
            <a:stretch>
              <a:fillRect t="-12765" b="-12765"/>
            </a:stretch>
          </a:blipFill>
        </p:spPr>
      </p:sp>
      <p:pic>
        <p:nvPicPr>
          <p:cNvPr id="7" name="Hình ảnh 14">
            <a:extLst>
              <a:ext uri="{FF2B5EF4-FFF2-40B4-BE49-F238E27FC236}">
                <a16:creationId xmlns:a16="http://schemas.microsoft.com/office/drawing/2014/main" id="{307604D4-813F-6243-34AB-B74A02FF4143}"/>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l="36986" t="32435" r="36921" b="10679"/>
          <a:stretch/>
        </p:blipFill>
        <p:spPr>
          <a:xfrm>
            <a:off x="6096000" y="2807613"/>
            <a:ext cx="3127656" cy="3845007"/>
          </a:xfrm>
          <a:prstGeom prst="rect">
            <a:avLst/>
          </a:prstGeom>
        </p:spPr>
      </p:pic>
      <p:pic>
        <p:nvPicPr>
          <p:cNvPr id="8" name="Hình ảnh 18">
            <a:extLst>
              <a:ext uri="{FF2B5EF4-FFF2-40B4-BE49-F238E27FC236}">
                <a16:creationId xmlns:a16="http://schemas.microsoft.com/office/drawing/2014/main" id="{FEF62D01-10D4-8097-526B-FCAB6DDFDFC1}"/>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l="66169" t="21936" r="9091" b="16846"/>
          <a:stretch/>
        </p:blipFill>
        <p:spPr>
          <a:xfrm>
            <a:off x="8892213" y="2402513"/>
            <a:ext cx="3127655" cy="4364407"/>
          </a:xfrm>
          <a:prstGeom prst="rect">
            <a:avLst/>
          </a:prstGeom>
        </p:spPr>
      </p:pic>
      <p:pic>
        <p:nvPicPr>
          <p:cNvPr id="3" name="Picture 2">
            <a:extLst>
              <a:ext uri="{FF2B5EF4-FFF2-40B4-BE49-F238E27FC236}">
                <a16:creationId xmlns:a16="http://schemas.microsoft.com/office/drawing/2014/main" id="{6973723F-F338-1A2A-C3D7-6516C9348AB0}"/>
              </a:ext>
            </a:extLst>
          </p:cNvPr>
          <p:cNvPicPr>
            <a:picLocks noChangeAspect="1"/>
          </p:cNvPicPr>
          <p:nvPr/>
        </p:nvPicPr>
        <p:blipFill>
          <a:blip r:embed="rId2"/>
          <a:stretch>
            <a:fillRect/>
          </a:stretch>
        </p:blipFill>
        <p:spPr>
          <a:xfrm>
            <a:off x="2569952" y="470463"/>
            <a:ext cx="8319031" cy="17295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0" y="-99086"/>
            <a:ext cx="12257249" cy="6908302"/>
          </a:xfrm>
          <a:custGeom>
            <a:avLst/>
            <a:gdLst/>
            <a:ahLst/>
            <a:cxnLst/>
            <a:rect l="l" t="t" r="r" b="b"/>
            <a:pathLst>
              <a:path w="18385873" h="10362453">
                <a:moveTo>
                  <a:pt x="0" y="0"/>
                </a:moveTo>
                <a:lnTo>
                  <a:pt x="18385873" y="0"/>
                </a:lnTo>
                <a:lnTo>
                  <a:pt x="18385873" y="10362453"/>
                </a:lnTo>
                <a:lnTo>
                  <a:pt x="0" y="10362453"/>
                </a:lnTo>
                <a:lnTo>
                  <a:pt x="0" y="0"/>
                </a:lnTo>
                <a:close/>
              </a:path>
            </a:pathLst>
          </a:custGeom>
          <a:blipFill>
            <a:blip r:embed="rId2"/>
            <a:stretch>
              <a:fillRect t="-12765" b="-12765"/>
            </a:stretch>
          </a:blipFill>
        </p:spPr>
      </p:sp>
      <p:pic>
        <p:nvPicPr>
          <p:cNvPr id="7" name="Hình ảnh 14">
            <a:extLst>
              <a:ext uri="{FF2B5EF4-FFF2-40B4-BE49-F238E27FC236}">
                <a16:creationId xmlns:a16="http://schemas.microsoft.com/office/drawing/2014/main" id="{131BFD7E-0B85-F96C-F789-D845D8A573D0}"/>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l="36986" t="32435" r="36921" b="10679"/>
          <a:stretch/>
        </p:blipFill>
        <p:spPr>
          <a:xfrm>
            <a:off x="6096000" y="2807613"/>
            <a:ext cx="3127656" cy="3845007"/>
          </a:xfrm>
          <a:prstGeom prst="rect">
            <a:avLst/>
          </a:prstGeom>
        </p:spPr>
      </p:pic>
      <p:pic>
        <p:nvPicPr>
          <p:cNvPr id="8" name="Hình ảnh 18">
            <a:extLst>
              <a:ext uri="{FF2B5EF4-FFF2-40B4-BE49-F238E27FC236}">
                <a16:creationId xmlns:a16="http://schemas.microsoft.com/office/drawing/2014/main" id="{20C03B58-8C60-4602-C77C-EC6310602506}"/>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l="66169" t="21936" r="9091" b="16846"/>
          <a:stretch/>
        </p:blipFill>
        <p:spPr>
          <a:xfrm>
            <a:off x="8892213" y="2402513"/>
            <a:ext cx="3127655" cy="4364407"/>
          </a:xfrm>
          <a:prstGeom prst="rect">
            <a:avLst/>
          </a:prstGeom>
        </p:spPr>
      </p:pic>
      <p:pic>
        <p:nvPicPr>
          <p:cNvPr id="3" name="Picture 2">
            <a:extLst>
              <a:ext uri="{FF2B5EF4-FFF2-40B4-BE49-F238E27FC236}">
                <a16:creationId xmlns:a16="http://schemas.microsoft.com/office/drawing/2014/main" id="{A9C181BB-B20A-FD0D-EC4D-9D1F878E580A}"/>
              </a:ext>
            </a:extLst>
          </p:cNvPr>
          <p:cNvPicPr>
            <a:picLocks noChangeAspect="1"/>
          </p:cNvPicPr>
          <p:nvPr/>
        </p:nvPicPr>
        <p:blipFill>
          <a:blip r:embed="rId2"/>
          <a:stretch>
            <a:fillRect/>
          </a:stretch>
        </p:blipFill>
        <p:spPr>
          <a:xfrm>
            <a:off x="1364181" y="1003041"/>
            <a:ext cx="10217782" cy="180457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212521" y="288435"/>
            <a:ext cx="11729713" cy="6406707"/>
            <a:chOff x="0" y="0"/>
            <a:chExt cx="4633961" cy="2531045"/>
          </a:xfrm>
        </p:grpSpPr>
        <p:sp>
          <p:nvSpPr>
            <p:cNvPr id="11" name="Freeform 11"/>
            <p:cNvSpPr/>
            <p:nvPr/>
          </p:nvSpPr>
          <p:spPr>
            <a:xfrm>
              <a:off x="0" y="0"/>
              <a:ext cx="4633961" cy="2531045"/>
            </a:xfrm>
            <a:custGeom>
              <a:avLst/>
              <a:gdLst/>
              <a:ahLst/>
              <a:cxnLst/>
              <a:rect l="l" t="t" r="r" b="b"/>
              <a:pathLst>
                <a:path w="4633961" h="2531045">
                  <a:moveTo>
                    <a:pt x="22441" y="0"/>
                  </a:moveTo>
                  <a:lnTo>
                    <a:pt x="4611520" y="0"/>
                  </a:lnTo>
                  <a:cubicBezTo>
                    <a:pt x="4623914" y="0"/>
                    <a:pt x="4633961" y="10047"/>
                    <a:pt x="4633961" y="22441"/>
                  </a:cubicBezTo>
                  <a:lnTo>
                    <a:pt x="4633961" y="2508604"/>
                  </a:lnTo>
                  <a:cubicBezTo>
                    <a:pt x="4633961" y="2520997"/>
                    <a:pt x="4623914" y="2531045"/>
                    <a:pt x="4611520" y="2531045"/>
                  </a:cubicBezTo>
                  <a:lnTo>
                    <a:pt x="22441" y="2531045"/>
                  </a:lnTo>
                  <a:cubicBezTo>
                    <a:pt x="10047" y="2531045"/>
                    <a:pt x="0" y="2520997"/>
                    <a:pt x="0" y="2508604"/>
                  </a:cubicBezTo>
                  <a:lnTo>
                    <a:pt x="0" y="22441"/>
                  </a:lnTo>
                  <a:cubicBezTo>
                    <a:pt x="0" y="10047"/>
                    <a:pt x="10047" y="0"/>
                    <a:pt x="22441"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633961" cy="25691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13" name="TextBox 13"/>
          <p:cNvSpPr txBox="1"/>
          <p:nvPr/>
        </p:nvSpPr>
        <p:spPr>
          <a:xfrm>
            <a:off x="527701" y="1205863"/>
            <a:ext cx="11255804" cy="5283498"/>
          </a:xfrm>
          <a:prstGeom prst="rect">
            <a:avLst/>
          </a:prstGeom>
        </p:spPr>
        <p:txBody>
          <a:bodyPr wrap="square" lIns="0" tIns="0" rIns="0" bIns="0" rtlCol="0" anchor="t">
            <a:spAutoFit/>
          </a:bodyPr>
          <a:lstStyle/>
          <a:p>
            <a:pPr algn="just" defTabSz="609630">
              <a:lnSpc>
                <a:spcPts val="2645"/>
              </a:lnSpc>
            </a:pPr>
            <a:r>
              <a:rPr lang="en-US" sz="2400" dirty="0">
                <a:solidFill>
                  <a:srgbClr val="000000"/>
                </a:solidFill>
                <a:latin typeface="Cambria"/>
              </a:rPr>
              <a:t> </a:t>
            </a:r>
            <a:r>
              <a:rPr lang="en-US" sz="2400" dirty="0" smtClean="0">
                <a:solidFill>
                  <a:srgbClr val="000000"/>
                </a:solidFill>
                <a:latin typeface="Cambria"/>
              </a:rPr>
              <a:t>   </a:t>
            </a:r>
            <a:r>
              <a:rPr lang="en-US" sz="2400" dirty="0" err="1" smtClean="0">
                <a:solidFill>
                  <a:srgbClr val="000000"/>
                </a:solidFill>
                <a:latin typeface="Cambria"/>
              </a:rPr>
              <a:t>Xe</a:t>
            </a:r>
            <a:r>
              <a:rPr lang="en-US" sz="2400" dirty="0" smtClean="0">
                <a:solidFill>
                  <a:srgbClr val="000000"/>
                </a:solidFill>
                <a:latin typeface="Cambria"/>
              </a:rPr>
              <a:t> </a:t>
            </a:r>
            <a:r>
              <a:rPr lang="en-US" sz="2400" dirty="0" err="1">
                <a:solidFill>
                  <a:srgbClr val="000000"/>
                </a:solidFill>
                <a:latin typeface="Cambria"/>
              </a:rPr>
              <a:t>chúng</a:t>
            </a:r>
            <a:r>
              <a:rPr lang="en-US" sz="2400" dirty="0">
                <a:solidFill>
                  <a:srgbClr val="000000"/>
                </a:solidFill>
                <a:latin typeface="Cambria"/>
              </a:rPr>
              <a:t> </a:t>
            </a:r>
            <a:r>
              <a:rPr lang="en-US" sz="2400" dirty="0" err="1">
                <a:solidFill>
                  <a:srgbClr val="000000"/>
                </a:solidFill>
                <a:latin typeface="Cambria"/>
              </a:rPr>
              <a:t>tôi</a:t>
            </a:r>
            <a:r>
              <a:rPr lang="en-US" sz="2400" dirty="0">
                <a:solidFill>
                  <a:srgbClr val="000000"/>
                </a:solidFill>
                <a:latin typeface="Cambria"/>
              </a:rPr>
              <a:t> </a:t>
            </a:r>
            <a:r>
              <a:rPr lang="en-US" sz="2400" dirty="0" err="1">
                <a:solidFill>
                  <a:srgbClr val="000000"/>
                </a:solidFill>
                <a:latin typeface="Cambria"/>
              </a:rPr>
              <a:t>leo</a:t>
            </a:r>
            <a:r>
              <a:rPr lang="en-US" sz="2400" dirty="0">
                <a:solidFill>
                  <a:srgbClr val="000000"/>
                </a:solidFill>
                <a:latin typeface="Cambria"/>
              </a:rPr>
              <a:t> </a:t>
            </a:r>
            <a:r>
              <a:rPr lang="en-US" sz="2400" dirty="0" err="1">
                <a:solidFill>
                  <a:srgbClr val="000000"/>
                </a:solidFill>
                <a:latin typeface="Cambria"/>
              </a:rPr>
              <a:t>chênh</a:t>
            </a:r>
            <a:r>
              <a:rPr lang="en-US" sz="2400" dirty="0">
                <a:solidFill>
                  <a:srgbClr val="000000"/>
                </a:solidFill>
                <a:latin typeface="Cambria"/>
              </a:rPr>
              <a:t> </a:t>
            </a:r>
            <a:r>
              <a:rPr lang="en-US" sz="2400" dirty="0" err="1">
                <a:solidFill>
                  <a:srgbClr val="000000"/>
                </a:solidFill>
                <a:latin typeface="Cambria"/>
              </a:rPr>
              <a:t>vênh</a:t>
            </a:r>
            <a:r>
              <a:rPr lang="en-US" sz="2400" dirty="0">
                <a:solidFill>
                  <a:srgbClr val="000000"/>
                </a:solidFill>
                <a:latin typeface="Cambria"/>
              </a:rPr>
              <a:t> </a:t>
            </a:r>
            <a:r>
              <a:rPr lang="en-US" sz="2400" dirty="0" err="1">
                <a:solidFill>
                  <a:srgbClr val="000000"/>
                </a:solidFill>
                <a:latin typeface="Cambria"/>
              </a:rPr>
              <a:t>trên</a:t>
            </a:r>
            <a:r>
              <a:rPr lang="en-US" sz="2400" dirty="0">
                <a:solidFill>
                  <a:srgbClr val="000000"/>
                </a:solidFill>
                <a:latin typeface="Cambria"/>
              </a:rPr>
              <a:t> </a:t>
            </a:r>
            <a:r>
              <a:rPr lang="en-US" sz="2400" dirty="0" err="1">
                <a:solidFill>
                  <a:srgbClr val="000000"/>
                </a:solidFill>
                <a:latin typeface="Cambria"/>
              </a:rPr>
              <a:t>dốc</a:t>
            </a:r>
            <a:r>
              <a:rPr lang="en-US" sz="2400" dirty="0">
                <a:solidFill>
                  <a:srgbClr val="000000"/>
                </a:solidFill>
                <a:latin typeface="Cambria"/>
              </a:rPr>
              <a:t> </a:t>
            </a:r>
            <a:r>
              <a:rPr lang="en-US" sz="2400" dirty="0" err="1">
                <a:solidFill>
                  <a:srgbClr val="000000"/>
                </a:solidFill>
                <a:latin typeface="Cambria"/>
              </a:rPr>
              <a:t>cao</a:t>
            </a:r>
            <a:r>
              <a:rPr lang="en-US" sz="2400" dirty="0">
                <a:solidFill>
                  <a:srgbClr val="000000"/>
                </a:solidFill>
                <a:latin typeface="Cambria"/>
              </a:rPr>
              <a:t> </a:t>
            </a:r>
            <a:r>
              <a:rPr lang="en-US" sz="2400" dirty="0" err="1">
                <a:solidFill>
                  <a:srgbClr val="000000"/>
                </a:solidFill>
                <a:latin typeface="Cambria"/>
              </a:rPr>
              <a:t>của</a:t>
            </a:r>
            <a:r>
              <a:rPr lang="en-US" sz="2400" dirty="0">
                <a:solidFill>
                  <a:srgbClr val="000000"/>
                </a:solidFill>
                <a:latin typeface="Cambria"/>
              </a:rPr>
              <a:t> con </a:t>
            </a:r>
            <a:r>
              <a:rPr lang="en-US" sz="2400" dirty="0" err="1">
                <a:solidFill>
                  <a:srgbClr val="000000"/>
                </a:solidFill>
                <a:latin typeface="Cambria"/>
              </a:rPr>
              <a:t>đường</a:t>
            </a:r>
            <a:r>
              <a:rPr lang="en-US" sz="2400" dirty="0">
                <a:solidFill>
                  <a:srgbClr val="000000"/>
                </a:solidFill>
                <a:latin typeface="Cambria"/>
              </a:rPr>
              <a:t> </a:t>
            </a:r>
            <a:r>
              <a:rPr lang="en-US" sz="2400" dirty="0" err="1">
                <a:solidFill>
                  <a:srgbClr val="000000"/>
                </a:solidFill>
                <a:latin typeface="Cambria"/>
              </a:rPr>
              <a:t>xuyên</a:t>
            </a:r>
            <a:r>
              <a:rPr lang="en-US" sz="2400" dirty="0">
                <a:solidFill>
                  <a:srgbClr val="000000"/>
                </a:solidFill>
                <a:latin typeface="Cambria"/>
              </a:rPr>
              <a:t> </a:t>
            </a:r>
            <a:r>
              <a:rPr lang="en-US" sz="2400" dirty="0" err="1">
                <a:solidFill>
                  <a:srgbClr val="000000"/>
                </a:solidFill>
                <a:latin typeface="Cambria"/>
              </a:rPr>
              <a:t>tỉnh</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đám</a:t>
            </a:r>
            <a:r>
              <a:rPr lang="en-US" sz="2400" dirty="0">
                <a:solidFill>
                  <a:srgbClr val="000000"/>
                </a:solidFill>
                <a:latin typeface="Cambria"/>
              </a:rPr>
              <a:t> </a:t>
            </a:r>
            <a:r>
              <a:rPr lang="en-US" sz="2400" dirty="0" err="1">
                <a:solidFill>
                  <a:srgbClr val="000000"/>
                </a:solidFill>
                <a:latin typeface="Cambria"/>
              </a:rPr>
              <a:t>mây</a:t>
            </a:r>
            <a:r>
              <a:rPr lang="en-US" sz="2400" dirty="0">
                <a:solidFill>
                  <a:srgbClr val="000000"/>
                </a:solidFill>
                <a:latin typeface="Cambria"/>
              </a:rPr>
              <a:t> </a:t>
            </a:r>
            <a:r>
              <a:rPr lang="en-US" sz="2400" dirty="0" err="1">
                <a:solidFill>
                  <a:srgbClr val="000000"/>
                </a:solidFill>
                <a:latin typeface="Cambria"/>
              </a:rPr>
              <a:t>trắng</a:t>
            </a:r>
            <a:r>
              <a:rPr lang="en-US" sz="2400" dirty="0">
                <a:solidFill>
                  <a:srgbClr val="000000"/>
                </a:solidFill>
                <a:latin typeface="Cambria"/>
              </a:rPr>
              <a:t> </a:t>
            </a:r>
            <a:r>
              <a:rPr lang="en-US" sz="2400" dirty="0" err="1">
                <a:solidFill>
                  <a:srgbClr val="000000"/>
                </a:solidFill>
                <a:latin typeface="Cambria"/>
              </a:rPr>
              <a:t>nhỏ</a:t>
            </a:r>
            <a:r>
              <a:rPr lang="en-US" sz="2400" dirty="0">
                <a:solidFill>
                  <a:srgbClr val="000000"/>
                </a:solidFill>
                <a:latin typeface="Cambria"/>
              </a:rPr>
              <a:t> </a:t>
            </a:r>
            <a:r>
              <a:rPr lang="en-US" sz="2400" dirty="0" err="1">
                <a:solidFill>
                  <a:srgbClr val="000000"/>
                </a:solidFill>
                <a:latin typeface="Cambria"/>
              </a:rPr>
              <a:t>sà</a:t>
            </a:r>
            <a:r>
              <a:rPr lang="en-US" sz="2400" dirty="0">
                <a:solidFill>
                  <a:srgbClr val="000000"/>
                </a:solidFill>
                <a:latin typeface="Cambria"/>
              </a:rPr>
              <a:t> </a:t>
            </a:r>
            <a:r>
              <a:rPr lang="en-US" sz="2400" dirty="0" err="1">
                <a:solidFill>
                  <a:srgbClr val="000000"/>
                </a:solidFill>
                <a:latin typeface="Cambria"/>
              </a:rPr>
              <a:t>xuống</a:t>
            </a:r>
            <a:r>
              <a:rPr lang="en-US" sz="2400" dirty="0">
                <a:solidFill>
                  <a:srgbClr val="000000"/>
                </a:solidFill>
                <a:latin typeface="Cambria"/>
              </a:rPr>
              <a:t> </a:t>
            </a:r>
            <a:r>
              <a:rPr lang="en-US" sz="2400" dirty="0" err="1">
                <a:solidFill>
                  <a:srgbClr val="000000"/>
                </a:solidFill>
                <a:latin typeface="Cambria"/>
              </a:rPr>
              <a:t>cửa</a:t>
            </a:r>
            <a:r>
              <a:rPr lang="en-US" sz="2400" dirty="0">
                <a:solidFill>
                  <a:srgbClr val="000000"/>
                </a:solidFill>
                <a:latin typeface="Cambria"/>
              </a:rPr>
              <a:t> </a:t>
            </a:r>
            <a:r>
              <a:rPr lang="en-US" sz="2400" dirty="0" err="1">
                <a:solidFill>
                  <a:srgbClr val="000000"/>
                </a:solidFill>
                <a:latin typeface="Cambria"/>
              </a:rPr>
              <a:t>kính</a:t>
            </a:r>
            <a:r>
              <a:rPr lang="en-US" sz="2400" dirty="0">
                <a:solidFill>
                  <a:srgbClr val="000000"/>
                </a:solidFill>
                <a:latin typeface="Cambria"/>
              </a:rPr>
              <a:t> ô </a:t>
            </a:r>
            <a:r>
              <a:rPr lang="en-US" sz="2400" dirty="0" err="1">
                <a:solidFill>
                  <a:srgbClr val="000000"/>
                </a:solidFill>
                <a:latin typeface="Cambria"/>
              </a:rPr>
              <a:t>tô</a:t>
            </a:r>
            <a:r>
              <a:rPr lang="en-US" sz="2400" dirty="0">
                <a:solidFill>
                  <a:srgbClr val="000000"/>
                </a:solidFill>
                <a:latin typeface="Cambria"/>
              </a:rPr>
              <a:t> </a:t>
            </a:r>
            <a:r>
              <a:rPr lang="en-US" sz="2400" dirty="0" err="1">
                <a:solidFill>
                  <a:srgbClr val="000000"/>
                </a:solidFill>
                <a:latin typeface="Cambria"/>
              </a:rPr>
              <a:t>tạo</a:t>
            </a:r>
            <a:r>
              <a:rPr lang="en-US" sz="2400" dirty="0">
                <a:solidFill>
                  <a:srgbClr val="000000"/>
                </a:solidFill>
                <a:latin typeface="Cambria"/>
              </a:rPr>
              <a:t> </a:t>
            </a:r>
            <a:r>
              <a:rPr lang="en-US" sz="2400" dirty="0" err="1">
                <a:solidFill>
                  <a:srgbClr val="000000"/>
                </a:solidFill>
                <a:latin typeface="Cambria"/>
              </a:rPr>
              <a:t>nên</a:t>
            </a:r>
            <a:r>
              <a:rPr lang="en-US" sz="2400" dirty="0">
                <a:solidFill>
                  <a:srgbClr val="000000"/>
                </a:solidFill>
                <a:latin typeface="Cambria"/>
              </a:rPr>
              <a:t> </a:t>
            </a:r>
            <a:r>
              <a:rPr lang="en-US" sz="2400" dirty="0" err="1">
                <a:solidFill>
                  <a:srgbClr val="000000"/>
                </a:solidFill>
                <a:latin typeface="Cambria"/>
              </a:rPr>
              <a:t>cảm</a:t>
            </a:r>
            <a:r>
              <a:rPr lang="en-US" sz="2400" dirty="0">
                <a:solidFill>
                  <a:srgbClr val="000000"/>
                </a:solidFill>
                <a:latin typeface="Cambria"/>
              </a:rPr>
              <a:t> </a:t>
            </a:r>
            <a:r>
              <a:rPr lang="en-US" sz="2400" dirty="0" err="1">
                <a:solidFill>
                  <a:srgbClr val="000000"/>
                </a:solidFill>
                <a:latin typeface="Cambria"/>
              </a:rPr>
              <a:t>giác</a:t>
            </a:r>
            <a:r>
              <a:rPr lang="en-US" sz="2400" dirty="0">
                <a:solidFill>
                  <a:srgbClr val="000000"/>
                </a:solidFill>
                <a:latin typeface="Cambria"/>
              </a:rPr>
              <a:t> </a:t>
            </a:r>
            <a:r>
              <a:rPr lang="en-US" sz="2400" dirty="0" err="1">
                <a:solidFill>
                  <a:srgbClr val="000000"/>
                </a:solidFill>
                <a:latin typeface="Cambria"/>
              </a:rPr>
              <a:t>bồng</a:t>
            </a:r>
            <a:r>
              <a:rPr lang="en-US" sz="2400" dirty="0">
                <a:solidFill>
                  <a:srgbClr val="000000"/>
                </a:solidFill>
                <a:latin typeface="Cambria"/>
              </a:rPr>
              <a:t> </a:t>
            </a:r>
            <a:r>
              <a:rPr lang="en-US" sz="2400" dirty="0" err="1">
                <a:solidFill>
                  <a:srgbClr val="000000"/>
                </a:solidFill>
                <a:latin typeface="Cambria"/>
              </a:rPr>
              <a:t>bềnh</a:t>
            </a:r>
            <a:r>
              <a:rPr lang="en-US" sz="2400" dirty="0">
                <a:solidFill>
                  <a:srgbClr val="000000"/>
                </a:solidFill>
                <a:latin typeface="Cambria"/>
              </a:rPr>
              <a:t> </a:t>
            </a:r>
            <a:r>
              <a:rPr lang="en-US" sz="2400" dirty="0" err="1">
                <a:solidFill>
                  <a:srgbClr val="000000"/>
                </a:solidFill>
                <a:latin typeface="Cambria"/>
              </a:rPr>
              <a:t>huyền</a:t>
            </a:r>
            <a:r>
              <a:rPr lang="en-US" sz="2400" dirty="0">
                <a:solidFill>
                  <a:srgbClr val="000000"/>
                </a:solidFill>
                <a:latin typeface="Cambria"/>
              </a:rPr>
              <a:t> </a:t>
            </a:r>
            <a:r>
              <a:rPr lang="en-US" sz="2400" dirty="0" err="1">
                <a:solidFill>
                  <a:srgbClr val="000000"/>
                </a:solidFill>
                <a:latin typeface="Cambria"/>
              </a:rPr>
              <a:t>ảo</a:t>
            </a:r>
            <a:r>
              <a:rPr lang="en-US" sz="2400" dirty="0">
                <a:solidFill>
                  <a:srgbClr val="000000"/>
                </a:solidFill>
                <a:latin typeface="Cambria"/>
              </a:rPr>
              <a:t>. </a:t>
            </a:r>
            <a:r>
              <a:rPr lang="en-US" sz="2400" dirty="0" err="1">
                <a:solidFill>
                  <a:srgbClr val="000000"/>
                </a:solidFill>
                <a:latin typeface="Cambria"/>
              </a:rPr>
              <a:t>Chúng</a:t>
            </a:r>
            <a:r>
              <a:rPr lang="en-US" sz="2400" dirty="0">
                <a:solidFill>
                  <a:srgbClr val="000000"/>
                </a:solidFill>
                <a:latin typeface="Cambria"/>
              </a:rPr>
              <a:t> </a:t>
            </a:r>
            <a:r>
              <a:rPr lang="en-US" sz="2400" dirty="0" err="1">
                <a:solidFill>
                  <a:srgbClr val="000000"/>
                </a:solidFill>
                <a:latin typeface="Cambria"/>
              </a:rPr>
              <a:t>tôi</a:t>
            </a:r>
            <a:r>
              <a:rPr lang="en-US" sz="2400" dirty="0">
                <a:solidFill>
                  <a:srgbClr val="000000"/>
                </a:solidFill>
                <a:latin typeface="Cambria"/>
              </a:rPr>
              <a:t> </a:t>
            </a:r>
            <a:r>
              <a:rPr lang="en-US" sz="2400" dirty="0" err="1">
                <a:solidFill>
                  <a:srgbClr val="000000"/>
                </a:solidFill>
                <a:latin typeface="Cambria"/>
              </a:rPr>
              <a:t>đang</a:t>
            </a:r>
            <a:r>
              <a:rPr lang="en-US" sz="2400" dirty="0">
                <a:solidFill>
                  <a:srgbClr val="000000"/>
                </a:solidFill>
                <a:latin typeface="Cambria"/>
              </a:rPr>
              <a:t> </a:t>
            </a:r>
            <a:r>
              <a:rPr lang="en-US" sz="2400" dirty="0" err="1">
                <a:solidFill>
                  <a:srgbClr val="000000"/>
                </a:solidFill>
                <a:latin typeface="Cambria"/>
              </a:rPr>
              <a:t>đi</a:t>
            </a:r>
            <a:r>
              <a:rPr lang="en-US" sz="2400" dirty="0">
                <a:solidFill>
                  <a:srgbClr val="000000"/>
                </a:solidFill>
                <a:latin typeface="Cambria"/>
              </a:rPr>
              <a:t> </a:t>
            </a:r>
            <a:r>
              <a:rPr lang="en-US" sz="2400" dirty="0" err="1">
                <a:solidFill>
                  <a:srgbClr val="000000"/>
                </a:solidFill>
                <a:latin typeface="Cambria"/>
              </a:rPr>
              <a:t>bên</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thác</a:t>
            </a:r>
            <a:r>
              <a:rPr lang="en-US" sz="2400" dirty="0">
                <a:solidFill>
                  <a:srgbClr val="000000"/>
                </a:solidFill>
                <a:latin typeface="Cambria"/>
              </a:rPr>
              <a:t> </a:t>
            </a:r>
            <a:r>
              <a:rPr lang="en-US" sz="2400" dirty="0" err="1">
                <a:solidFill>
                  <a:srgbClr val="000000"/>
                </a:solidFill>
                <a:latin typeface="Cambria"/>
              </a:rPr>
              <a:t>trắng</a:t>
            </a:r>
            <a:r>
              <a:rPr lang="en-US" sz="2400" dirty="0">
                <a:solidFill>
                  <a:srgbClr val="000000"/>
                </a:solidFill>
                <a:latin typeface="Cambria"/>
              </a:rPr>
              <a:t> </a:t>
            </a:r>
            <a:r>
              <a:rPr lang="en-US" sz="2400" dirty="0" err="1">
                <a:solidFill>
                  <a:srgbClr val="000000"/>
                </a:solidFill>
                <a:latin typeface="Cambria"/>
              </a:rPr>
              <a:t>xóa</a:t>
            </a:r>
            <a:r>
              <a:rPr lang="en-US" sz="2400" dirty="0">
                <a:solidFill>
                  <a:srgbClr val="000000"/>
                </a:solidFill>
                <a:latin typeface="Cambria"/>
              </a:rPr>
              <a:t> </a:t>
            </a:r>
            <a:r>
              <a:rPr lang="en-US" sz="2400" dirty="0" err="1">
                <a:solidFill>
                  <a:srgbClr val="000000"/>
                </a:solidFill>
                <a:latin typeface="Cambria"/>
              </a:rPr>
              <a:t>tựa</a:t>
            </a:r>
            <a:r>
              <a:rPr lang="en-US" sz="2400" dirty="0">
                <a:solidFill>
                  <a:srgbClr val="000000"/>
                </a:solidFill>
                <a:latin typeface="Cambria"/>
              </a:rPr>
              <a:t> </a:t>
            </a:r>
            <a:r>
              <a:rPr lang="en-US" sz="2400" dirty="0" err="1">
                <a:solidFill>
                  <a:srgbClr val="000000"/>
                </a:solidFill>
                <a:latin typeface="Cambria"/>
              </a:rPr>
              <a:t>mây</a:t>
            </a:r>
            <a:r>
              <a:rPr lang="en-US" sz="2400" dirty="0">
                <a:solidFill>
                  <a:srgbClr val="000000"/>
                </a:solidFill>
                <a:latin typeface="Cambria"/>
              </a:rPr>
              <a:t> </a:t>
            </a:r>
            <a:r>
              <a:rPr lang="en-US" sz="2400" dirty="0" err="1">
                <a:solidFill>
                  <a:srgbClr val="000000"/>
                </a:solidFill>
                <a:latin typeface="Cambria"/>
              </a:rPr>
              <a:t>trời</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rừng</a:t>
            </a:r>
            <a:r>
              <a:rPr lang="en-US" sz="2400" dirty="0">
                <a:solidFill>
                  <a:srgbClr val="000000"/>
                </a:solidFill>
                <a:latin typeface="Cambria"/>
              </a:rPr>
              <a:t> </a:t>
            </a:r>
            <a:r>
              <a:rPr lang="en-US" sz="2400" dirty="0" err="1">
                <a:solidFill>
                  <a:srgbClr val="000000"/>
                </a:solidFill>
                <a:latin typeface="Cambria"/>
              </a:rPr>
              <a:t>cây</a:t>
            </a:r>
            <a:r>
              <a:rPr lang="en-US" sz="2400" dirty="0">
                <a:solidFill>
                  <a:srgbClr val="000000"/>
                </a:solidFill>
                <a:latin typeface="Cambria"/>
              </a:rPr>
              <a:t> </a:t>
            </a:r>
            <a:r>
              <a:rPr lang="en-US" sz="2400" dirty="0" err="1">
                <a:solidFill>
                  <a:srgbClr val="000000"/>
                </a:solidFill>
                <a:latin typeface="Cambria"/>
              </a:rPr>
              <a:t>âm</a:t>
            </a:r>
            <a:r>
              <a:rPr lang="en-US" sz="2400" dirty="0">
                <a:solidFill>
                  <a:srgbClr val="000000"/>
                </a:solidFill>
                <a:latin typeface="Cambria"/>
              </a:rPr>
              <a:t> </a:t>
            </a:r>
            <a:r>
              <a:rPr lang="en-US" sz="2400" dirty="0" err="1">
                <a:solidFill>
                  <a:srgbClr val="000000"/>
                </a:solidFill>
                <a:latin typeface="Cambria"/>
              </a:rPr>
              <a:t>âm</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bông</a:t>
            </a:r>
            <a:r>
              <a:rPr lang="en-US" sz="2400" dirty="0">
                <a:solidFill>
                  <a:srgbClr val="000000"/>
                </a:solidFill>
                <a:latin typeface="Cambria"/>
              </a:rPr>
              <a:t> </a:t>
            </a:r>
            <a:r>
              <a:rPr lang="en-US" sz="2400" dirty="0" err="1">
                <a:solidFill>
                  <a:srgbClr val="000000"/>
                </a:solidFill>
                <a:latin typeface="Cambria"/>
              </a:rPr>
              <a:t>hoa</a:t>
            </a:r>
            <a:r>
              <a:rPr lang="en-US" sz="2400" dirty="0">
                <a:solidFill>
                  <a:srgbClr val="000000"/>
                </a:solidFill>
                <a:latin typeface="Cambria"/>
              </a:rPr>
              <a:t> </a:t>
            </a:r>
            <a:r>
              <a:rPr lang="en-US" sz="2400" dirty="0" err="1">
                <a:solidFill>
                  <a:srgbClr val="000000"/>
                </a:solidFill>
                <a:latin typeface="Cambria"/>
              </a:rPr>
              <a:t>chuối</a:t>
            </a:r>
            <a:r>
              <a:rPr lang="en-US" sz="2400" dirty="0">
                <a:solidFill>
                  <a:srgbClr val="000000"/>
                </a:solidFill>
                <a:latin typeface="Cambria"/>
              </a:rPr>
              <a:t> </a:t>
            </a:r>
            <a:r>
              <a:rPr lang="en-US" sz="2400" dirty="0" err="1">
                <a:solidFill>
                  <a:srgbClr val="000000"/>
                </a:solidFill>
                <a:latin typeface="Cambria"/>
              </a:rPr>
              <a:t>rực</a:t>
            </a:r>
            <a:r>
              <a:rPr lang="en-US" sz="2400" dirty="0">
                <a:solidFill>
                  <a:srgbClr val="000000"/>
                </a:solidFill>
                <a:latin typeface="Cambria"/>
              </a:rPr>
              <a:t> </a:t>
            </a:r>
            <a:r>
              <a:rPr lang="en-US" sz="2400" dirty="0" err="1">
                <a:solidFill>
                  <a:srgbClr val="000000"/>
                </a:solidFill>
                <a:latin typeface="Cambria"/>
              </a:rPr>
              <a:t>lên</a:t>
            </a:r>
            <a:r>
              <a:rPr lang="en-US" sz="2400" dirty="0">
                <a:solidFill>
                  <a:srgbClr val="000000"/>
                </a:solidFill>
                <a:latin typeface="Cambria"/>
              </a:rPr>
              <a:t> </a:t>
            </a:r>
            <a:r>
              <a:rPr lang="en-US" sz="2400" dirty="0" err="1">
                <a:solidFill>
                  <a:srgbClr val="000000"/>
                </a:solidFill>
                <a:latin typeface="Cambria"/>
              </a:rPr>
              <a:t>như</a:t>
            </a:r>
            <a:r>
              <a:rPr lang="en-US" sz="2400" dirty="0">
                <a:solidFill>
                  <a:srgbClr val="000000"/>
                </a:solidFill>
                <a:latin typeface="Cambria"/>
              </a:rPr>
              <a:t> </a:t>
            </a:r>
            <a:r>
              <a:rPr lang="en-US" sz="2400" dirty="0" err="1">
                <a:solidFill>
                  <a:srgbClr val="000000"/>
                </a:solidFill>
                <a:latin typeface="Cambria"/>
              </a:rPr>
              <a:t>ngọn</a:t>
            </a:r>
            <a:r>
              <a:rPr lang="en-US" sz="2400" dirty="0">
                <a:solidFill>
                  <a:srgbClr val="000000"/>
                </a:solidFill>
                <a:latin typeface="Cambria"/>
              </a:rPr>
              <a:t> </a:t>
            </a:r>
            <a:r>
              <a:rPr lang="en-US" sz="2400" dirty="0" err="1">
                <a:solidFill>
                  <a:srgbClr val="000000"/>
                </a:solidFill>
                <a:latin typeface="Cambria"/>
              </a:rPr>
              <a:t>lửa</a:t>
            </a:r>
            <a:r>
              <a:rPr lang="en-US" sz="2400" dirty="0">
                <a:solidFill>
                  <a:srgbClr val="000000"/>
                </a:solidFill>
                <a:latin typeface="Cambria"/>
              </a:rPr>
              <a:t>. </a:t>
            </a:r>
            <a:r>
              <a:rPr lang="en-US" sz="2400" dirty="0" err="1">
                <a:solidFill>
                  <a:srgbClr val="000000"/>
                </a:solidFill>
                <a:latin typeface="Cambria"/>
              </a:rPr>
              <a:t>Tôi</a:t>
            </a:r>
            <a:r>
              <a:rPr lang="en-US" sz="2400" dirty="0">
                <a:solidFill>
                  <a:srgbClr val="000000"/>
                </a:solidFill>
                <a:latin typeface="Cambria"/>
              </a:rPr>
              <a:t> </a:t>
            </a:r>
            <a:r>
              <a:rPr lang="en-US" sz="2400" dirty="0" err="1">
                <a:solidFill>
                  <a:srgbClr val="000000"/>
                </a:solidFill>
                <a:latin typeface="Cambria"/>
              </a:rPr>
              <a:t>lim</a:t>
            </a:r>
            <a:r>
              <a:rPr lang="en-US" sz="2400" dirty="0">
                <a:solidFill>
                  <a:srgbClr val="000000"/>
                </a:solidFill>
                <a:latin typeface="Cambria"/>
              </a:rPr>
              <a:t> dim </a:t>
            </a:r>
            <a:r>
              <a:rPr lang="en-US" sz="2400" dirty="0" err="1">
                <a:solidFill>
                  <a:srgbClr val="000000"/>
                </a:solidFill>
                <a:latin typeface="Cambria"/>
              </a:rPr>
              <a:t>mắt</a:t>
            </a:r>
            <a:r>
              <a:rPr lang="en-US" sz="2400" dirty="0">
                <a:solidFill>
                  <a:srgbClr val="000000"/>
                </a:solidFill>
                <a:latin typeface="Cambria"/>
              </a:rPr>
              <a:t> </a:t>
            </a:r>
            <a:r>
              <a:rPr lang="en-US" sz="2400" dirty="0" err="1">
                <a:solidFill>
                  <a:srgbClr val="000000"/>
                </a:solidFill>
                <a:latin typeface="Cambria"/>
              </a:rPr>
              <a:t>ngắm</a:t>
            </a:r>
            <a:r>
              <a:rPr lang="en-US" sz="2400" dirty="0">
                <a:solidFill>
                  <a:srgbClr val="000000"/>
                </a:solidFill>
                <a:latin typeface="Cambria"/>
              </a:rPr>
              <a:t> </a:t>
            </a:r>
            <a:r>
              <a:rPr lang="en-US" sz="2400" dirty="0" err="1">
                <a:solidFill>
                  <a:srgbClr val="000000"/>
                </a:solidFill>
                <a:latin typeface="Cambria"/>
              </a:rPr>
              <a:t>mấy</a:t>
            </a:r>
            <a:r>
              <a:rPr lang="en-US" sz="2400" dirty="0">
                <a:solidFill>
                  <a:srgbClr val="000000"/>
                </a:solidFill>
                <a:latin typeface="Cambria"/>
              </a:rPr>
              <a:t> con </a:t>
            </a:r>
            <a:r>
              <a:rPr lang="en-US" sz="2400" dirty="0" err="1">
                <a:solidFill>
                  <a:srgbClr val="000000"/>
                </a:solidFill>
                <a:latin typeface="Cambria"/>
              </a:rPr>
              <a:t>ngựa</a:t>
            </a:r>
            <a:r>
              <a:rPr lang="en-US" sz="2400" dirty="0">
                <a:solidFill>
                  <a:srgbClr val="000000"/>
                </a:solidFill>
                <a:latin typeface="Cambria"/>
              </a:rPr>
              <a:t> </a:t>
            </a:r>
            <a:r>
              <a:rPr lang="en-US" sz="2400" dirty="0" err="1">
                <a:solidFill>
                  <a:srgbClr val="000000"/>
                </a:solidFill>
                <a:latin typeface="Cambria"/>
              </a:rPr>
              <a:t>đang</a:t>
            </a:r>
            <a:r>
              <a:rPr lang="en-US" sz="2400" dirty="0">
                <a:solidFill>
                  <a:srgbClr val="000000"/>
                </a:solidFill>
                <a:latin typeface="Cambria"/>
              </a:rPr>
              <a:t> </a:t>
            </a:r>
            <a:r>
              <a:rPr lang="en-US" sz="2400" dirty="0" err="1">
                <a:solidFill>
                  <a:srgbClr val="000000"/>
                </a:solidFill>
                <a:latin typeface="Cambria"/>
              </a:rPr>
              <a:t>ăn</a:t>
            </a:r>
            <a:r>
              <a:rPr lang="en-US" sz="2400" dirty="0">
                <a:solidFill>
                  <a:srgbClr val="000000"/>
                </a:solidFill>
                <a:latin typeface="Cambria"/>
              </a:rPr>
              <a:t> </a:t>
            </a:r>
            <a:r>
              <a:rPr lang="en-US" sz="2400" dirty="0" err="1">
                <a:solidFill>
                  <a:srgbClr val="000000"/>
                </a:solidFill>
                <a:latin typeface="Cambria"/>
              </a:rPr>
              <a:t>cỏ</a:t>
            </a:r>
            <a:r>
              <a:rPr lang="en-US" sz="2400" dirty="0">
                <a:solidFill>
                  <a:srgbClr val="000000"/>
                </a:solidFill>
                <a:latin typeface="Cambria"/>
              </a:rPr>
              <a:t> </a:t>
            </a:r>
            <a:r>
              <a:rPr lang="en-US" sz="2400" dirty="0" err="1">
                <a:solidFill>
                  <a:srgbClr val="000000"/>
                </a:solidFill>
                <a:latin typeface="Cambria"/>
              </a:rPr>
              <a:t>trong</a:t>
            </a:r>
            <a:r>
              <a:rPr lang="en-US" sz="2400" dirty="0">
                <a:solidFill>
                  <a:srgbClr val="000000"/>
                </a:solidFill>
                <a:latin typeface="Cambria"/>
              </a:rPr>
              <a:t> </a:t>
            </a:r>
            <a:r>
              <a:rPr lang="en-US" sz="2400" dirty="0" err="1">
                <a:solidFill>
                  <a:srgbClr val="000000"/>
                </a:solidFill>
                <a:latin typeface="Cambria"/>
              </a:rPr>
              <a:t>một</a:t>
            </a:r>
            <a:r>
              <a:rPr lang="en-US" sz="2400" dirty="0">
                <a:solidFill>
                  <a:srgbClr val="000000"/>
                </a:solidFill>
                <a:latin typeface="Cambria"/>
              </a:rPr>
              <a:t> </a:t>
            </a:r>
            <a:r>
              <a:rPr lang="en-US" sz="2400" dirty="0" err="1">
                <a:solidFill>
                  <a:srgbClr val="000000"/>
                </a:solidFill>
                <a:latin typeface="Cambria"/>
              </a:rPr>
              <a:t>vườn</a:t>
            </a:r>
            <a:r>
              <a:rPr lang="en-US" sz="2400" dirty="0">
                <a:solidFill>
                  <a:srgbClr val="000000"/>
                </a:solidFill>
                <a:latin typeface="Cambria"/>
              </a:rPr>
              <a:t> </a:t>
            </a:r>
            <a:r>
              <a:rPr lang="en-US" sz="2400" dirty="0" err="1">
                <a:solidFill>
                  <a:srgbClr val="000000"/>
                </a:solidFill>
                <a:latin typeface="Cambria"/>
              </a:rPr>
              <a:t>đào</a:t>
            </a:r>
            <a:r>
              <a:rPr lang="en-US" sz="2400" dirty="0">
                <a:solidFill>
                  <a:srgbClr val="000000"/>
                </a:solidFill>
                <a:latin typeface="Cambria"/>
              </a:rPr>
              <a:t> </a:t>
            </a:r>
            <a:r>
              <a:rPr lang="en-US" sz="2400" dirty="0" err="1">
                <a:solidFill>
                  <a:srgbClr val="000000"/>
                </a:solidFill>
                <a:latin typeface="Cambria"/>
              </a:rPr>
              <a:t>ven</a:t>
            </a:r>
            <a:r>
              <a:rPr lang="en-US" sz="2400" dirty="0">
                <a:solidFill>
                  <a:srgbClr val="000000"/>
                </a:solidFill>
                <a:latin typeface="Cambria"/>
              </a:rPr>
              <a:t> </a:t>
            </a:r>
            <a:r>
              <a:rPr lang="en-US" sz="2400" dirty="0" err="1">
                <a:solidFill>
                  <a:srgbClr val="000000"/>
                </a:solidFill>
                <a:latin typeface="Cambria"/>
              </a:rPr>
              <a:t>đường</a:t>
            </a:r>
            <a:r>
              <a:rPr lang="en-US" sz="2400" dirty="0">
                <a:solidFill>
                  <a:srgbClr val="000000"/>
                </a:solidFill>
                <a:latin typeface="Cambria"/>
              </a:rPr>
              <a:t>. Con </a:t>
            </a:r>
            <a:r>
              <a:rPr lang="en-US" sz="2400" dirty="0" err="1">
                <a:solidFill>
                  <a:srgbClr val="000000"/>
                </a:solidFill>
                <a:latin typeface="Cambria"/>
              </a:rPr>
              <a:t>đen</a:t>
            </a:r>
            <a:r>
              <a:rPr lang="en-US" sz="2400" dirty="0">
                <a:solidFill>
                  <a:srgbClr val="000000"/>
                </a:solidFill>
                <a:latin typeface="Cambria"/>
              </a:rPr>
              <a:t> </a:t>
            </a:r>
            <a:r>
              <a:rPr lang="en-US" sz="2400" dirty="0" err="1">
                <a:solidFill>
                  <a:srgbClr val="000000"/>
                </a:solidFill>
                <a:latin typeface="Cambria"/>
              </a:rPr>
              <a:t>huyền</a:t>
            </a:r>
            <a:r>
              <a:rPr lang="en-US" sz="2400" dirty="0">
                <a:solidFill>
                  <a:srgbClr val="000000"/>
                </a:solidFill>
                <a:latin typeface="Cambria"/>
              </a:rPr>
              <a:t>, con </a:t>
            </a:r>
            <a:r>
              <a:rPr lang="en-US" sz="2400" dirty="0" err="1">
                <a:solidFill>
                  <a:srgbClr val="000000"/>
                </a:solidFill>
                <a:latin typeface="Cambria"/>
              </a:rPr>
              <a:t>trắng</a:t>
            </a:r>
            <a:r>
              <a:rPr lang="en-US" sz="2400" dirty="0">
                <a:solidFill>
                  <a:srgbClr val="000000"/>
                </a:solidFill>
                <a:latin typeface="Cambria"/>
              </a:rPr>
              <a:t> </a:t>
            </a:r>
            <a:r>
              <a:rPr lang="en-US" sz="2400" dirty="0" err="1">
                <a:solidFill>
                  <a:srgbClr val="000000"/>
                </a:solidFill>
                <a:latin typeface="Cambria"/>
              </a:rPr>
              <a:t>tuyết</a:t>
            </a:r>
            <a:r>
              <a:rPr lang="en-US" sz="2400" dirty="0">
                <a:solidFill>
                  <a:srgbClr val="000000"/>
                </a:solidFill>
                <a:latin typeface="Cambria"/>
              </a:rPr>
              <a:t>, con </a:t>
            </a:r>
            <a:r>
              <a:rPr lang="en-US" sz="2400" dirty="0" err="1">
                <a:solidFill>
                  <a:srgbClr val="000000"/>
                </a:solidFill>
                <a:latin typeface="Cambria"/>
              </a:rPr>
              <a:t>đỏ</a:t>
            </a:r>
            <a:r>
              <a:rPr lang="en-US" sz="2400" dirty="0">
                <a:solidFill>
                  <a:srgbClr val="000000"/>
                </a:solidFill>
                <a:latin typeface="Cambria"/>
              </a:rPr>
              <a:t> son, </a:t>
            </a:r>
            <a:r>
              <a:rPr lang="en-US" sz="2400" dirty="0" err="1">
                <a:solidFill>
                  <a:srgbClr val="000000"/>
                </a:solidFill>
                <a:latin typeface="Cambria"/>
              </a:rPr>
              <a:t>chân</a:t>
            </a:r>
            <a:r>
              <a:rPr lang="en-US" sz="2400" dirty="0">
                <a:solidFill>
                  <a:srgbClr val="000000"/>
                </a:solidFill>
                <a:latin typeface="Cambria"/>
              </a:rPr>
              <a:t> </a:t>
            </a:r>
            <a:r>
              <a:rPr lang="en-US" sz="2400" dirty="0" err="1">
                <a:solidFill>
                  <a:srgbClr val="000000"/>
                </a:solidFill>
                <a:latin typeface="Cambria"/>
              </a:rPr>
              <a:t>dịu</a:t>
            </a:r>
            <a:r>
              <a:rPr lang="en-US" sz="2400" dirty="0">
                <a:solidFill>
                  <a:srgbClr val="000000"/>
                </a:solidFill>
                <a:latin typeface="Cambria"/>
              </a:rPr>
              <a:t> </a:t>
            </a:r>
            <a:r>
              <a:rPr lang="en-US" sz="2400" dirty="0" err="1">
                <a:solidFill>
                  <a:srgbClr val="000000"/>
                </a:solidFill>
                <a:latin typeface="Cambria"/>
              </a:rPr>
              <a:t>dàng</a:t>
            </a:r>
            <a:r>
              <a:rPr lang="en-US" sz="2400" dirty="0">
                <a:solidFill>
                  <a:srgbClr val="000000"/>
                </a:solidFill>
                <a:latin typeface="Cambria"/>
              </a:rPr>
              <a:t>, </a:t>
            </a:r>
            <a:r>
              <a:rPr lang="en-US" sz="2400" dirty="0" err="1">
                <a:solidFill>
                  <a:srgbClr val="000000"/>
                </a:solidFill>
                <a:latin typeface="Cambria"/>
              </a:rPr>
              <a:t>chùm</a:t>
            </a:r>
            <a:r>
              <a:rPr lang="en-US" sz="2400" dirty="0">
                <a:solidFill>
                  <a:srgbClr val="000000"/>
                </a:solidFill>
                <a:latin typeface="Cambria"/>
              </a:rPr>
              <a:t> </a:t>
            </a:r>
            <a:r>
              <a:rPr lang="en-US" sz="2400" dirty="0" err="1">
                <a:solidFill>
                  <a:srgbClr val="000000"/>
                </a:solidFill>
                <a:latin typeface="Cambria"/>
              </a:rPr>
              <a:t>đuôi</a:t>
            </a:r>
            <a:r>
              <a:rPr lang="en-US" sz="2400" dirty="0">
                <a:solidFill>
                  <a:srgbClr val="000000"/>
                </a:solidFill>
                <a:latin typeface="Cambria"/>
              </a:rPr>
              <a:t> </a:t>
            </a:r>
            <a:r>
              <a:rPr lang="en-US" sz="2400" dirty="0" err="1">
                <a:solidFill>
                  <a:srgbClr val="000000"/>
                </a:solidFill>
                <a:latin typeface="Cambria"/>
              </a:rPr>
              <a:t>cong</a:t>
            </a:r>
            <a:r>
              <a:rPr lang="en-US" sz="2400" dirty="0">
                <a:solidFill>
                  <a:srgbClr val="000000"/>
                </a:solidFill>
                <a:latin typeface="Cambria"/>
              </a:rPr>
              <a:t> </a:t>
            </a:r>
            <a:r>
              <a:rPr lang="en-US" sz="2400" dirty="0" err="1">
                <a:solidFill>
                  <a:srgbClr val="000000"/>
                </a:solidFill>
                <a:latin typeface="Cambria"/>
              </a:rPr>
              <a:t>lướt</a:t>
            </a:r>
            <a:r>
              <a:rPr lang="en-US" sz="2400" dirty="0">
                <a:solidFill>
                  <a:srgbClr val="000000"/>
                </a:solidFill>
                <a:latin typeface="Cambria"/>
              </a:rPr>
              <a:t> </a:t>
            </a:r>
            <a:r>
              <a:rPr lang="en-US" sz="2400" dirty="0" err="1">
                <a:solidFill>
                  <a:srgbClr val="000000"/>
                </a:solidFill>
                <a:latin typeface="Cambria"/>
              </a:rPr>
              <a:t>thướt</a:t>
            </a:r>
            <a:r>
              <a:rPr lang="en-US" sz="2400" dirty="0">
                <a:solidFill>
                  <a:srgbClr val="000000"/>
                </a:solidFill>
                <a:latin typeface="Cambria"/>
              </a:rPr>
              <a:t> </a:t>
            </a:r>
            <a:r>
              <a:rPr lang="en-US" sz="2400" dirty="0" err="1">
                <a:solidFill>
                  <a:srgbClr val="000000"/>
                </a:solidFill>
                <a:latin typeface="Cambria"/>
              </a:rPr>
              <a:t>liễu</a:t>
            </a:r>
            <a:r>
              <a:rPr lang="en-US" sz="2400" dirty="0">
                <a:solidFill>
                  <a:srgbClr val="000000"/>
                </a:solidFill>
                <a:latin typeface="Cambria"/>
              </a:rPr>
              <a:t> </a:t>
            </a:r>
            <a:r>
              <a:rPr lang="en-US" sz="2400" dirty="0" err="1">
                <a:solidFill>
                  <a:srgbClr val="000000"/>
                </a:solidFill>
                <a:latin typeface="Cambria"/>
              </a:rPr>
              <a:t>rủ</a:t>
            </a:r>
            <a:r>
              <a:rPr lang="en-US" sz="2400" dirty="0">
                <a:solidFill>
                  <a:srgbClr val="000000"/>
                </a:solidFill>
                <a:latin typeface="Cambria"/>
              </a:rPr>
              <a:t>.</a:t>
            </a:r>
          </a:p>
          <a:p>
            <a:pPr algn="just" defTabSz="609630">
              <a:lnSpc>
                <a:spcPts val="2645"/>
              </a:lnSpc>
            </a:pPr>
            <a:r>
              <a:rPr lang="en-US" sz="2400" dirty="0">
                <a:solidFill>
                  <a:srgbClr val="000000"/>
                </a:solidFill>
                <a:latin typeface="Cambria"/>
              </a:rPr>
              <a:t>   </a:t>
            </a:r>
            <a:r>
              <a:rPr lang="en-US" sz="2400" dirty="0" smtClean="0">
                <a:solidFill>
                  <a:srgbClr val="000000"/>
                </a:solidFill>
                <a:latin typeface="Cambria"/>
              </a:rPr>
              <a:t> </a:t>
            </a:r>
            <a:r>
              <a:rPr lang="en-US" sz="2400" dirty="0" err="1" smtClean="0">
                <a:solidFill>
                  <a:srgbClr val="000000"/>
                </a:solidFill>
                <a:latin typeface="Cambria"/>
              </a:rPr>
              <a:t>Buổi</a:t>
            </a:r>
            <a:r>
              <a:rPr lang="en-US" sz="2400" dirty="0" smtClean="0">
                <a:solidFill>
                  <a:srgbClr val="000000"/>
                </a:solidFill>
                <a:latin typeface="Cambria"/>
              </a:rPr>
              <a:t> </a:t>
            </a:r>
            <a:r>
              <a:rPr lang="en-US" sz="2400" dirty="0" err="1">
                <a:solidFill>
                  <a:srgbClr val="000000"/>
                </a:solidFill>
                <a:latin typeface="Cambria"/>
              </a:rPr>
              <a:t>chiều</a:t>
            </a:r>
            <a:r>
              <a:rPr lang="en-US" sz="2400" dirty="0">
                <a:solidFill>
                  <a:srgbClr val="000000"/>
                </a:solidFill>
                <a:latin typeface="Cambria"/>
              </a:rPr>
              <a:t>, </a:t>
            </a:r>
            <a:r>
              <a:rPr lang="en-US" sz="2400" dirty="0" err="1">
                <a:solidFill>
                  <a:srgbClr val="000000"/>
                </a:solidFill>
                <a:latin typeface="Cambria"/>
              </a:rPr>
              <a:t>xe</a:t>
            </a:r>
            <a:r>
              <a:rPr lang="en-US" sz="2400" dirty="0">
                <a:solidFill>
                  <a:srgbClr val="000000"/>
                </a:solidFill>
                <a:latin typeface="Cambria"/>
              </a:rPr>
              <a:t> </a:t>
            </a:r>
            <a:r>
              <a:rPr lang="en-US" sz="2400" dirty="0" err="1">
                <a:solidFill>
                  <a:srgbClr val="000000"/>
                </a:solidFill>
                <a:latin typeface="Cambria"/>
              </a:rPr>
              <a:t>dừng</a:t>
            </a:r>
            <a:r>
              <a:rPr lang="en-US" sz="2400" dirty="0">
                <a:solidFill>
                  <a:srgbClr val="000000"/>
                </a:solidFill>
                <a:latin typeface="Cambria"/>
              </a:rPr>
              <a:t> </a:t>
            </a:r>
            <a:r>
              <a:rPr lang="en-US" sz="2400" dirty="0" err="1">
                <a:solidFill>
                  <a:srgbClr val="000000"/>
                </a:solidFill>
                <a:latin typeface="Cambria"/>
              </a:rPr>
              <a:t>lại</a:t>
            </a:r>
            <a:r>
              <a:rPr lang="en-US" sz="2400" dirty="0">
                <a:solidFill>
                  <a:srgbClr val="000000"/>
                </a:solidFill>
                <a:latin typeface="Cambria"/>
              </a:rPr>
              <a:t> ở </a:t>
            </a:r>
            <a:r>
              <a:rPr lang="en-US" sz="2400" dirty="0" err="1">
                <a:solidFill>
                  <a:srgbClr val="000000"/>
                </a:solidFill>
                <a:latin typeface="Cambria"/>
              </a:rPr>
              <a:t>một</a:t>
            </a:r>
            <a:r>
              <a:rPr lang="en-US" sz="2400" dirty="0">
                <a:solidFill>
                  <a:srgbClr val="000000"/>
                </a:solidFill>
                <a:latin typeface="Cambria"/>
              </a:rPr>
              <a:t> </a:t>
            </a:r>
            <a:r>
              <a:rPr lang="en-US" sz="2400" dirty="0" err="1">
                <a:solidFill>
                  <a:srgbClr val="000000"/>
                </a:solidFill>
                <a:latin typeface="Cambria"/>
              </a:rPr>
              <a:t>thị</a:t>
            </a:r>
            <a:r>
              <a:rPr lang="en-US" sz="2400" dirty="0">
                <a:solidFill>
                  <a:srgbClr val="000000"/>
                </a:solidFill>
                <a:latin typeface="Cambria"/>
              </a:rPr>
              <a:t> </a:t>
            </a:r>
            <a:r>
              <a:rPr lang="en-US" sz="2400" dirty="0" err="1">
                <a:solidFill>
                  <a:srgbClr val="000000"/>
                </a:solidFill>
                <a:latin typeface="Cambria"/>
              </a:rPr>
              <a:t>trấn</a:t>
            </a:r>
            <a:r>
              <a:rPr lang="en-US" sz="2400" dirty="0">
                <a:solidFill>
                  <a:srgbClr val="000000"/>
                </a:solidFill>
                <a:latin typeface="Cambria"/>
              </a:rPr>
              <a:t> </a:t>
            </a:r>
            <a:r>
              <a:rPr lang="en-US" sz="2400" dirty="0" err="1">
                <a:solidFill>
                  <a:srgbClr val="000000"/>
                </a:solidFill>
                <a:latin typeface="Cambria"/>
              </a:rPr>
              <a:t>nhỏ</a:t>
            </a:r>
            <a:r>
              <a:rPr lang="en-US" sz="2400" dirty="0">
                <a:solidFill>
                  <a:srgbClr val="000000"/>
                </a:solidFill>
                <a:latin typeface="Cambria"/>
              </a:rPr>
              <a:t>. </a:t>
            </a:r>
            <a:r>
              <a:rPr lang="en-US" sz="2400" dirty="0" err="1">
                <a:solidFill>
                  <a:srgbClr val="000000"/>
                </a:solidFill>
                <a:latin typeface="Cambria"/>
              </a:rPr>
              <a:t>Nắng</a:t>
            </a:r>
            <a:r>
              <a:rPr lang="en-US" sz="2400" dirty="0">
                <a:solidFill>
                  <a:srgbClr val="000000"/>
                </a:solidFill>
                <a:latin typeface="Cambria"/>
              </a:rPr>
              <a:t> </a:t>
            </a:r>
            <a:r>
              <a:rPr lang="en-US" sz="2400" dirty="0" err="1">
                <a:solidFill>
                  <a:srgbClr val="000000"/>
                </a:solidFill>
                <a:latin typeface="Cambria"/>
              </a:rPr>
              <a:t>phố</a:t>
            </a:r>
            <a:r>
              <a:rPr lang="en-US" sz="2400" dirty="0">
                <a:solidFill>
                  <a:srgbClr val="000000"/>
                </a:solidFill>
                <a:latin typeface="Cambria"/>
              </a:rPr>
              <a:t> </a:t>
            </a:r>
            <a:r>
              <a:rPr lang="en-US" sz="2400" dirty="0" err="1">
                <a:solidFill>
                  <a:srgbClr val="000000"/>
                </a:solidFill>
                <a:latin typeface="Cambria"/>
              </a:rPr>
              <a:t>huyện</a:t>
            </a:r>
            <a:r>
              <a:rPr lang="en-US" sz="2400" dirty="0">
                <a:solidFill>
                  <a:srgbClr val="000000"/>
                </a:solidFill>
                <a:latin typeface="Cambria"/>
              </a:rPr>
              <a:t> </a:t>
            </a:r>
            <a:r>
              <a:rPr lang="en-US" sz="2400" dirty="0" err="1">
                <a:solidFill>
                  <a:srgbClr val="000000"/>
                </a:solidFill>
                <a:latin typeface="Cambria"/>
              </a:rPr>
              <a:t>vàng</a:t>
            </a:r>
            <a:r>
              <a:rPr lang="en-US" sz="2400" dirty="0">
                <a:solidFill>
                  <a:srgbClr val="000000"/>
                </a:solidFill>
                <a:latin typeface="Cambria"/>
              </a:rPr>
              <a:t> hoe.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em</a:t>
            </a:r>
            <a:r>
              <a:rPr lang="en-US" sz="2400" dirty="0">
                <a:solidFill>
                  <a:srgbClr val="000000"/>
                </a:solidFill>
                <a:latin typeface="Cambria"/>
              </a:rPr>
              <a:t> </a:t>
            </a:r>
            <a:r>
              <a:rPr lang="en-US" sz="2400" dirty="0" err="1">
                <a:solidFill>
                  <a:srgbClr val="000000"/>
                </a:solidFill>
                <a:latin typeface="Cambria"/>
              </a:rPr>
              <a:t>bé</a:t>
            </a:r>
            <a:r>
              <a:rPr lang="en-US" sz="2400" dirty="0">
                <a:solidFill>
                  <a:srgbClr val="000000"/>
                </a:solidFill>
                <a:latin typeface="Cambria"/>
              </a:rPr>
              <a:t> </a:t>
            </a:r>
            <a:r>
              <a:rPr lang="en-US" sz="2400" dirty="0" err="1">
                <a:solidFill>
                  <a:srgbClr val="000000"/>
                </a:solidFill>
                <a:latin typeface="Cambria"/>
              </a:rPr>
              <a:t>Mông</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em</a:t>
            </a:r>
            <a:r>
              <a:rPr lang="en-US" sz="2400" dirty="0">
                <a:solidFill>
                  <a:srgbClr val="000000"/>
                </a:solidFill>
                <a:latin typeface="Cambria"/>
              </a:rPr>
              <a:t> </a:t>
            </a:r>
            <a:r>
              <a:rPr lang="en-US" sz="2400" dirty="0" err="1">
                <a:solidFill>
                  <a:srgbClr val="000000"/>
                </a:solidFill>
                <a:latin typeface="Cambria"/>
              </a:rPr>
              <a:t>bé</a:t>
            </a:r>
            <a:r>
              <a:rPr lang="en-US" sz="2400" dirty="0">
                <a:solidFill>
                  <a:srgbClr val="000000"/>
                </a:solidFill>
                <a:latin typeface="Cambria"/>
              </a:rPr>
              <a:t> Tu </a:t>
            </a:r>
            <a:r>
              <a:rPr lang="en-US" sz="2400" dirty="0" err="1">
                <a:solidFill>
                  <a:srgbClr val="000000"/>
                </a:solidFill>
                <a:latin typeface="Cambria"/>
              </a:rPr>
              <a:t>Dí</a:t>
            </a:r>
            <a:r>
              <a:rPr lang="en-US" sz="2400" dirty="0">
                <a:solidFill>
                  <a:srgbClr val="000000"/>
                </a:solidFill>
                <a:latin typeface="Cambria"/>
              </a:rPr>
              <a:t>, </a:t>
            </a:r>
            <a:r>
              <a:rPr lang="en-US" sz="2400" dirty="0" err="1">
                <a:solidFill>
                  <a:srgbClr val="000000"/>
                </a:solidFill>
                <a:latin typeface="Cambria"/>
              </a:rPr>
              <a:t>Phù</a:t>
            </a:r>
            <a:r>
              <a:rPr lang="en-US" sz="2400" dirty="0">
                <a:solidFill>
                  <a:srgbClr val="000000"/>
                </a:solidFill>
                <a:latin typeface="Cambria"/>
              </a:rPr>
              <a:t> </a:t>
            </a:r>
            <a:r>
              <a:rPr lang="en-US" sz="2400" dirty="0" err="1">
                <a:solidFill>
                  <a:srgbClr val="000000"/>
                </a:solidFill>
                <a:latin typeface="Cambria"/>
              </a:rPr>
              <a:t>Lá</a:t>
            </a:r>
            <a:r>
              <a:rPr lang="en-US" sz="2400" dirty="0">
                <a:solidFill>
                  <a:srgbClr val="000000"/>
                </a:solidFill>
                <a:latin typeface="Cambria"/>
              </a:rPr>
              <a:t> </a:t>
            </a:r>
            <a:r>
              <a:rPr lang="en-US" sz="2400" dirty="0" err="1" smtClean="0">
                <a:solidFill>
                  <a:srgbClr val="000000"/>
                </a:solidFill>
                <a:latin typeface="Cambria"/>
              </a:rPr>
              <a:t>quần</a:t>
            </a:r>
            <a:r>
              <a:rPr lang="en-US" sz="2400" dirty="0" smtClean="0">
                <a:solidFill>
                  <a:srgbClr val="000000"/>
                </a:solidFill>
                <a:latin typeface="Cambria"/>
              </a:rPr>
              <a:t> </a:t>
            </a:r>
            <a:r>
              <a:rPr lang="en-US" sz="2400" dirty="0" err="1">
                <a:solidFill>
                  <a:srgbClr val="000000"/>
                </a:solidFill>
                <a:latin typeface="Cambria"/>
              </a:rPr>
              <a:t>áo</a:t>
            </a:r>
            <a:r>
              <a:rPr lang="en-US" sz="2400" dirty="0">
                <a:solidFill>
                  <a:srgbClr val="000000"/>
                </a:solidFill>
                <a:latin typeface="Cambria"/>
              </a:rPr>
              <a:t> </a:t>
            </a:r>
            <a:r>
              <a:rPr lang="en-US" sz="2400" dirty="0" err="1">
                <a:solidFill>
                  <a:srgbClr val="000000"/>
                </a:solidFill>
                <a:latin typeface="Cambria"/>
              </a:rPr>
              <a:t>sặc</a:t>
            </a:r>
            <a:r>
              <a:rPr lang="en-US" sz="2400" dirty="0">
                <a:solidFill>
                  <a:srgbClr val="000000"/>
                </a:solidFill>
                <a:latin typeface="Cambria"/>
              </a:rPr>
              <a:t> </a:t>
            </a:r>
            <a:r>
              <a:rPr lang="en-US" sz="2400" dirty="0" err="1">
                <a:solidFill>
                  <a:srgbClr val="000000"/>
                </a:solidFill>
                <a:latin typeface="Cambria"/>
              </a:rPr>
              <a:t>sỡ</a:t>
            </a:r>
            <a:r>
              <a:rPr lang="en-US" sz="2400" dirty="0">
                <a:solidFill>
                  <a:srgbClr val="000000"/>
                </a:solidFill>
                <a:latin typeface="Cambria"/>
              </a:rPr>
              <a:t> </a:t>
            </a:r>
            <a:r>
              <a:rPr lang="en-US" sz="2400" dirty="0" err="1">
                <a:solidFill>
                  <a:srgbClr val="000000"/>
                </a:solidFill>
                <a:latin typeface="Cambria"/>
              </a:rPr>
              <a:t>đang</a:t>
            </a:r>
            <a:r>
              <a:rPr lang="en-US" sz="2400" dirty="0">
                <a:solidFill>
                  <a:srgbClr val="000000"/>
                </a:solidFill>
                <a:latin typeface="Cambria"/>
              </a:rPr>
              <a:t> </a:t>
            </a:r>
            <a:r>
              <a:rPr lang="en-US" sz="2400" dirty="0" err="1">
                <a:solidFill>
                  <a:srgbClr val="000000"/>
                </a:solidFill>
                <a:latin typeface="Cambria"/>
              </a:rPr>
              <a:t>chơi</a:t>
            </a:r>
            <a:r>
              <a:rPr lang="en-US" sz="2400" dirty="0">
                <a:solidFill>
                  <a:srgbClr val="000000"/>
                </a:solidFill>
                <a:latin typeface="Cambria"/>
              </a:rPr>
              <a:t> </a:t>
            </a:r>
            <a:r>
              <a:rPr lang="en-US" sz="2400" dirty="0" err="1">
                <a:solidFill>
                  <a:srgbClr val="000000"/>
                </a:solidFill>
                <a:latin typeface="Cambria"/>
              </a:rPr>
              <a:t>đùa</a:t>
            </a:r>
            <a:r>
              <a:rPr lang="en-US" sz="2400" dirty="0">
                <a:solidFill>
                  <a:srgbClr val="000000"/>
                </a:solidFill>
                <a:latin typeface="Cambria"/>
              </a:rPr>
              <a:t> </a:t>
            </a:r>
            <a:r>
              <a:rPr lang="en-US" sz="2400" dirty="0" err="1">
                <a:solidFill>
                  <a:srgbClr val="000000"/>
                </a:solidFill>
                <a:latin typeface="Cambria"/>
              </a:rPr>
              <a:t>trước</a:t>
            </a:r>
            <a:r>
              <a:rPr lang="en-US" sz="2400" dirty="0">
                <a:solidFill>
                  <a:srgbClr val="000000"/>
                </a:solidFill>
                <a:latin typeface="Cambria"/>
              </a:rPr>
              <a:t> </a:t>
            </a:r>
            <a:r>
              <a:rPr lang="en-US" sz="2400" dirty="0" err="1">
                <a:solidFill>
                  <a:srgbClr val="000000"/>
                </a:solidFill>
                <a:latin typeface="Cambria"/>
              </a:rPr>
              <a:t>cửa</a:t>
            </a:r>
            <a:r>
              <a:rPr lang="en-US" sz="2400" dirty="0">
                <a:solidFill>
                  <a:srgbClr val="000000"/>
                </a:solidFill>
                <a:latin typeface="Cambria"/>
              </a:rPr>
              <a:t> </a:t>
            </a:r>
            <a:r>
              <a:rPr lang="en-US" sz="2400" dirty="0" err="1">
                <a:solidFill>
                  <a:srgbClr val="000000"/>
                </a:solidFill>
                <a:latin typeface="Cambria"/>
              </a:rPr>
              <a:t>hàng</a:t>
            </a:r>
            <a:r>
              <a:rPr lang="en-US" sz="2400" dirty="0">
                <a:solidFill>
                  <a:srgbClr val="000000"/>
                </a:solidFill>
                <a:latin typeface="Cambria"/>
              </a:rPr>
              <a:t>. Hoàng </a:t>
            </a:r>
            <a:r>
              <a:rPr lang="en-US" sz="2400" dirty="0" err="1">
                <a:solidFill>
                  <a:srgbClr val="000000"/>
                </a:solidFill>
                <a:latin typeface="Cambria"/>
              </a:rPr>
              <a:t>hôn</a:t>
            </a:r>
            <a:r>
              <a:rPr lang="en-US" sz="2400" dirty="0">
                <a:solidFill>
                  <a:srgbClr val="000000"/>
                </a:solidFill>
                <a:latin typeface="Cambria"/>
              </a:rPr>
              <a:t>, </a:t>
            </a:r>
            <a:r>
              <a:rPr lang="en-US" sz="2400" dirty="0" err="1">
                <a:solidFill>
                  <a:srgbClr val="000000"/>
                </a:solidFill>
                <a:latin typeface="Cambria"/>
              </a:rPr>
              <a:t>áp</a:t>
            </a:r>
            <a:r>
              <a:rPr lang="en-US" sz="2400" dirty="0">
                <a:solidFill>
                  <a:srgbClr val="000000"/>
                </a:solidFill>
                <a:latin typeface="Cambria"/>
              </a:rPr>
              <a:t> </a:t>
            </a:r>
            <a:r>
              <a:rPr lang="en-US" sz="2400" dirty="0" err="1">
                <a:solidFill>
                  <a:srgbClr val="000000"/>
                </a:solidFill>
                <a:latin typeface="Cambria"/>
              </a:rPr>
              <a:t>phiên</a:t>
            </a:r>
            <a:r>
              <a:rPr lang="en-US" sz="2400" dirty="0">
                <a:solidFill>
                  <a:srgbClr val="000000"/>
                </a:solidFill>
                <a:latin typeface="Cambria"/>
              </a:rPr>
              <a:t> </a:t>
            </a:r>
            <a:r>
              <a:rPr lang="en-US" sz="2400" dirty="0" err="1">
                <a:solidFill>
                  <a:srgbClr val="000000"/>
                </a:solidFill>
                <a:latin typeface="Cambria"/>
              </a:rPr>
              <a:t>của</a:t>
            </a:r>
            <a:r>
              <a:rPr lang="en-US" sz="2400" dirty="0">
                <a:solidFill>
                  <a:srgbClr val="000000"/>
                </a:solidFill>
                <a:latin typeface="Cambria"/>
              </a:rPr>
              <a:t> </a:t>
            </a:r>
            <a:r>
              <a:rPr lang="en-US" sz="2400" dirty="0" err="1">
                <a:solidFill>
                  <a:srgbClr val="000000"/>
                </a:solidFill>
                <a:latin typeface="Cambria"/>
              </a:rPr>
              <a:t>phiên</a:t>
            </a:r>
            <a:r>
              <a:rPr lang="en-US" sz="2400" dirty="0">
                <a:solidFill>
                  <a:srgbClr val="000000"/>
                </a:solidFill>
                <a:latin typeface="Cambria"/>
              </a:rPr>
              <a:t> </a:t>
            </a:r>
            <a:r>
              <a:rPr lang="en-US" sz="2400" dirty="0" err="1">
                <a:solidFill>
                  <a:srgbClr val="000000"/>
                </a:solidFill>
                <a:latin typeface="Cambria"/>
              </a:rPr>
              <a:t>chợ</a:t>
            </a:r>
            <a:r>
              <a:rPr lang="en-US" sz="2400" dirty="0">
                <a:solidFill>
                  <a:srgbClr val="000000"/>
                </a:solidFill>
                <a:latin typeface="Cambria"/>
              </a:rPr>
              <a:t> </a:t>
            </a:r>
            <a:r>
              <a:rPr lang="en-US" sz="2400" dirty="0" err="1">
                <a:solidFill>
                  <a:srgbClr val="000000"/>
                </a:solidFill>
                <a:latin typeface="Cambria"/>
              </a:rPr>
              <a:t>thị</a:t>
            </a:r>
            <a:r>
              <a:rPr lang="en-US" sz="2400" dirty="0">
                <a:solidFill>
                  <a:srgbClr val="000000"/>
                </a:solidFill>
                <a:latin typeface="Cambria"/>
              </a:rPr>
              <a:t> </a:t>
            </a:r>
            <a:r>
              <a:rPr lang="en-US" sz="2400" dirty="0" err="1">
                <a:solidFill>
                  <a:srgbClr val="000000"/>
                </a:solidFill>
                <a:latin typeface="Cambria"/>
              </a:rPr>
              <a:t>trấn</a:t>
            </a:r>
            <a:r>
              <a:rPr lang="en-US" sz="2400" dirty="0">
                <a:solidFill>
                  <a:srgbClr val="000000"/>
                </a:solidFill>
                <a:latin typeface="Cambria"/>
              </a:rPr>
              <a:t>, </a:t>
            </a:r>
            <a:r>
              <a:rPr lang="en-US" sz="2400" dirty="0" err="1">
                <a:solidFill>
                  <a:srgbClr val="000000"/>
                </a:solidFill>
                <a:latin typeface="Cambria"/>
              </a:rPr>
              <a:t>người</a:t>
            </a:r>
            <a:r>
              <a:rPr lang="en-US" sz="2400" dirty="0">
                <a:solidFill>
                  <a:srgbClr val="000000"/>
                </a:solidFill>
                <a:latin typeface="Cambria"/>
              </a:rPr>
              <a:t> </a:t>
            </a:r>
            <a:r>
              <a:rPr lang="en-US" sz="2400" dirty="0" err="1">
                <a:solidFill>
                  <a:srgbClr val="000000"/>
                </a:solidFill>
                <a:latin typeface="Cambria"/>
              </a:rPr>
              <a:t>ngựa</a:t>
            </a:r>
            <a:r>
              <a:rPr lang="en-US" sz="2400" dirty="0">
                <a:solidFill>
                  <a:srgbClr val="000000"/>
                </a:solidFill>
                <a:latin typeface="Cambria"/>
              </a:rPr>
              <a:t> </a:t>
            </a:r>
            <a:r>
              <a:rPr lang="en-US" sz="2400" dirty="0" err="1">
                <a:solidFill>
                  <a:srgbClr val="000000"/>
                </a:solidFill>
                <a:latin typeface="Cambria"/>
              </a:rPr>
              <a:t>dập</a:t>
            </a:r>
            <a:r>
              <a:rPr lang="en-US" sz="2400" dirty="0">
                <a:solidFill>
                  <a:srgbClr val="000000"/>
                </a:solidFill>
                <a:latin typeface="Cambria"/>
              </a:rPr>
              <a:t> </a:t>
            </a:r>
            <a:r>
              <a:rPr lang="en-US" sz="2400" dirty="0" err="1">
                <a:solidFill>
                  <a:srgbClr val="000000"/>
                </a:solidFill>
                <a:latin typeface="Cambria"/>
              </a:rPr>
              <a:t>dìu</a:t>
            </a:r>
            <a:r>
              <a:rPr lang="en-US" sz="2400" dirty="0">
                <a:solidFill>
                  <a:srgbClr val="000000"/>
                </a:solidFill>
                <a:latin typeface="Cambria"/>
              </a:rPr>
              <a:t> </a:t>
            </a:r>
            <a:r>
              <a:rPr lang="en-US" sz="2400" dirty="0" err="1">
                <a:solidFill>
                  <a:srgbClr val="000000"/>
                </a:solidFill>
                <a:latin typeface="Cambria"/>
              </a:rPr>
              <a:t>chìm</a:t>
            </a:r>
            <a:r>
              <a:rPr lang="en-US" sz="2400" dirty="0">
                <a:solidFill>
                  <a:srgbClr val="000000"/>
                </a:solidFill>
                <a:latin typeface="Cambria"/>
              </a:rPr>
              <a:t> </a:t>
            </a:r>
            <a:r>
              <a:rPr lang="en-US" sz="2400" dirty="0" err="1">
                <a:solidFill>
                  <a:srgbClr val="000000"/>
                </a:solidFill>
                <a:latin typeface="Cambria"/>
              </a:rPr>
              <a:t>trong</a:t>
            </a:r>
            <a:r>
              <a:rPr lang="en-US" sz="2400" dirty="0">
                <a:solidFill>
                  <a:srgbClr val="000000"/>
                </a:solidFill>
                <a:latin typeface="Cambria"/>
              </a:rPr>
              <a:t> </a:t>
            </a:r>
            <a:r>
              <a:rPr lang="en-US" sz="2400" dirty="0" err="1">
                <a:solidFill>
                  <a:srgbClr val="000000"/>
                </a:solidFill>
                <a:latin typeface="Cambria"/>
              </a:rPr>
              <a:t>sương</a:t>
            </a:r>
            <a:r>
              <a:rPr lang="en-US" sz="2400" dirty="0">
                <a:solidFill>
                  <a:srgbClr val="000000"/>
                </a:solidFill>
                <a:latin typeface="Cambria"/>
              </a:rPr>
              <a:t> </a:t>
            </a:r>
            <a:r>
              <a:rPr lang="en-US" sz="2400" dirty="0" err="1">
                <a:solidFill>
                  <a:srgbClr val="000000"/>
                </a:solidFill>
                <a:latin typeface="Cambria"/>
              </a:rPr>
              <a:t>núi</a:t>
            </a:r>
            <a:r>
              <a:rPr lang="en-US" sz="2400" dirty="0">
                <a:solidFill>
                  <a:srgbClr val="000000"/>
                </a:solidFill>
                <a:latin typeface="Cambria"/>
              </a:rPr>
              <a:t> </a:t>
            </a:r>
            <a:r>
              <a:rPr lang="en-US" sz="2400" dirty="0" err="1">
                <a:solidFill>
                  <a:srgbClr val="000000"/>
                </a:solidFill>
                <a:latin typeface="Cambria"/>
              </a:rPr>
              <a:t>tím</a:t>
            </a:r>
            <a:r>
              <a:rPr lang="en-US" sz="2400" dirty="0">
                <a:solidFill>
                  <a:srgbClr val="000000"/>
                </a:solidFill>
                <a:latin typeface="Cambria"/>
              </a:rPr>
              <a:t> </a:t>
            </a:r>
            <a:r>
              <a:rPr lang="en-US" sz="2400" dirty="0" err="1">
                <a:solidFill>
                  <a:srgbClr val="000000"/>
                </a:solidFill>
                <a:latin typeface="Cambria"/>
              </a:rPr>
              <a:t>nhạt</a:t>
            </a:r>
            <a:r>
              <a:rPr lang="en-US" sz="2400" dirty="0">
                <a:solidFill>
                  <a:srgbClr val="000000"/>
                </a:solidFill>
                <a:latin typeface="Cambria"/>
              </a:rPr>
              <a:t>.</a:t>
            </a:r>
          </a:p>
          <a:p>
            <a:pPr algn="just" defTabSz="609630">
              <a:lnSpc>
                <a:spcPts val="2645"/>
              </a:lnSpc>
            </a:pPr>
            <a:r>
              <a:rPr lang="en-US" sz="2400" dirty="0">
                <a:solidFill>
                  <a:srgbClr val="000000"/>
                </a:solidFill>
                <a:latin typeface="Cambria"/>
              </a:rPr>
              <a:t>   </a:t>
            </a:r>
            <a:r>
              <a:rPr lang="en-US" sz="2400" dirty="0" smtClean="0">
                <a:solidFill>
                  <a:srgbClr val="000000"/>
                </a:solidFill>
                <a:latin typeface="Cambria"/>
              </a:rPr>
              <a:t> </a:t>
            </a:r>
            <a:r>
              <a:rPr lang="en-US" sz="2400" dirty="0" err="1" smtClean="0">
                <a:solidFill>
                  <a:srgbClr val="000000"/>
                </a:solidFill>
                <a:latin typeface="Cambria"/>
              </a:rPr>
              <a:t>Hôm</a:t>
            </a:r>
            <a:r>
              <a:rPr lang="en-US" sz="2400" dirty="0" smtClean="0">
                <a:solidFill>
                  <a:srgbClr val="000000"/>
                </a:solidFill>
                <a:latin typeface="Cambria"/>
              </a:rPr>
              <a:t> </a:t>
            </a:r>
            <a:r>
              <a:rPr lang="en-US" sz="2400" dirty="0" err="1">
                <a:solidFill>
                  <a:srgbClr val="000000"/>
                </a:solidFill>
                <a:latin typeface="Cambria"/>
              </a:rPr>
              <a:t>sau</a:t>
            </a:r>
            <a:r>
              <a:rPr lang="en-US" sz="2400" dirty="0">
                <a:solidFill>
                  <a:srgbClr val="000000"/>
                </a:solidFill>
                <a:latin typeface="Cambria"/>
              </a:rPr>
              <a:t> </a:t>
            </a:r>
            <a:r>
              <a:rPr lang="en-US" sz="2400" dirty="0" err="1">
                <a:solidFill>
                  <a:srgbClr val="000000"/>
                </a:solidFill>
                <a:latin typeface="Cambria"/>
              </a:rPr>
              <a:t>chúng</a:t>
            </a:r>
            <a:r>
              <a:rPr lang="en-US" sz="2400" dirty="0">
                <a:solidFill>
                  <a:srgbClr val="000000"/>
                </a:solidFill>
                <a:latin typeface="Cambria"/>
              </a:rPr>
              <a:t> </a:t>
            </a:r>
            <a:r>
              <a:rPr lang="en-US" sz="2400" dirty="0" err="1">
                <a:solidFill>
                  <a:srgbClr val="000000"/>
                </a:solidFill>
                <a:latin typeface="Cambria"/>
              </a:rPr>
              <a:t>tôi</a:t>
            </a:r>
            <a:r>
              <a:rPr lang="en-US" sz="2400" dirty="0">
                <a:solidFill>
                  <a:srgbClr val="000000"/>
                </a:solidFill>
                <a:latin typeface="Cambria"/>
              </a:rPr>
              <a:t> </a:t>
            </a:r>
            <a:r>
              <a:rPr lang="en-US" sz="2400" dirty="0" err="1">
                <a:solidFill>
                  <a:srgbClr val="000000"/>
                </a:solidFill>
                <a:latin typeface="Cambria"/>
              </a:rPr>
              <a:t>đi</a:t>
            </a:r>
            <a:r>
              <a:rPr lang="en-US" sz="2400" dirty="0">
                <a:solidFill>
                  <a:srgbClr val="000000"/>
                </a:solidFill>
                <a:latin typeface="Cambria"/>
              </a:rPr>
              <a:t> Sa Pa. Phong </a:t>
            </a:r>
            <a:r>
              <a:rPr lang="en-US" sz="2400" dirty="0" err="1">
                <a:solidFill>
                  <a:srgbClr val="000000"/>
                </a:solidFill>
                <a:latin typeface="Cambria"/>
              </a:rPr>
              <a:t>cảnh</a:t>
            </a:r>
            <a:r>
              <a:rPr lang="en-US" sz="2400" dirty="0">
                <a:solidFill>
                  <a:srgbClr val="000000"/>
                </a:solidFill>
                <a:latin typeface="Cambria"/>
              </a:rPr>
              <a:t> ở </a:t>
            </a:r>
            <a:r>
              <a:rPr lang="en-US" sz="2400" dirty="0" err="1">
                <a:solidFill>
                  <a:srgbClr val="000000"/>
                </a:solidFill>
                <a:latin typeface="Cambria"/>
              </a:rPr>
              <a:t>đây</a:t>
            </a:r>
            <a:r>
              <a:rPr lang="en-US" sz="2400" dirty="0">
                <a:solidFill>
                  <a:srgbClr val="000000"/>
                </a:solidFill>
                <a:latin typeface="Cambria"/>
              </a:rPr>
              <a:t> </a:t>
            </a:r>
            <a:r>
              <a:rPr lang="en-US" sz="2400" dirty="0" err="1">
                <a:solidFill>
                  <a:srgbClr val="000000"/>
                </a:solidFill>
                <a:latin typeface="Cambria"/>
              </a:rPr>
              <a:t>thật</a:t>
            </a:r>
            <a:r>
              <a:rPr lang="en-US" sz="2400" dirty="0">
                <a:solidFill>
                  <a:srgbClr val="000000"/>
                </a:solidFill>
                <a:latin typeface="Cambria"/>
              </a:rPr>
              <a:t> </a:t>
            </a:r>
            <a:r>
              <a:rPr lang="en-US" sz="2400" dirty="0" err="1">
                <a:solidFill>
                  <a:srgbClr val="000000"/>
                </a:solidFill>
                <a:latin typeface="Cambria"/>
              </a:rPr>
              <a:t>đẹp</a:t>
            </a:r>
            <a:r>
              <a:rPr lang="en-US" sz="2400" dirty="0">
                <a:solidFill>
                  <a:srgbClr val="000000"/>
                </a:solidFill>
                <a:latin typeface="Cambria"/>
              </a:rPr>
              <a:t>. </a:t>
            </a:r>
            <a:r>
              <a:rPr lang="en-US" sz="2400" dirty="0" err="1">
                <a:solidFill>
                  <a:srgbClr val="000000"/>
                </a:solidFill>
                <a:latin typeface="Cambria"/>
              </a:rPr>
              <a:t>Thoắt</a:t>
            </a:r>
            <a:r>
              <a:rPr lang="en-US" sz="2400" dirty="0">
                <a:solidFill>
                  <a:srgbClr val="000000"/>
                </a:solidFill>
                <a:latin typeface="Cambria"/>
              </a:rPr>
              <a:t> </a:t>
            </a:r>
            <a:r>
              <a:rPr lang="en-US" sz="2400" dirty="0" err="1">
                <a:solidFill>
                  <a:srgbClr val="000000"/>
                </a:solidFill>
                <a:latin typeface="Cambria"/>
              </a:rPr>
              <a:t>cái</a:t>
            </a:r>
            <a:r>
              <a:rPr lang="en-US" sz="2400" dirty="0">
                <a:solidFill>
                  <a:srgbClr val="000000"/>
                </a:solidFill>
                <a:latin typeface="Cambria"/>
              </a:rPr>
              <a:t>, </a:t>
            </a:r>
            <a:r>
              <a:rPr lang="en-US" sz="2400" dirty="0" err="1">
                <a:solidFill>
                  <a:srgbClr val="000000"/>
                </a:solidFill>
                <a:latin typeface="Cambria"/>
              </a:rPr>
              <a:t>lá</a:t>
            </a:r>
            <a:r>
              <a:rPr lang="en-US" sz="2400" dirty="0">
                <a:solidFill>
                  <a:srgbClr val="000000"/>
                </a:solidFill>
                <a:latin typeface="Cambria"/>
              </a:rPr>
              <a:t> </a:t>
            </a:r>
            <a:r>
              <a:rPr lang="en-US" sz="2400" dirty="0" err="1">
                <a:solidFill>
                  <a:srgbClr val="000000"/>
                </a:solidFill>
                <a:latin typeface="Cambria"/>
              </a:rPr>
              <a:t>vàng</a:t>
            </a:r>
            <a:r>
              <a:rPr lang="en-US" sz="2400" dirty="0">
                <a:solidFill>
                  <a:srgbClr val="000000"/>
                </a:solidFill>
                <a:latin typeface="Cambria"/>
              </a:rPr>
              <a:t> </a:t>
            </a:r>
            <a:r>
              <a:rPr lang="en-US" sz="2400" dirty="0" err="1">
                <a:solidFill>
                  <a:srgbClr val="000000"/>
                </a:solidFill>
                <a:latin typeface="Cambria"/>
              </a:rPr>
              <a:t>rơi</a:t>
            </a:r>
            <a:r>
              <a:rPr lang="en-US" sz="2400" dirty="0">
                <a:solidFill>
                  <a:srgbClr val="000000"/>
                </a:solidFill>
                <a:latin typeface="Cambria"/>
              </a:rPr>
              <a:t> </a:t>
            </a:r>
            <a:r>
              <a:rPr lang="en-US" sz="2400" dirty="0" err="1">
                <a:solidFill>
                  <a:srgbClr val="000000"/>
                </a:solidFill>
                <a:latin typeface="Cambria"/>
              </a:rPr>
              <a:t>trong</a:t>
            </a:r>
            <a:r>
              <a:rPr lang="en-US" sz="2400" dirty="0">
                <a:solidFill>
                  <a:srgbClr val="000000"/>
                </a:solidFill>
                <a:latin typeface="Cambria"/>
              </a:rPr>
              <a:t> </a:t>
            </a:r>
            <a:r>
              <a:rPr lang="en-US" sz="2400" dirty="0" err="1">
                <a:solidFill>
                  <a:srgbClr val="000000"/>
                </a:solidFill>
                <a:latin typeface="Cambria"/>
              </a:rPr>
              <a:t>khoảnh</a:t>
            </a:r>
            <a:r>
              <a:rPr lang="en-US" sz="2400" dirty="0">
                <a:solidFill>
                  <a:srgbClr val="000000"/>
                </a:solidFill>
                <a:latin typeface="Cambria"/>
              </a:rPr>
              <a:t> </a:t>
            </a:r>
            <a:r>
              <a:rPr lang="en-US" sz="2400" dirty="0" err="1">
                <a:solidFill>
                  <a:srgbClr val="000000"/>
                </a:solidFill>
                <a:latin typeface="Cambria"/>
              </a:rPr>
              <a:t>khắc</a:t>
            </a:r>
            <a:r>
              <a:rPr lang="en-US" sz="2400" dirty="0">
                <a:solidFill>
                  <a:srgbClr val="000000"/>
                </a:solidFill>
                <a:latin typeface="Cambria"/>
              </a:rPr>
              <a:t> </a:t>
            </a:r>
            <a:r>
              <a:rPr lang="en-US" sz="2400" dirty="0" err="1">
                <a:solidFill>
                  <a:srgbClr val="000000"/>
                </a:solidFill>
                <a:latin typeface="Cambria"/>
              </a:rPr>
              <a:t>mùa</a:t>
            </a:r>
            <a:r>
              <a:rPr lang="en-US" sz="2400" dirty="0">
                <a:solidFill>
                  <a:srgbClr val="000000"/>
                </a:solidFill>
                <a:latin typeface="Cambria"/>
              </a:rPr>
              <a:t> </a:t>
            </a:r>
            <a:r>
              <a:rPr lang="en-US" sz="2400" dirty="0" err="1">
                <a:solidFill>
                  <a:srgbClr val="000000"/>
                </a:solidFill>
                <a:latin typeface="Cambria"/>
              </a:rPr>
              <a:t>thu</a:t>
            </a:r>
            <a:r>
              <a:rPr lang="en-US" sz="2400" dirty="0">
                <a:solidFill>
                  <a:srgbClr val="000000"/>
                </a:solidFill>
                <a:latin typeface="Cambria"/>
              </a:rPr>
              <a:t>. </a:t>
            </a:r>
            <a:r>
              <a:rPr lang="en-US" sz="2400" dirty="0" err="1">
                <a:solidFill>
                  <a:srgbClr val="000000"/>
                </a:solidFill>
                <a:latin typeface="Cambria"/>
              </a:rPr>
              <a:t>Thoắt</a:t>
            </a:r>
            <a:r>
              <a:rPr lang="en-US" sz="2400" dirty="0">
                <a:solidFill>
                  <a:srgbClr val="000000"/>
                </a:solidFill>
                <a:latin typeface="Cambria"/>
              </a:rPr>
              <a:t> </a:t>
            </a:r>
            <a:r>
              <a:rPr lang="en-US" sz="2400" dirty="0" err="1">
                <a:solidFill>
                  <a:srgbClr val="000000"/>
                </a:solidFill>
                <a:latin typeface="Cambria"/>
              </a:rPr>
              <a:t>cái</a:t>
            </a:r>
            <a:r>
              <a:rPr lang="en-US" sz="2400" dirty="0">
                <a:solidFill>
                  <a:srgbClr val="000000"/>
                </a:solidFill>
                <a:latin typeface="Cambria"/>
              </a:rPr>
              <a:t>, </a:t>
            </a:r>
            <a:r>
              <a:rPr lang="en-US" sz="2400" dirty="0" err="1">
                <a:solidFill>
                  <a:srgbClr val="000000"/>
                </a:solidFill>
                <a:latin typeface="Cambria"/>
              </a:rPr>
              <a:t>trắng</a:t>
            </a:r>
            <a:r>
              <a:rPr lang="en-US" sz="2400" dirty="0">
                <a:solidFill>
                  <a:srgbClr val="000000"/>
                </a:solidFill>
                <a:latin typeface="Cambria"/>
              </a:rPr>
              <a:t> long </a:t>
            </a:r>
            <a:r>
              <a:rPr lang="en-US" sz="2400" dirty="0" err="1">
                <a:solidFill>
                  <a:srgbClr val="000000"/>
                </a:solidFill>
                <a:latin typeface="Cambria"/>
              </a:rPr>
              <a:t>lanh</a:t>
            </a:r>
            <a:r>
              <a:rPr lang="en-US" sz="2400" dirty="0">
                <a:solidFill>
                  <a:srgbClr val="000000"/>
                </a:solidFill>
                <a:latin typeface="Cambria"/>
              </a:rPr>
              <a:t> </a:t>
            </a:r>
            <a:r>
              <a:rPr lang="en-US" sz="2400" dirty="0" err="1">
                <a:solidFill>
                  <a:srgbClr val="000000"/>
                </a:solidFill>
                <a:latin typeface="Cambria"/>
              </a:rPr>
              <a:t>một</a:t>
            </a:r>
            <a:r>
              <a:rPr lang="en-US" sz="2400" dirty="0">
                <a:solidFill>
                  <a:srgbClr val="000000"/>
                </a:solidFill>
                <a:latin typeface="Cambria"/>
              </a:rPr>
              <a:t> </a:t>
            </a:r>
            <a:r>
              <a:rPr lang="en-US" sz="2400" dirty="0" err="1">
                <a:solidFill>
                  <a:srgbClr val="000000"/>
                </a:solidFill>
                <a:latin typeface="Cambria"/>
              </a:rPr>
              <a:t>cơn</a:t>
            </a:r>
            <a:r>
              <a:rPr lang="en-US" sz="2400" dirty="0">
                <a:solidFill>
                  <a:srgbClr val="000000"/>
                </a:solidFill>
                <a:latin typeface="Cambria"/>
              </a:rPr>
              <a:t> </a:t>
            </a:r>
            <a:r>
              <a:rPr lang="en-US" sz="2400" dirty="0" err="1">
                <a:solidFill>
                  <a:srgbClr val="000000"/>
                </a:solidFill>
                <a:latin typeface="Cambria"/>
              </a:rPr>
              <a:t>mưa</a:t>
            </a:r>
            <a:r>
              <a:rPr lang="en-US" sz="2400" dirty="0">
                <a:solidFill>
                  <a:srgbClr val="000000"/>
                </a:solidFill>
                <a:latin typeface="Cambria"/>
              </a:rPr>
              <a:t> </a:t>
            </a:r>
            <a:r>
              <a:rPr lang="en-US" sz="2400" dirty="0" err="1">
                <a:solidFill>
                  <a:srgbClr val="000000"/>
                </a:solidFill>
                <a:latin typeface="Cambria"/>
              </a:rPr>
              <a:t>tuyết</a:t>
            </a:r>
            <a:r>
              <a:rPr lang="en-US" sz="2400" dirty="0">
                <a:solidFill>
                  <a:srgbClr val="000000"/>
                </a:solidFill>
                <a:latin typeface="Cambria"/>
              </a:rPr>
              <a:t> </a:t>
            </a:r>
            <a:r>
              <a:rPr lang="en-US" sz="2400" dirty="0" err="1">
                <a:solidFill>
                  <a:srgbClr val="000000"/>
                </a:solidFill>
                <a:latin typeface="Cambria"/>
              </a:rPr>
              <a:t>trên</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cành</a:t>
            </a:r>
            <a:r>
              <a:rPr lang="en-US" sz="2400" dirty="0">
                <a:solidFill>
                  <a:srgbClr val="000000"/>
                </a:solidFill>
                <a:latin typeface="Cambria"/>
              </a:rPr>
              <a:t> </a:t>
            </a:r>
            <a:r>
              <a:rPr lang="en-US" sz="2400" dirty="0" err="1">
                <a:solidFill>
                  <a:srgbClr val="000000"/>
                </a:solidFill>
                <a:latin typeface="Cambria"/>
              </a:rPr>
              <a:t>đào</a:t>
            </a:r>
            <a:r>
              <a:rPr lang="en-US" sz="2400" dirty="0">
                <a:solidFill>
                  <a:srgbClr val="000000"/>
                </a:solidFill>
                <a:latin typeface="Cambria"/>
              </a:rPr>
              <a:t>, </a:t>
            </a:r>
            <a:r>
              <a:rPr lang="en-US" sz="2400" dirty="0" err="1">
                <a:solidFill>
                  <a:srgbClr val="000000"/>
                </a:solidFill>
                <a:latin typeface="Cambria"/>
              </a:rPr>
              <a:t>lê</a:t>
            </a:r>
            <a:r>
              <a:rPr lang="en-US" sz="2400" dirty="0">
                <a:solidFill>
                  <a:srgbClr val="000000"/>
                </a:solidFill>
                <a:latin typeface="Cambria"/>
              </a:rPr>
              <a:t>, </a:t>
            </a:r>
            <a:r>
              <a:rPr lang="en-US" sz="2400" dirty="0" err="1">
                <a:solidFill>
                  <a:srgbClr val="000000"/>
                </a:solidFill>
                <a:latin typeface="Cambria"/>
              </a:rPr>
              <a:t>mận</a:t>
            </a:r>
            <a:r>
              <a:rPr lang="en-US" sz="2400" dirty="0">
                <a:solidFill>
                  <a:srgbClr val="000000"/>
                </a:solidFill>
                <a:latin typeface="Cambria"/>
              </a:rPr>
              <a:t>. </a:t>
            </a:r>
            <a:r>
              <a:rPr lang="en-US" sz="2400" dirty="0" err="1">
                <a:solidFill>
                  <a:srgbClr val="000000"/>
                </a:solidFill>
                <a:latin typeface="Cambria"/>
              </a:rPr>
              <a:t>Thoắt</a:t>
            </a:r>
            <a:r>
              <a:rPr lang="en-US" sz="2400" dirty="0">
                <a:solidFill>
                  <a:srgbClr val="000000"/>
                </a:solidFill>
                <a:latin typeface="Cambria"/>
              </a:rPr>
              <a:t> </a:t>
            </a:r>
            <a:r>
              <a:rPr lang="en-US" sz="2400" dirty="0" err="1">
                <a:solidFill>
                  <a:srgbClr val="000000"/>
                </a:solidFill>
                <a:latin typeface="Cambria"/>
              </a:rPr>
              <a:t>cái</a:t>
            </a:r>
            <a:r>
              <a:rPr lang="en-US" sz="2400" dirty="0">
                <a:solidFill>
                  <a:srgbClr val="000000"/>
                </a:solidFill>
                <a:latin typeface="Cambria"/>
              </a:rPr>
              <a:t>, </a:t>
            </a:r>
            <a:r>
              <a:rPr lang="en-US" sz="2400" dirty="0" err="1">
                <a:solidFill>
                  <a:srgbClr val="000000"/>
                </a:solidFill>
                <a:latin typeface="Cambria"/>
              </a:rPr>
              <a:t>gió</a:t>
            </a:r>
            <a:r>
              <a:rPr lang="en-US" sz="2400" dirty="0">
                <a:solidFill>
                  <a:srgbClr val="000000"/>
                </a:solidFill>
                <a:latin typeface="Cambria"/>
              </a:rPr>
              <a:t> </a:t>
            </a:r>
            <a:r>
              <a:rPr lang="en-US" sz="2400" dirty="0" err="1">
                <a:solidFill>
                  <a:srgbClr val="000000"/>
                </a:solidFill>
                <a:latin typeface="Cambria"/>
              </a:rPr>
              <a:t>xuân</a:t>
            </a:r>
            <a:r>
              <a:rPr lang="en-US" sz="2400" dirty="0">
                <a:solidFill>
                  <a:srgbClr val="000000"/>
                </a:solidFill>
                <a:latin typeface="Cambria"/>
              </a:rPr>
              <a:t> </a:t>
            </a:r>
            <a:r>
              <a:rPr lang="en-US" sz="2400" dirty="0" err="1">
                <a:solidFill>
                  <a:srgbClr val="000000"/>
                </a:solidFill>
                <a:latin typeface="Cambria"/>
              </a:rPr>
              <a:t>hây</a:t>
            </a:r>
            <a:r>
              <a:rPr lang="en-US" sz="2400" dirty="0">
                <a:solidFill>
                  <a:srgbClr val="000000"/>
                </a:solidFill>
                <a:latin typeface="Cambria"/>
              </a:rPr>
              <a:t> </a:t>
            </a:r>
            <a:r>
              <a:rPr lang="en-US" sz="2400" dirty="0" err="1">
                <a:solidFill>
                  <a:srgbClr val="000000"/>
                </a:solidFill>
                <a:latin typeface="Cambria"/>
              </a:rPr>
              <a:t>hẩy</a:t>
            </a:r>
            <a:r>
              <a:rPr lang="en-US" sz="2400" dirty="0">
                <a:solidFill>
                  <a:srgbClr val="000000"/>
                </a:solidFill>
                <a:latin typeface="Cambria"/>
              </a:rPr>
              <a:t> </a:t>
            </a:r>
            <a:r>
              <a:rPr lang="en-US" sz="2400" dirty="0" err="1">
                <a:solidFill>
                  <a:srgbClr val="000000"/>
                </a:solidFill>
                <a:latin typeface="Cambria"/>
              </a:rPr>
              <a:t>nồng</a:t>
            </a:r>
            <a:r>
              <a:rPr lang="en-US" sz="2400" dirty="0">
                <a:solidFill>
                  <a:srgbClr val="000000"/>
                </a:solidFill>
                <a:latin typeface="Cambria"/>
              </a:rPr>
              <a:t> </a:t>
            </a:r>
            <a:r>
              <a:rPr lang="en-US" sz="2400" dirty="0" err="1">
                <a:solidFill>
                  <a:srgbClr val="000000"/>
                </a:solidFill>
                <a:latin typeface="Cambria"/>
              </a:rPr>
              <a:t>nàn</a:t>
            </a:r>
            <a:r>
              <a:rPr lang="en-US" sz="2400" dirty="0">
                <a:solidFill>
                  <a:srgbClr val="000000"/>
                </a:solidFill>
                <a:latin typeface="Cambria"/>
              </a:rPr>
              <a:t> </a:t>
            </a:r>
            <a:r>
              <a:rPr lang="en-US" sz="2400" dirty="0" err="1">
                <a:solidFill>
                  <a:srgbClr val="000000"/>
                </a:solidFill>
                <a:latin typeface="Cambria"/>
              </a:rPr>
              <a:t>với</a:t>
            </a:r>
            <a:r>
              <a:rPr lang="en-US" sz="2400" dirty="0">
                <a:solidFill>
                  <a:srgbClr val="000000"/>
                </a:solidFill>
                <a:latin typeface="Cambria"/>
              </a:rPr>
              <a:t> </a:t>
            </a:r>
            <a:r>
              <a:rPr lang="en-US" sz="2400" dirty="0" err="1">
                <a:solidFill>
                  <a:srgbClr val="000000"/>
                </a:solidFill>
                <a:latin typeface="Cambria"/>
              </a:rPr>
              <a:t>những</a:t>
            </a:r>
            <a:r>
              <a:rPr lang="en-US" sz="2400" dirty="0">
                <a:solidFill>
                  <a:srgbClr val="000000"/>
                </a:solidFill>
                <a:latin typeface="Cambria"/>
              </a:rPr>
              <a:t> </a:t>
            </a:r>
            <a:r>
              <a:rPr lang="en-US" sz="2400" dirty="0" err="1">
                <a:solidFill>
                  <a:srgbClr val="000000"/>
                </a:solidFill>
                <a:latin typeface="Cambria"/>
              </a:rPr>
              <a:t>bông</a:t>
            </a:r>
            <a:r>
              <a:rPr lang="en-US" sz="2400" dirty="0">
                <a:solidFill>
                  <a:srgbClr val="000000"/>
                </a:solidFill>
                <a:latin typeface="Cambria"/>
              </a:rPr>
              <a:t> </a:t>
            </a:r>
            <a:r>
              <a:rPr lang="en-US" sz="2400" dirty="0" err="1">
                <a:solidFill>
                  <a:srgbClr val="000000"/>
                </a:solidFill>
                <a:latin typeface="Cambria"/>
              </a:rPr>
              <a:t>hoa</a:t>
            </a:r>
            <a:r>
              <a:rPr lang="en-US" sz="2400" dirty="0">
                <a:solidFill>
                  <a:srgbClr val="000000"/>
                </a:solidFill>
                <a:latin typeface="Cambria"/>
              </a:rPr>
              <a:t> lay </a:t>
            </a:r>
            <a:r>
              <a:rPr lang="en-US" sz="2400" dirty="0" err="1">
                <a:solidFill>
                  <a:srgbClr val="000000"/>
                </a:solidFill>
                <a:latin typeface="Cambria"/>
              </a:rPr>
              <a:t>ơn</a:t>
            </a:r>
            <a:r>
              <a:rPr lang="en-US" sz="2400" dirty="0">
                <a:solidFill>
                  <a:srgbClr val="000000"/>
                </a:solidFill>
                <a:latin typeface="Cambria"/>
              </a:rPr>
              <a:t> </a:t>
            </a:r>
            <a:r>
              <a:rPr lang="en-US" sz="2400" dirty="0" err="1">
                <a:solidFill>
                  <a:srgbClr val="000000"/>
                </a:solidFill>
                <a:latin typeface="Cambria"/>
              </a:rPr>
              <a:t>màu</a:t>
            </a:r>
            <a:r>
              <a:rPr lang="en-US" sz="2400" dirty="0">
                <a:solidFill>
                  <a:srgbClr val="000000"/>
                </a:solidFill>
                <a:latin typeface="Cambria"/>
              </a:rPr>
              <a:t> </a:t>
            </a:r>
            <a:r>
              <a:rPr lang="en-US" sz="2400" dirty="0" err="1">
                <a:solidFill>
                  <a:srgbClr val="000000"/>
                </a:solidFill>
                <a:latin typeface="Cambria"/>
              </a:rPr>
              <a:t>đen</a:t>
            </a:r>
            <a:r>
              <a:rPr lang="en-US" sz="2400" dirty="0">
                <a:solidFill>
                  <a:srgbClr val="000000"/>
                </a:solidFill>
                <a:latin typeface="Cambria"/>
              </a:rPr>
              <a:t> </a:t>
            </a:r>
            <a:r>
              <a:rPr lang="en-US" sz="2400" dirty="0" err="1">
                <a:solidFill>
                  <a:srgbClr val="000000"/>
                </a:solidFill>
                <a:latin typeface="Cambria"/>
              </a:rPr>
              <a:t>nhung</a:t>
            </a:r>
            <a:r>
              <a:rPr lang="en-US" sz="2400" dirty="0">
                <a:solidFill>
                  <a:srgbClr val="000000"/>
                </a:solidFill>
                <a:latin typeface="Cambria"/>
              </a:rPr>
              <a:t> </a:t>
            </a:r>
            <a:r>
              <a:rPr lang="en-US" sz="2400" dirty="0" err="1">
                <a:solidFill>
                  <a:srgbClr val="000000"/>
                </a:solidFill>
                <a:latin typeface="Cambria"/>
              </a:rPr>
              <a:t>hiếm</a:t>
            </a:r>
            <a:r>
              <a:rPr lang="en-US" sz="2400" dirty="0">
                <a:solidFill>
                  <a:srgbClr val="000000"/>
                </a:solidFill>
                <a:latin typeface="Cambria"/>
              </a:rPr>
              <a:t> </a:t>
            </a:r>
            <a:r>
              <a:rPr lang="en-US" sz="2400" dirty="0" err="1">
                <a:solidFill>
                  <a:srgbClr val="000000"/>
                </a:solidFill>
                <a:latin typeface="Cambria"/>
              </a:rPr>
              <a:t>quý</a:t>
            </a:r>
            <a:r>
              <a:rPr lang="en-US" sz="2400" dirty="0">
                <a:solidFill>
                  <a:srgbClr val="000000"/>
                </a:solidFill>
                <a:latin typeface="Cambria"/>
              </a:rPr>
              <a:t>.</a:t>
            </a:r>
          </a:p>
          <a:p>
            <a:pPr algn="just" defTabSz="609630">
              <a:lnSpc>
                <a:spcPts val="2645"/>
              </a:lnSpc>
            </a:pPr>
            <a:r>
              <a:rPr lang="en-US" sz="2400" dirty="0">
                <a:solidFill>
                  <a:srgbClr val="000000"/>
                </a:solidFill>
                <a:latin typeface="Cambria"/>
              </a:rPr>
              <a:t>   </a:t>
            </a:r>
            <a:r>
              <a:rPr lang="en-US" sz="2400" dirty="0" smtClean="0">
                <a:solidFill>
                  <a:srgbClr val="000000"/>
                </a:solidFill>
                <a:latin typeface="Cambria"/>
              </a:rPr>
              <a:t> Sa </a:t>
            </a:r>
            <a:r>
              <a:rPr lang="en-US" sz="2400" dirty="0">
                <a:solidFill>
                  <a:srgbClr val="000000"/>
                </a:solidFill>
                <a:latin typeface="Cambria"/>
              </a:rPr>
              <a:t>Pa </a:t>
            </a:r>
            <a:r>
              <a:rPr lang="en-US" sz="2400" dirty="0" err="1">
                <a:solidFill>
                  <a:srgbClr val="000000"/>
                </a:solidFill>
                <a:latin typeface="Cambria"/>
              </a:rPr>
              <a:t>quả</a:t>
            </a:r>
            <a:r>
              <a:rPr lang="en-US" sz="2400" dirty="0">
                <a:solidFill>
                  <a:srgbClr val="000000"/>
                </a:solidFill>
                <a:latin typeface="Cambria"/>
              </a:rPr>
              <a:t> </a:t>
            </a:r>
            <a:r>
              <a:rPr lang="en-US" sz="2400" dirty="0" err="1">
                <a:solidFill>
                  <a:srgbClr val="000000"/>
                </a:solidFill>
                <a:latin typeface="Cambria"/>
              </a:rPr>
              <a:t>là</a:t>
            </a:r>
            <a:r>
              <a:rPr lang="en-US" sz="2400" dirty="0">
                <a:solidFill>
                  <a:srgbClr val="000000"/>
                </a:solidFill>
                <a:latin typeface="Cambria"/>
              </a:rPr>
              <a:t> </a:t>
            </a:r>
            <a:r>
              <a:rPr lang="en-US" sz="2400" dirty="0" err="1">
                <a:solidFill>
                  <a:srgbClr val="000000"/>
                </a:solidFill>
                <a:latin typeface="Cambria"/>
              </a:rPr>
              <a:t>món</a:t>
            </a:r>
            <a:r>
              <a:rPr lang="en-US" sz="2400" dirty="0">
                <a:solidFill>
                  <a:srgbClr val="000000"/>
                </a:solidFill>
                <a:latin typeface="Cambria"/>
              </a:rPr>
              <a:t> </a:t>
            </a:r>
            <a:r>
              <a:rPr lang="en-US" sz="2400" dirty="0" err="1">
                <a:solidFill>
                  <a:srgbClr val="000000"/>
                </a:solidFill>
                <a:latin typeface="Cambria"/>
              </a:rPr>
              <a:t>quà</a:t>
            </a:r>
            <a:r>
              <a:rPr lang="en-US" sz="2400" dirty="0">
                <a:solidFill>
                  <a:srgbClr val="000000"/>
                </a:solidFill>
                <a:latin typeface="Cambria"/>
              </a:rPr>
              <a:t> </a:t>
            </a:r>
            <a:r>
              <a:rPr lang="en-US" sz="2400" dirty="0" err="1">
                <a:solidFill>
                  <a:srgbClr val="000000"/>
                </a:solidFill>
                <a:latin typeface="Cambria"/>
              </a:rPr>
              <a:t>tặng</a:t>
            </a:r>
            <a:r>
              <a:rPr lang="en-US" sz="2400" dirty="0">
                <a:solidFill>
                  <a:srgbClr val="000000"/>
                </a:solidFill>
                <a:latin typeface="Cambria"/>
              </a:rPr>
              <a:t> </a:t>
            </a:r>
            <a:r>
              <a:rPr lang="en-US" sz="2400" dirty="0" err="1">
                <a:solidFill>
                  <a:srgbClr val="000000"/>
                </a:solidFill>
                <a:latin typeface="Cambria"/>
              </a:rPr>
              <a:t>diệu</a:t>
            </a:r>
            <a:r>
              <a:rPr lang="en-US" sz="2400" dirty="0">
                <a:solidFill>
                  <a:srgbClr val="000000"/>
                </a:solidFill>
                <a:latin typeface="Cambria"/>
              </a:rPr>
              <a:t> </a:t>
            </a:r>
            <a:r>
              <a:rPr lang="en-US" sz="2400" dirty="0" err="1">
                <a:solidFill>
                  <a:srgbClr val="000000"/>
                </a:solidFill>
                <a:latin typeface="Cambria"/>
              </a:rPr>
              <a:t>kì</a:t>
            </a:r>
            <a:r>
              <a:rPr lang="en-US" sz="2400" dirty="0">
                <a:solidFill>
                  <a:srgbClr val="000000"/>
                </a:solidFill>
                <a:latin typeface="Cambria"/>
              </a:rPr>
              <a:t> </a:t>
            </a:r>
            <a:r>
              <a:rPr lang="en-US" sz="2400" dirty="0" err="1">
                <a:solidFill>
                  <a:srgbClr val="000000"/>
                </a:solidFill>
                <a:latin typeface="Cambria"/>
              </a:rPr>
              <a:t>mà</a:t>
            </a:r>
            <a:r>
              <a:rPr lang="en-US" sz="2400" dirty="0">
                <a:solidFill>
                  <a:srgbClr val="000000"/>
                </a:solidFill>
                <a:latin typeface="Cambria"/>
              </a:rPr>
              <a:t> </a:t>
            </a:r>
            <a:r>
              <a:rPr lang="en-US" sz="2400" dirty="0" err="1">
                <a:solidFill>
                  <a:srgbClr val="000000"/>
                </a:solidFill>
                <a:latin typeface="Cambria"/>
              </a:rPr>
              <a:t>thiên</a:t>
            </a:r>
            <a:r>
              <a:rPr lang="en-US" sz="2400" dirty="0">
                <a:solidFill>
                  <a:srgbClr val="000000"/>
                </a:solidFill>
                <a:latin typeface="Cambria"/>
              </a:rPr>
              <a:t> </a:t>
            </a:r>
            <a:r>
              <a:rPr lang="en-US" sz="2400" dirty="0" err="1">
                <a:solidFill>
                  <a:srgbClr val="000000"/>
                </a:solidFill>
                <a:latin typeface="Cambria"/>
              </a:rPr>
              <a:t>nhiên</a:t>
            </a:r>
            <a:r>
              <a:rPr lang="en-US" sz="2400" dirty="0">
                <a:solidFill>
                  <a:srgbClr val="000000"/>
                </a:solidFill>
                <a:latin typeface="Cambria"/>
              </a:rPr>
              <a:t> </a:t>
            </a:r>
            <a:r>
              <a:rPr lang="en-US" sz="2400" dirty="0" err="1">
                <a:solidFill>
                  <a:srgbClr val="000000"/>
                </a:solidFill>
                <a:latin typeface="Cambria"/>
              </a:rPr>
              <a:t>dành</a:t>
            </a:r>
            <a:r>
              <a:rPr lang="en-US" sz="2400" dirty="0">
                <a:solidFill>
                  <a:srgbClr val="000000"/>
                </a:solidFill>
                <a:latin typeface="Cambria"/>
              </a:rPr>
              <a:t> </a:t>
            </a:r>
            <a:r>
              <a:rPr lang="en-US" sz="2400" dirty="0" err="1">
                <a:solidFill>
                  <a:srgbClr val="000000"/>
                </a:solidFill>
                <a:latin typeface="Cambria"/>
              </a:rPr>
              <a:t>cho</a:t>
            </a:r>
            <a:r>
              <a:rPr lang="en-US" sz="2400" dirty="0">
                <a:solidFill>
                  <a:srgbClr val="000000"/>
                </a:solidFill>
                <a:latin typeface="Cambria"/>
              </a:rPr>
              <a:t> </a:t>
            </a:r>
            <a:r>
              <a:rPr lang="en-US" sz="2400" dirty="0" err="1">
                <a:solidFill>
                  <a:srgbClr val="000000"/>
                </a:solidFill>
                <a:latin typeface="Cambria"/>
              </a:rPr>
              <a:t>đất</a:t>
            </a:r>
            <a:r>
              <a:rPr lang="en-US" sz="2400" dirty="0">
                <a:solidFill>
                  <a:srgbClr val="000000"/>
                </a:solidFill>
                <a:latin typeface="Cambria"/>
              </a:rPr>
              <a:t> </a:t>
            </a:r>
            <a:r>
              <a:rPr lang="en-US" sz="2400" dirty="0" err="1">
                <a:solidFill>
                  <a:srgbClr val="000000"/>
                </a:solidFill>
                <a:latin typeface="Cambria"/>
              </a:rPr>
              <a:t>nước</a:t>
            </a:r>
            <a:r>
              <a:rPr lang="en-US" sz="2400" dirty="0">
                <a:solidFill>
                  <a:srgbClr val="000000"/>
                </a:solidFill>
                <a:latin typeface="Cambria"/>
              </a:rPr>
              <a:t> ta.</a:t>
            </a:r>
          </a:p>
          <a:p>
            <a:pPr algn="r" defTabSz="609630">
              <a:lnSpc>
                <a:spcPts val="2165"/>
              </a:lnSpc>
            </a:pPr>
            <a:r>
              <a:rPr lang="en-US" sz="2000" dirty="0">
                <a:solidFill>
                  <a:srgbClr val="000000"/>
                </a:solidFill>
                <a:latin typeface="Cambria"/>
              </a:rPr>
              <a:t>(Theo </a:t>
            </a:r>
            <a:r>
              <a:rPr lang="en-US" sz="2000" dirty="0" err="1">
                <a:solidFill>
                  <a:srgbClr val="000000"/>
                </a:solidFill>
                <a:latin typeface="Cambria"/>
              </a:rPr>
              <a:t>Nguyễn</a:t>
            </a:r>
            <a:r>
              <a:rPr lang="en-US" sz="2000" dirty="0">
                <a:solidFill>
                  <a:srgbClr val="000000"/>
                </a:solidFill>
                <a:latin typeface="Cambria"/>
              </a:rPr>
              <a:t> Phan </a:t>
            </a:r>
            <a:r>
              <a:rPr lang="en-US" sz="2000" dirty="0" err="1">
                <a:solidFill>
                  <a:srgbClr val="000000"/>
                </a:solidFill>
                <a:latin typeface="Cambria"/>
              </a:rPr>
              <a:t>Hách</a:t>
            </a:r>
            <a:r>
              <a:rPr lang="en-US" sz="2000" dirty="0">
                <a:solidFill>
                  <a:srgbClr val="000000"/>
                </a:solidFill>
                <a:latin typeface="Cambria"/>
              </a:rPr>
              <a:t>)</a:t>
            </a:r>
          </a:p>
        </p:txBody>
      </p:sp>
      <p:pic>
        <p:nvPicPr>
          <p:cNvPr id="18" name="Picture 17">
            <a:extLst>
              <a:ext uri="{FF2B5EF4-FFF2-40B4-BE49-F238E27FC236}">
                <a16:creationId xmlns:a16="http://schemas.microsoft.com/office/drawing/2014/main" id="{71849511-CCCC-EC02-35FA-2D126E1A1DB7}"/>
              </a:ext>
            </a:extLst>
          </p:cNvPr>
          <p:cNvPicPr>
            <a:picLocks noChangeAspect="1"/>
          </p:cNvPicPr>
          <p:nvPr/>
        </p:nvPicPr>
        <p:blipFill>
          <a:blip r:embed="rId2"/>
          <a:stretch>
            <a:fillRect/>
          </a:stretch>
        </p:blipFill>
        <p:spPr>
          <a:xfrm>
            <a:off x="2999006" y="362368"/>
            <a:ext cx="6318318" cy="7828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ppt_w</p:attrName>
                                        </p:attrNameLst>
                                      </p:cBhvr>
                                      <p:tavLst>
                                        <p:tav tm="0">
                                          <p:val>
                                            <p:fltVal val="0"/>
                                          </p:val>
                                        </p:tav>
                                        <p:tav tm="100000">
                                          <p:val>
                                            <p:strVal val="#ppt_w"/>
                                          </p:val>
                                        </p:tav>
                                      </p:tavLst>
                                    </p:anim>
                                    <p:anim calcmode="lin" valueType="num">
                                      <p:cBhvr>
                                        <p:cTn id="8" dur="500" fill="hold"/>
                                        <p:tgtEl>
                                          <p:spTgt spid="18"/>
                                        </p:tgtEl>
                                        <p:attrNameLst>
                                          <p:attrName>ppt_h</p:attrName>
                                        </p:attrNameLst>
                                      </p:cBhvr>
                                      <p:tavLst>
                                        <p:tav tm="0">
                                          <p:val>
                                            <p:fltVal val="0"/>
                                          </p:val>
                                        </p:tav>
                                        <p:tav tm="100000">
                                          <p:val>
                                            <p:strVal val="#ppt_h"/>
                                          </p:val>
                                        </p:tav>
                                      </p:tavLst>
                                    </p:anim>
                                    <p:animEffect transition="in" filter="fade">
                                      <p:cBhvr>
                                        <p:cTn id="9" dur="500"/>
                                        <p:tgtEl>
                                          <p:spTgt spid="18"/>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500" fill="hold"/>
                                        <p:tgtEl>
                                          <p:spTgt spid="13"/>
                                        </p:tgtEl>
                                        <p:attrNameLst>
                                          <p:attrName>ppt_w</p:attrName>
                                        </p:attrNameLst>
                                      </p:cBhvr>
                                      <p:tavLst>
                                        <p:tav tm="0">
                                          <p:val>
                                            <p:fltVal val="0"/>
                                          </p:val>
                                        </p:tav>
                                        <p:tav tm="100000">
                                          <p:val>
                                            <p:strVal val="#ppt_w"/>
                                          </p:val>
                                        </p:tav>
                                      </p:tavLst>
                                    </p:anim>
                                    <p:anim calcmode="lin" valueType="num">
                                      <p:cBhvr>
                                        <p:cTn id="13" dur="500" fill="hold"/>
                                        <p:tgtEl>
                                          <p:spTgt spid="13"/>
                                        </p:tgtEl>
                                        <p:attrNameLst>
                                          <p:attrName>ppt_h</p:attrName>
                                        </p:attrNameLst>
                                      </p:cBhvr>
                                      <p:tavLst>
                                        <p:tav tm="0">
                                          <p:val>
                                            <p:fltVal val="0"/>
                                          </p:val>
                                        </p:tav>
                                        <p:tav tm="100000">
                                          <p:val>
                                            <p:strVal val="#ppt_h"/>
                                          </p:val>
                                        </p:tav>
                                      </p:tavLst>
                                    </p:anim>
                                    <p:animEffect transition="in" filter="fade">
                                      <p:cBhvr>
                                        <p:cTn id="1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9F1E9"/>
        </a:solidFill>
        <a:effectLst/>
      </p:bgPr>
    </p:bg>
    <p:spTree>
      <p:nvGrpSpPr>
        <p:cNvPr id="1" name=""/>
        <p:cNvGrpSpPr/>
        <p:nvPr/>
      </p:nvGrpSpPr>
      <p:grpSpPr>
        <a:xfrm>
          <a:off x="0" y="0"/>
          <a:ext cx="0" cy="0"/>
          <a:chOff x="0" y="0"/>
          <a:chExt cx="0" cy="0"/>
        </a:xfrm>
      </p:grpSpPr>
      <p:sp>
        <p:nvSpPr>
          <p:cNvPr id="2" name="Freeform 2"/>
          <p:cNvSpPr/>
          <p:nvPr/>
        </p:nvSpPr>
        <p:spPr>
          <a:xfrm>
            <a:off x="-162779" y="5059382"/>
            <a:ext cx="1529376" cy="1957601"/>
          </a:xfrm>
          <a:custGeom>
            <a:avLst/>
            <a:gdLst/>
            <a:ahLst/>
            <a:cxnLst/>
            <a:rect l="l" t="t" r="r" b="b"/>
            <a:pathLst>
              <a:path w="2294064" h="2936402">
                <a:moveTo>
                  <a:pt x="0" y="0"/>
                </a:moveTo>
                <a:lnTo>
                  <a:pt x="2294064" y="0"/>
                </a:lnTo>
                <a:lnTo>
                  <a:pt x="2294064" y="2936402"/>
                </a:lnTo>
                <a:lnTo>
                  <a:pt x="0" y="293640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 name="Freeform 3"/>
          <p:cNvSpPr/>
          <p:nvPr/>
        </p:nvSpPr>
        <p:spPr>
          <a:xfrm flipH="1">
            <a:off x="10873738" y="5059382"/>
            <a:ext cx="1529376" cy="1957601"/>
          </a:xfrm>
          <a:custGeom>
            <a:avLst/>
            <a:gdLst/>
            <a:ahLst/>
            <a:cxnLst/>
            <a:rect l="l" t="t" r="r" b="b"/>
            <a:pathLst>
              <a:path w="2294064" h="2936402">
                <a:moveTo>
                  <a:pt x="2294063" y="0"/>
                </a:moveTo>
                <a:lnTo>
                  <a:pt x="0" y="0"/>
                </a:lnTo>
                <a:lnTo>
                  <a:pt x="0" y="2936402"/>
                </a:lnTo>
                <a:lnTo>
                  <a:pt x="2294063" y="2936402"/>
                </a:lnTo>
                <a:lnTo>
                  <a:pt x="2294063"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0246438" y="107851"/>
            <a:ext cx="2334634" cy="1208173"/>
          </a:xfrm>
          <a:custGeom>
            <a:avLst/>
            <a:gdLst/>
            <a:ahLst/>
            <a:cxnLst/>
            <a:rect l="l" t="t" r="r" b="b"/>
            <a:pathLst>
              <a:path w="3501951" h="1812260">
                <a:moveTo>
                  <a:pt x="0" y="0"/>
                </a:moveTo>
                <a:lnTo>
                  <a:pt x="3501951" y="0"/>
                </a:lnTo>
                <a:lnTo>
                  <a:pt x="3501951" y="1812260"/>
                </a:lnTo>
                <a:lnTo>
                  <a:pt x="0" y="1812260"/>
                </a:lnTo>
                <a:lnTo>
                  <a:pt x="0" y="0"/>
                </a:lnTo>
                <a:close/>
              </a:path>
            </a:pathLst>
          </a:custGeom>
          <a:blipFill>
            <a:blip r:embed="rId2">
              <a:alphaModFix amt="80000"/>
              <a:extLst>
                <a:ext uri="{96DAC541-7B7A-43D3-8B79-37D633B846F1}">
                  <asvg:svgBlip xmlns="" xmlns:asvg="http://schemas.microsoft.com/office/drawing/2016/SVG/main" r:embed="rId5"/>
                </a:ext>
              </a:extLst>
            </a:blip>
            <a:stretch>
              <a:fillRect/>
            </a:stretch>
          </a:blipFill>
        </p:spPr>
      </p:sp>
      <p:sp>
        <p:nvSpPr>
          <p:cNvPr id="5" name="Freeform 5"/>
          <p:cNvSpPr/>
          <p:nvPr/>
        </p:nvSpPr>
        <p:spPr>
          <a:xfrm>
            <a:off x="-416840" y="42876"/>
            <a:ext cx="2521085" cy="1273148"/>
          </a:xfrm>
          <a:custGeom>
            <a:avLst/>
            <a:gdLst/>
            <a:ahLst/>
            <a:cxnLst/>
            <a:rect l="l" t="t" r="r" b="b"/>
            <a:pathLst>
              <a:path w="3781628" h="1909722">
                <a:moveTo>
                  <a:pt x="0" y="0"/>
                </a:moveTo>
                <a:lnTo>
                  <a:pt x="3781627" y="0"/>
                </a:lnTo>
                <a:lnTo>
                  <a:pt x="3781627" y="1909722"/>
                </a:lnTo>
                <a:lnTo>
                  <a:pt x="0" y="1909722"/>
                </a:lnTo>
                <a:lnTo>
                  <a:pt x="0" y="0"/>
                </a:lnTo>
                <a:close/>
              </a:path>
            </a:pathLst>
          </a:custGeom>
          <a:blipFill>
            <a:blip r:embed="rId2">
              <a:alphaModFix amt="25000"/>
              <a:extLst>
                <a:ext uri="{96DAC541-7B7A-43D3-8B79-37D633B846F1}">
                  <asvg:svgBlip xmlns="" xmlns:asvg="http://schemas.microsoft.com/office/drawing/2016/SVG/main" r:embed="rId7"/>
                </a:ext>
              </a:extLst>
            </a:blip>
            <a:stretch>
              <a:fillRect/>
            </a:stretch>
          </a:blipFill>
        </p:spPr>
      </p:sp>
      <p:sp>
        <p:nvSpPr>
          <p:cNvPr id="6" name="Freeform 6"/>
          <p:cNvSpPr/>
          <p:nvPr/>
        </p:nvSpPr>
        <p:spPr>
          <a:xfrm flipH="1">
            <a:off x="10873738" y="1615325"/>
            <a:ext cx="2136993" cy="1079181"/>
          </a:xfrm>
          <a:custGeom>
            <a:avLst/>
            <a:gdLst/>
            <a:ahLst/>
            <a:cxnLst/>
            <a:rect l="l" t="t" r="r" b="b"/>
            <a:pathLst>
              <a:path w="3205490" h="1618772">
                <a:moveTo>
                  <a:pt x="3205490" y="0"/>
                </a:moveTo>
                <a:lnTo>
                  <a:pt x="0" y="0"/>
                </a:lnTo>
                <a:lnTo>
                  <a:pt x="0" y="1618772"/>
                </a:lnTo>
                <a:lnTo>
                  <a:pt x="3205490" y="1618772"/>
                </a:lnTo>
                <a:lnTo>
                  <a:pt x="3205490" y="0"/>
                </a:lnTo>
                <a:close/>
              </a:path>
            </a:pathLst>
          </a:custGeom>
          <a:blipFill>
            <a:blip r:embed="rId2">
              <a:alphaModFix amt="56000"/>
              <a:extLst>
                <a:ext uri="{96DAC541-7B7A-43D3-8B79-37D633B846F1}">
                  <asvg:svgBlip xmlns="" xmlns:asvg="http://schemas.microsoft.com/office/drawing/2016/SVG/main" r:embed="rId9"/>
                </a:ext>
              </a:extLst>
            </a:blip>
            <a:stretch>
              <a:fillRect/>
            </a:stretch>
          </a:blipFill>
        </p:spPr>
      </p:sp>
      <p:sp>
        <p:nvSpPr>
          <p:cNvPr id="7" name="Freeform 7"/>
          <p:cNvSpPr/>
          <p:nvPr/>
        </p:nvSpPr>
        <p:spPr>
          <a:xfrm flipH="1">
            <a:off x="527700" y="3787512"/>
            <a:ext cx="254475" cy="479319"/>
          </a:xfrm>
          <a:custGeom>
            <a:avLst/>
            <a:gdLst/>
            <a:ahLst/>
            <a:cxnLst/>
            <a:rect l="l" t="t" r="r" b="b"/>
            <a:pathLst>
              <a:path w="381712" h="718978">
                <a:moveTo>
                  <a:pt x="381712" y="0"/>
                </a:moveTo>
                <a:lnTo>
                  <a:pt x="0" y="0"/>
                </a:lnTo>
                <a:lnTo>
                  <a:pt x="0" y="718978"/>
                </a:lnTo>
                <a:lnTo>
                  <a:pt x="381712" y="718978"/>
                </a:lnTo>
                <a:lnTo>
                  <a:pt x="381712"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8" name="Freeform 8"/>
          <p:cNvSpPr/>
          <p:nvPr/>
        </p:nvSpPr>
        <p:spPr>
          <a:xfrm>
            <a:off x="11408260" y="3787512"/>
            <a:ext cx="254475" cy="479319"/>
          </a:xfrm>
          <a:custGeom>
            <a:avLst/>
            <a:gdLst/>
            <a:ahLst/>
            <a:cxnLst/>
            <a:rect l="l" t="t" r="r" b="b"/>
            <a:pathLst>
              <a:path w="381712" h="718978">
                <a:moveTo>
                  <a:pt x="0" y="0"/>
                </a:moveTo>
                <a:lnTo>
                  <a:pt x="381712" y="0"/>
                </a:lnTo>
                <a:lnTo>
                  <a:pt x="381712" y="718978"/>
                </a:lnTo>
                <a:lnTo>
                  <a:pt x="0" y="718978"/>
                </a:lnTo>
                <a:lnTo>
                  <a:pt x="0" y="0"/>
                </a:lnTo>
                <a:close/>
              </a:path>
            </a:pathLst>
          </a:custGeom>
          <a:blipFill>
            <a:blip r:embed="rId2">
              <a:extLst>
                <a:ext uri="{96DAC541-7B7A-43D3-8B79-37D633B846F1}">
                  <asvg:svgBlip xmlns="" xmlns:asvg="http://schemas.microsoft.com/office/drawing/2016/SVG/main" r:embed="rId11"/>
                </a:ext>
              </a:extLst>
            </a:blip>
            <a:stretch>
              <a:fillRect/>
            </a:stretch>
          </a:blipFill>
        </p:spPr>
      </p:sp>
      <p:sp>
        <p:nvSpPr>
          <p:cNvPr id="9" name="Freeform 9"/>
          <p:cNvSpPr/>
          <p:nvPr/>
        </p:nvSpPr>
        <p:spPr>
          <a:xfrm>
            <a:off x="-788190" y="1615325"/>
            <a:ext cx="1570365" cy="793035"/>
          </a:xfrm>
          <a:custGeom>
            <a:avLst/>
            <a:gdLst/>
            <a:ahLst/>
            <a:cxnLst/>
            <a:rect l="l" t="t" r="r" b="b"/>
            <a:pathLst>
              <a:path w="2355548" h="1189552">
                <a:moveTo>
                  <a:pt x="0" y="0"/>
                </a:moveTo>
                <a:lnTo>
                  <a:pt x="2355547" y="0"/>
                </a:lnTo>
                <a:lnTo>
                  <a:pt x="2355547" y="1189551"/>
                </a:lnTo>
                <a:lnTo>
                  <a:pt x="0" y="1189551"/>
                </a:lnTo>
                <a:lnTo>
                  <a:pt x="0" y="0"/>
                </a:lnTo>
                <a:close/>
              </a:path>
            </a:pathLst>
          </a:custGeom>
          <a:blipFill>
            <a:blip r:embed="rId2">
              <a:alphaModFix amt="53000"/>
              <a:extLst>
                <a:ext uri="{96DAC541-7B7A-43D3-8B79-37D633B846F1}">
                  <asvg:svgBlip xmlns="" xmlns:asvg="http://schemas.microsoft.com/office/drawing/2016/SVG/main" r:embed="rId7"/>
                </a:ext>
              </a:extLst>
            </a:blip>
            <a:stretch>
              <a:fillRect/>
            </a:stretch>
          </a:blipFill>
        </p:spPr>
      </p:sp>
      <p:grpSp>
        <p:nvGrpSpPr>
          <p:cNvPr id="10" name="Group 10"/>
          <p:cNvGrpSpPr/>
          <p:nvPr/>
        </p:nvGrpSpPr>
        <p:grpSpPr>
          <a:xfrm>
            <a:off x="550561" y="406123"/>
            <a:ext cx="11060825" cy="6045753"/>
            <a:chOff x="0" y="0"/>
            <a:chExt cx="4369709" cy="2388445"/>
          </a:xfrm>
        </p:grpSpPr>
        <p:sp>
          <p:nvSpPr>
            <p:cNvPr id="11" name="Freeform 11"/>
            <p:cNvSpPr/>
            <p:nvPr/>
          </p:nvSpPr>
          <p:spPr>
            <a:xfrm>
              <a:off x="0" y="0"/>
              <a:ext cx="4369709" cy="2388445"/>
            </a:xfrm>
            <a:custGeom>
              <a:avLst/>
              <a:gdLst/>
              <a:ahLst/>
              <a:cxnLst/>
              <a:rect l="l" t="t" r="r" b="b"/>
              <a:pathLst>
                <a:path w="4369709" h="2388445">
                  <a:moveTo>
                    <a:pt x="23798" y="0"/>
                  </a:moveTo>
                  <a:lnTo>
                    <a:pt x="4345911" y="0"/>
                  </a:lnTo>
                  <a:cubicBezTo>
                    <a:pt x="4352222" y="0"/>
                    <a:pt x="4358275" y="2507"/>
                    <a:pt x="4362739" y="6970"/>
                  </a:cubicBezTo>
                  <a:cubicBezTo>
                    <a:pt x="4367202" y="11433"/>
                    <a:pt x="4369709" y="17486"/>
                    <a:pt x="4369709" y="23798"/>
                  </a:cubicBezTo>
                  <a:lnTo>
                    <a:pt x="4369709" y="2364648"/>
                  </a:lnTo>
                  <a:cubicBezTo>
                    <a:pt x="4369709" y="2370959"/>
                    <a:pt x="4367202" y="2377012"/>
                    <a:pt x="4362739" y="2381475"/>
                  </a:cubicBezTo>
                  <a:cubicBezTo>
                    <a:pt x="4358275" y="2385938"/>
                    <a:pt x="4352222" y="2388445"/>
                    <a:pt x="4345911" y="2388445"/>
                  </a:cubicBezTo>
                  <a:lnTo>
                    <a:pt x="23798" y="2388445"/>
                  </a:lnTo>
                  <a:cubicBezTo>
                    <a:pt x="10655" y="2388445"/>
                    <a:pt x="0" y="2377791"/>
                    <a:pt x="0" y="2364648"/>
                  </a:cubicBezTo>
                  <a:lnTo>
                    <a:pt x="0" y="23798"/>
                  </a:lnTo>
                  <a:cubicBezTo>
                    <a:pt x="0" y="17486"/>
                    <a:pt x="2507" y="11433"/>
                    <a:pt x="6970" y="6970"/>
                  </a:cubicBezTo>
                  <a:cubicBezTo>
                    <a:pt x="11433" y="2507"/>
                    <a:pt x="17486" y="0"/>
                    <a:pt x="23798" y="0"/>
                  </a:cubicBezTo>
                  <a:close/>
                </a:path>
              </a:pathLst>
            </a:custGeom>
            <a:solidFill>
              <a:srgbClr val="FFFFFF"/>
            </a:solidFill>
            <a:ln w="57150" cap="rnd">
              <a:solidFill>
                <a:srgbClr val="90C1D8"/>
              </a:solidFill>
              <a:prstDash val="dash"/>
              <a:round/>
            </a:ln>
          </p:spPr>
        </p:sp>
        <p:sp>
          <p:nvSpPr>
            <p:cNvPr id="12" name="TextBox 12"/>
            <p:cNvSpPr txBox="1"/>
            <p:nvPr/>
          </p:nvSpPr>
          <p:spPr>
            <a:xfrm>
              <a:off x="0" y="-38100"/>
              <a:ext cx="4369709" cy="2426545"/>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grpSp>
        <p:nvGrpSpPr>
          <p:cNvPr id="14" name="Group 14"/>
          <p:cNvGrpSpPr/>
          <p:nvPr/>
        </p:nvGrpSpPr>
        <p:grpSpPr>
          <a:xfrm>
            <a:off x="1510542" y="2037050"/>
            <a:ext cx="2007454" cy="1060696"/>
            <a:chOff x="213879" y="-13928"/>
            <a:chExt cx="2887811" cy="2121393"/>
          </a:xfrm>
        </p:grpSpPr>
        <p:sp>
          <p:nvSpPr>
            <p:cNvPr id="15" name="Freeform 15"/>
            <p:cNvSpPr/>
            <p:nvPr/>
          </p:nvSpPr>
          <p:spPr>
            <a:xfrm>
              <a:off x="213879" y="-13928"/>
              <a:ext cx="2887811" cy="1610013"/>
            </a:xfrm>
            <a:custGeom>
              <a:avLst/>
              <a:gdLst/>
              <a:ahLst/>
              <a:cxnLst/>
              <a:rect l="l" t="t" r="r" b="b"/>
              <a:pathLst>
                <a:path w="3604506" h="1610013">
                  <a:moveTo>
                    <a:pt x="0" y="0"/>
                  </a:moveTo>
                  <a:lnTo>
                    <a:pt x="3604506" y="0"/>
                  </a:lnTo>
                  <a:lnTo>
                    <a:pt x="3604506" y="1610013"/>
                  </a:lnTo>
                  <a:lnTo>
                    <a:pt x="0" y="1610013"/>
                  </a:lnTo>
                  <a:lnTo>
                    <a:pt x="0" y="0"/>
                  </a:lnTo>
                  <a:close/>
                </a:path>
              </a:pathLst>
            </a:custGeom>
            <a:blipFill>
              <a:blip r:embed="rId2">
                <a:extLst>
                  <a:ext uri="{96DAC541-7B7A-43D3-8B79-37D633B846F1}">
                    <asvg:svgBlip xmlns="" xmlns:asvg="http://schemas.microsoft.com/office/drawing/2016/SVG/main" r:embed="rId13"/>
                  </a:ext>
                </a:extLst>
              </a:blip>
              <a:stretch>
                <a:fillRect/>
              </a:stretch>
            </a:blipFill>
          </p:spPr>
        </p:sp>
        <p:sp>
          <p:nvSpPr>
            <p:cNvPr id="16" name="TextBox 16"/>
            <p:cNvSpPr txBox="1"/>
            <p:nvPr/>
          </p:nvSpPr>
          <p:spPr>
            <a:xfrm>
              <a:off x="664510" y="260804"/>
              <a:ext cx="2437180" cy="1846661"/>
            </a:xfrm>
            <a:prstGeom prst="rect">
              <a:avLst/>
            </a:prstGeom>
          </p:spPr>
          <p:txBody>
            <a:bodyPr lIns="0" tIns="0" rIns="0" bIns="0" rtlCol="0" anchor="t">
              <a:spAutoFit/>
            </a:bodyPr>
            <a:lstStyle/>
            <a:p>
              <a:pPr defTabSz="609630">
                <a:lnSpc>
                  <a:spcPts val="3565"/>
                </a:lnSpc>
              </a:pPr>
              <a:r>
                <a:rPr lang="en-US" sz="3200" dirty="0" err="1">
                  <a:solidFill>
                    <a:srgbClr val="000000"/>
                  </a:solidFill>
                  <a:latin typeface="Cambria Bold"/>
                </a:rPr>
                <a:t>Đoạn</a:t>
              </a:r>
              <a:r>
                <a:rPr lang="en-US" sz="3200" dirty="0">
                  <a:solidFill>
                    <a:srgbClr val="000000"/>
                  </a:solidFill>
                  <a:latin typeface="Cambria Bold"/>
                </a:rPr>
                <a:t> 1</a:t>
              </a:r>
            </a:p>
          </p:txBody>
        </p:sp>
      </p:grpSp>
      <p:sp>
        <p:nvSpPr>
          <p:cNvPr id="17" name="TextBox 17"/>
          <p:cNvSpPr txBox="1"/>
          <p:nvPr/>
        </p:nvSpPr>
        <p:spPr>
          <a:xfrm>
            <a:off x="3755962" y="2166615"/>
            <a:ext cx="5033116" cy="564257"/>
          </a:xfrm>
          <a:prstGeom prst="rect">
            <a:avLst/>
          </a:prstGeom>
        </p:spPr>
        <p:txBody>
          <a:bodyPr wrap="square" lIns="0" tIns="0" rIns="0" bIns="0" rtlCol="0" anchor="t">
            <a:spAutoFit/>
          </a:bodyPr>
          <a:lstStyle/>
          <a:p>
            <a:pPr defTabSz="609630">
              <a:lnSpc>
                <a:spcPts val="4360"/>
              </a:lnSpc>
            </a:pPr>
            <a:r>
              <a:rPr lang="en-US" sz="4000" b="1" dirty="0" err="1">
                <a:solidFill>
                  <a:srgbClr val="000000"/>
                </a:solidFill>
                <a:latin typeface="Cambria"/>
              </a:rPr>
              <a:t>Từ</a:t>
            </a:r>
            <a:r>
              <a:rPr lang="en-US" sz="4000" b="1" dirty="0">
                <a:solidFill>
                  <a:srgbClr val="000000"/>
                </a:solidFill>
                <a:latin typeface="Cambria"/>
              </a:rPr>
              <a:t> </a:t>
            </a:r>
            <a:r>
              <a:rPr lang="en-US" sz="4000" b="1" dirty="0" err="1">
                <a:solidFill>
                  <a:srgbClr val="000000"/>
                </a:solidFill>
                <a:latin typeface="Cambria"/>
              </a:rPr>
              <a:t>đầu</a:t>
            </a:r>
            <a:r>
              <a:rPr lang="en-US" sz="4000" b="1" dirty="0">
                <a:solidFill>
                  <a:srgbClr val="000000"/>
                </a:solidFill>
                <a:latin typeface="Cambria"/>
              </a:rPr>
              <a:t> </a:t>
            </a:r>
            <a:r>
              <a:rPr lang="en-US" sz="4000" b="1" dirty="0" err="1">
                <a:solidFill>
                  <a:srgbClr val="000000"/>
                </a:solidFill>
                <a:latin typeface="Cambria"/>
              </a:rPr>
              <a:t>đến</a:t>
            </a:r>
            <a:r>
              <a:rPr lang="en-US" sz="4000" b="1" dirty="0">
                <a:solidFill>
                  <a:srgbClr val="000000"/>
                </a:solidFill>
                <a:latin typeface="Cambria"/>
              </a:rPr>
              <a:t> </a:t>
            </a:r>
            <a:r>
              <a:rPr lang="en-US" sz="4000" b="1" dirty="0" err="1">
                <a:solidFill>
                  <a:srgbClr val="000000"/>
                </a:solidFill>
                <a:latin typeface="Cambria"/>
              </a:rPr>
              <a:t>liễu</a:t>
            </a:r>
            <a:r>
              <a:rPr lang="en-US" sz="4000" b="1" dirty="0">
                <a:solidFill>
                  <a:srgbClr val="000000"/>
                </a:solidFill>
                <a:latin typeface="Cambria"/>
              </a:rPr>
              <a:t> </a:t>
            </a:r>
            <a:r>
              <a:rPr lang="en-US" sz="4000" b="1" dirty="0" err="1">
                <a:solidFill>
                  <a:srgbClr val="000000"/>
                </a:solidFill>
                <a:latin typeface="Cambria"/>
              </a:rPr>
              <a:t>rũ</a:t>
            </a:r>
            <a:endParaRPr lang="en-US" sz="4000" b="1" dirty="0">
              <a:solidFill>
                <a:srgbClr val="000000"/>
              </a:solidFill>
              <a:latin typeface="Cambria"/>
            </a:endParaRPr>
          </a:p>
        </p:txBody>
      </p:sp>
      <p:grpSp>
        <p:nvGrpSpPr>
          <p:cNvPr id="18" name="Group 18"/>
          <p:cNvGrpSpPr/>
          <p:nvPr/>
        </p:nvGrpSpPr>
        <p:grpSpPr>
          <a:xfrm>
            <a:off x="1462183" y="3262472"/>
            <a:ext cx="2055813" cy="1032200"/>
            <a:chOff x="144313" y="43064"/>
            <a:chExt cx="2957377" cy="2064401"/>
          </a:xfrm>
        </p:grpSpPr>
        <p:sp>
          <p:nvSpPr>
            <p:cNvPr id="19" name="Freeform 19"/>
            <p:cNvSpPr/>
            <p:nvPr/>
          </p:nvSpPr>
          <p:spPr>
            <a:xfrm>
              <a:off x="144313" y="43064"/>
              <a:ext cx="2871582" cy="1610013"/>
            </a:xfrm>
            <a:custGeom>
              <a:avLst/>
              <a:gdLst/>
              <a:ahLst/>
              <a:cxnLst/>
              <a:rect l="l" t="t" r="r" b="b"/>
              <a:pathLst>
                <a:path w="3604506" h="1610013">
                  <a:moveTo>
                    <a:pt x="0" y="0"/>
                  </a:moveTo>
                  <a:lnTo>
                    <a:pt x="3604506" y="0"/>
                  </a:lnTo>
                  <a:lnTo>
                    <a:pt x="3604506" y="1610013"/>
                  </a:lnTo>
                  <a:lnTo>
                    <a:pt x="0" y="1610013"/>
                  </a:lnTo>
                  <a:lnTo>
                    <a:pt x="0" y="0"/>
                  </a:lnTo>
                  <a:close/>
                </a:path>
              </a:pathLst>
            </a:custGeom>
            <a:blipFill>
              <a:blip r:embed="rId2">
                <a:extLst>
                  <a:ext uri="{96DAC541-7B7A-43D3-8B79-37D633B846F1}">
                    <asvg:svgBlip xmlns="" xmlns:asvg="http://schemas.microsoft.com/office/drawing/2016/SVG/main" r:embed="rId13"/>
                  </a:ext>
                </a:extLst>
              </a:blip>
              <a:stretch>
                <a:fillRect/>
              </a:stretch>
            </a:blipFill>
          </p:spPr>
        </p:sp>
        <p:sp>
          <p:nvSpPr>
            <p:cNvPr id="20" name="TextBox 20"/>
            <p:cNvSpPr txBox="1"/>
            <p:nvPr/>
          </p:nvSpPr>
          <p:spPr>
            <a:xfrm>
              <a:off x="664510" y="260804"/>
              <a:ext cx="2437180" cy="1846661"/>
            </a:xfrm>
            <a:prstGeom prst="rect">
              <a:avLst/>
            </a:prstGeom>
          </p:spPr>
          <p:txBody>
            <a:bodyPr lIns="0" tIns="0" rIns="0" bIns="0" rtlCol="0" anchor="t">
              <a:spAutoFit/>
            </a:bodyPr>
            <a:lstStyle/>
            <a:p>
              <a:pPr defTabSz="609630">
                <a:lnSpc>
                  <a:spcPts val="3565"/>
                </a:lnSpc>
              </a:pPr>
              <a:r>
                <a:rPr lang="en-US" sz="3200" dirty="0" err="1">
                  <a:solidFill>
                    <a:srgbClr val="000000"/>
                  </a:solidFill>
                  <a:latin typeface="Cambria Bold"/>
                </a:rPr>
                <a:t>Đoạn</a:t>
              </a:r>
              <a:r>
                <a:rPr lang="en-US" sz="3200" dirty="0">
                  <a:solidFill>
                    <a:srgbClr val="000000"/>
                  </a:solidFill>
                  <a:latin typeface="Cambria Bold"/>
                </a:rPr>
                <a:t> 2</a:t>
              </a:r>
            </a:p>
          </p:txBody>
        </p:sp>
      </p:grpSp>
      <p:sp>
        <p:nvSpPr>
          <p:cNvPr id="21" name="TextBox 21"/>
          <p:cNvSpPr txBox="1"/>
          <p:nvPr/>
        </p:nvSpPr>
        <p:spPr>
          <a:xfrm>
            <a:off x="3698200" y="3342539"/>
            <a:ext cx="6214463" cy="564257"/>
          </a:xfrm>
          <a:prstGeom prst="rect">
            <a:avLst/>
          </a:prstGeom>
        </p:spPr>
        <p:txBody>
          <a:bodyPr wrap="square" lIns="0" tIns="0" rIns="0" bIns="0" rtlCol="0" anchor="t">
            <a:spAutoFit/>
          </a:bodyPr>
          <a:lstStyle/>
          <a:p>
            <a:pPr defTabSz="609630">
              <a:lnSpc>
                <a:spcPts val="4360"/>
              </a:lnSpc>
            </a:pPr>
            <a:r>
              <a:rPr lang="en-US" sz="4000" b="1" dirty="0" err="1">
                <a:solidFill>
                  <a:srgbClr val="000000"/>
                </a:solidFill>
                <a:latin typeface="Cambria"/>
              </a:rPr>
              <a:t>Tiếp</a:t>
            </a:r>
            <a:r>
              <a:rPr lang="en-US" sz="4000" b="1" dirty="0">
                <a:solidFill>
                  <a:srgbClr val="000000"/>
                </a:solidFill>
                <a:latin typeface="Cambria"/>
              </a:rPr>
              <a:t> </a:t>
            </a:r>
            <a:r>
              <a:rPr lang="en-US" sz="4000" b="1" dirty="0" err="1">
                <a:solidFill>
                  <a:srgbClr val="000000"/>
                </a:solidFill>
                <a:latin typeface="Cambria"/>
              </a:rPr>
              <a:t>theo</a:t>
            </a:r>
            <a:r>
              <a:rPr lang="en-US" sz="4000" b="1" dirty="0">
                <a:solidFill>
                  <a:srgbClr val="000000"/>
                </a:solidFill>
                <a:latin typeface="Cambria"/>
              </a:rPr>
              <a:t> </a:t>
            </a:r>
            <a:r>
              <a:rPr lang="en-US" sz="4000" b="1" dirty="0" err="1">
                <a:solidFill>
                  <a:srgbClr val="000000"/>
                </a:solidFill>
                <a:latin typeface="Cambria"/>
              </a:rPr>
              <a:t>đến</a:t>
            </a:r>
            <a:r>
              <a:rPr lang="en-US" sz="4000" b="1" dirty="0">
                <a:solidFill>
                  <a:srgbClr val="000000"/>
                </a:solidFill>
                <a:latin typeface="Cambria"/>
              </a:rPr>
              <a:t> </a:t>
            </a:r>
            <a:r>
              <a:rPr lang="en-US" sz="4000" b="1" dirty="0" err="1">
                <a:solidFill>
                  <a:srgbClr val="000000"/>
                </a:solidFill>
                <a:latin typeface="Cambria"/>
              </a:rPr>
              <a:t>tím</a:t>
            </a:r>
            <a:r>
              <a:rPr lang="en-US" sz="4000" b="1" dirty="0">
                <a:solidFill>
                  <a:srgbClr val="000000"/>
                </a:solidFill>
                <a:latin typeface="Cambria"/>
              </a:rPr>
              <a:t> </a:t>
            </a:r>
            <a:r>
              <a:rPr lang="en-US" sz="4000" b="1" dirty="0" err="1">
                <a:solidFill>
                  <a:srgbClr val="000000"/>
                </a:solidFill>
                <a:latin typeface="Cambria"/>
              </a:rPr>
              <a:t>nhạt</a:t>
            </a:r>
            <a:endParaRPr lang="en-US" sz="4000" b="1" dirty="0">
              <a:solidFill>
                <a:srgbClr val="000000"/>
              </a:solidFill>
              <a:latin typeface="Cambria"/>
            </a:endParaRPr>
          </a:p>
        </p:txBody>
      </p:sp>
      <p:grpSp>
        <p:nvGrpSpPr>
          <p:cNvPr id="22" name="Group 22"/>
          <p:cNvGrpSpPr/>
          <p:nvPr/>
        </p:nvGrpSpPr>
        <p:grpSpPr>
          <a:xfrm>
            <a:off x="1349567" y="4619214"/>
            <a:ext cx="2156132" cy="1053732"/>
            <a:chOff x="0" y="0"/>
            <a:chExt cx="3101690" cy="2107465"/>
          </a:xfrm>
        </p:grpSpPr>
        <p:sp>
          <p:nvSpPr>
            <p:cNvPr id="23" name="Freeform 23"/>
            <p:cNvSpPr/>
            <p:nvPr/>
          </p:nvSpPr>
          <p:spPr>
            <a:xfrm>
              <a:off x="0" y="0"/>
              <a:ext cx="2936340" cy="1610013"/>
            </a:xfrm>
            <a:custGeom>
              <a:avLst/>
              <a:gdLst/>
              <a:ahLst/>
              <a:cxnLst/>
              <a:rect l="l" t="t" r="r" b="b"/>
              <a:pathLst>
                <a:path w="3604506" h="1610013">
                  <a:moveTo>
                    <a:pt x="0" y="0"/>
                  </a:moveTo>
                  <a:lnTo>
                    <a:pt x="3604506" y="0"/>
                  </a:lnTo>
                  <a:lnTo>
                    <a:pt x="3604506" y="1610013"/>
                  </a:lnTo>
                  <a:lnTo>
                    <a:pt x="0" y="1610013"/>
                  </a:lnTo>
                  <a:lnTo>
                    <a:pt x="0" y="0"/>
                  </a:lnTo>
                  <a:close/>
                </a:path>
              </a:pathLst>
            </a:custGeom>
            <a:blipFill>
              <a:blip r:embed="rId2">
                <a:extLst>
                  <a:ext uri="{96DAC541-7B7A-43D3-8B79-37D633B846F1}">
                    <asvg:svgBlip xmlns="" xmlns:asvg="http://schemas.microsoft.com/office/drawing/2016/SVG/main" r:embed="rId13"/>
                  </a:ext>
                </a:extLst>
              </a:blip>
              <a:stretch>
                <a:fillRect/>
              </a:stretch>
            </a:blipFill>
          </p:spPr>
        </p:sp>
        <p:sp>
          <p:nvSpPr>
            <p:cNvPr id="24" name="TextBox 24"/>
            <p:cNvSpPr txBox="1"/>
            <p:nvPr/>
          </p:nvSpPr>
          <p:spPr>
            <a:xfrm>
              <a:off x="664510" y="260804"/>
              <a:ext cx="2437180" cy="1846661"/>
            </a:xfrm>
            <a:prstGeom prst="rect">
              <a:avLst/>
            </a:prstGeom>
          </p:spPr>
          <p:txBody>
            <a:bodyPr lIns="0" tIns="0" rIns="0" bIns="0" rtlCol="0" anchor="t">
              <a:spAutoFit/>
            </a:bodyPr>
            <a:lstStyle/>
            <a:p>
              <a:pPr defTabSz="609630">
                <a:lnSpc>
                  <a:spcPts val="3565"/>
                </a:lnSpc>
              </a:pPr>
              <a:r>
                <a:rPr lang="en-US" sz="3200">
                  <a:solidFill>
                    <a:srgbClr val="000000"/>
                  </a:solidFill>
                  <a:latin typeface="Cambria Bold"/>
                </a:rPr>
                <a:t>Đoạn 3</a:t>
              </a:r>
            </a:p>
          </p:txBody>
        </p:sp>
      </p:grpSp>
      <p:sp>
        <p:nvSpPr>
          <p:cNvPr id="25" name="TextBox 25"/>
          <p:cNvSpPr txBox="1"/>
          <p:nvPr/>
        </p:nvSpPr>
        <p:spPr>
          <a:xfrm>
            <a:off x="3634919" y="4777253"/>
            <a:ext cx="1865866" cy="564257"/>
          </a:xfrm>
          <a:prstGeom prst="rect">
            <a:avLst/>
          </a:prstGeom>
        </p:spPr>
        <p:txBody>
          <a:bodyPr wrap="square" lIns="0" tIns="0" rIns="0" bIns="0" rtlCol="0" anchor="t">
            <a:spAutoFit/>
          </a:bodyPr>
          <a:lstStyle/>
          <a:p>
            <a:pPr defTabSz="609630">
              <a:lnSpc>
                <a:spcPts val="4360"/>
              </a:lnSpc>
            </a:pPr>
            <a:r>
              <a:rPr lang="en-US" sz="4000" b="1" dirty="0" err="1">
                <a:solidFill>
                  <a:srgbClr val="000000"/>
                </a:solidFill>
                <a:latin typeface="Cambria"/>
              </a:rPr>
              <a:t>Còn</a:t>
            </a:r>
            <a:r>
              <a:rPr lang="en-US" sz="4000" b="1" dirty="0">
                <a:solidFill>
                  <a:srgbClr val="000000"/>
                </a:solidFill>
                <a:latin typeface="Cambria"/>
              </a:rPr>
              <a:t> </a:t>
            </a:r>
            <a:r>
              <a:rPr lang="en-US" sz="4000" b="1" dirty="0" err="1">
                <a:solidFill>
                  <a:srgbClr val="000000"/>
                </a:solidFill>
                <a:latin typeface="Cambria"/>
              </a:rPr>
              <a:t>lại</a:t>
            </a:r>
            <a:endParaRPr lang="en-US" sz="4000" b="1" dirty="0">
              <a:solidFill>
                <a:srgbClr val="000000"/>
              </a:solidFill>
              <a:latin typeface="Cambria"/>
            </a:endParaRPr>
          </a:p>
        </p:txBody>
      </p:sp>
      <p:pic>
        <p:nvPicPr>
          <p:cNvPr id="13" name="Picture 12">
            <a:extLst>
              <a:ext uri="{FF2B5EF4-FFF2-40B4-BE49-F238E27FC236}">
                <a16:creationId xmlns:a16="http://schemas.microsoft.com/office/drawing/2014/main" id="{C351E999-CEFC-DF6B-062C-2F62F649734C}"/>
              </a:ext>
            </a:extLst>
          </p:cNvPr>
          <p:cNvPicPr>
            <a:picLocks noChangeAspect="1"/>
          </p:cNvPicPr>
          <p:nvPr/>
        </p:nvPicPr>
        <p:blipFill>
          <a:blip r:embed="rId2"/>
          <a:stretch>
            <a:fillRect/>
          </a:stretch>
        </p:blipFill>
        <p:spPr>
          <a:xfrm>
            <a:off x="3066112" y="629116"/>
            <a:ext cx="6218459" cy="1152244"/>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wipe(left)">
                                      <p:cBhvr>
                                        <p:cTn id="14" dur="500"/>
                                        <p:tgtEl>
                                          <p:spTgt spid="14"/>
                                        </p:tgtEl>
                                      </p:cBhvr>
                                    </p:animEffect>
                                  </p:childTnLst>
                                </p:cTn>
                              </p:par>
                              <p:par>
                                <p:cTn id="15" presetID="22" presetClass="entr" presetSubtype="8"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wipe(left)">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ipe(left)">
                                      <p:cBhvr>
                                        <p:cTn id="22" dur="500"/>
                                        <p:tgtEl>
                                          <p:spTgt spid="18"/>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wipe(left)">
                                      <p:cBhvr>
                                        <p:cTn id="25" dur="500"/>
                                        <p:tgtEl>
                                          <p:spTgt spid="2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wipe(left)">
                                      <p:cBhvr>
                                        <p:cTn id="30" dur="500"/>
                                        <p:tgtEl>
                                          <p:spTgt spid="22"/>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animEffect transition="in" filter="wipe(left)">
                                      <p:cBhvr>
                                        <p:cTn id="3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1" grpId="0"/>
      <p:bldP spid="2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1964</Words>
  <Application>Microsoft Office PowerPoint</Application>
  <PresentationFormat>Widescreen</PresentationFormat>
  <Paragraphs>78</Paragraphs>
  <Slides>27</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27</vt:i4>
      </vt:variant>
    </vt:vector>
  </HeadingPairs>
  <TitlesOfParts>
    <vt:vector size="36" baseType="lpstr">
      <vt:lpstr>Arial</vt:lpstr>
      <vt:lpstr>Calibri</vt:lpstr>
      <vt:lpstr>Calibri Light</vt:lpstr>
      <vt:lpstr>Cambria</vt:lpstr>
      <vt:lpstr>Cambria Bold</vt:lpstr>
      <vt:lpstr>SVN-Newton</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TH Gia Quat</cp:lastModifiedBy>
  <cp:revision>20</cp:revision>
  <dcterms:created xsi:type="dcterms:W3CDTF">2024-03-24T08:22:07Z</dcterms:created>
  <dcterms:modified xsi:type="dcterms:W3CDTF">2026-04-23T06:47:46Z</dcterms:modified>
</cp:coreProperties>
</file>