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59" r:id="rId7"/>
    <p:sldId id="260" r:id="rId8"/>
    <p:sldId id="270" r:id="rId9"/>
    <p:sldId id="271" r:id="rId10"/>
    <p:sldId id="272" r:id="rId11"/>
    <p:sldId id="261" r:id="rId12"/>
    <p:sldId id="262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3" r:id="rId21"/>
    <p:sldId id="281" r:id="rId22"/>
    <p:sldId id="282" r:id="rId23"/>
    <p:sldId id="283" r:id="rId24"/>
    <p:sldId id="284" r:id="rId25"/>
    <p:sldId id="285" r:id="rId26"/>
    <p:sldId id="286" r:id="rId27"/>
    <p:sldId id="265" r:id="rId28"/>
    <p:sldId id="266" r:id="rId29"/>
    <p:sldId id="267" r:id="rId30"/>
  </p:sldIdLst>
  <p:sldSz cx="18288000" cy="10287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niglet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41E"/>
    <a:srgbClr val="002060"/>
    <a:srgbClr val="5E729B"/>
    <a:srgbClr val="0F2C67"/>
    <a:srgbClr val="5D5467"/>
    <a:srgbClr val="1F497D"/>
    <a:srgbClr val="385D8B"/>
    <a:srgbClr val="FFFFFF"/>
    <a:srgbClr val="F9DA88"/>
    <a:srgbClr val="FFD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0" autoAdjust="0"/>
    <p:restoredTop sz="94622" autoAdjust="0"/>
  </p:normalViewPr>
  <p:slideViewPr>
    <p:cSldViewPr>
      <p:cViewPr varScale="1">
        <p:scale>
          <a:sx n="58" d="100"/>
          <a:sy n="58" d="100"/>
        </p:scale>
        <p:origin x="70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svg"/><Relationship Id="rId5" Type="http://schemas.openxmlformats.org/officeDocument/2006/relationships/image" Target="../media/image6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23.sv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8.png"/><Relationship Id="rId3" Type="http://schemas.openxmlformats.org/officeDocument/2006/relationships/image" Target="../media/image16.png"/><Relationship Id="rId7" Type="http://schemas.openxmlformats.org/officeDocument/2006/relationships/image" Target="../media/image61.png"/><Relationship Id="rId12" Type="http://schemas.openxmlformats.org/officeDocument/2006/relationships/image" Target="../media/image78.png"/><Relationship Id="rId2" Type="http://schemas.openxmlformats.org/officeDocument/2006/relationships/image" Target="../media/image44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88.svg"/><Relationship Id="rId5" Type="http://schemas.openxmlformats.org/officeDocument/2006/relationships/image" Target="../media/image46.png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4" Type="http://schemas.openxmlformats.org/officeDocument/2006/relationships/image" Target="../media/image25.sv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6.png"/><Relationship Id="rId7" Type="http://schemas.openxmlformats.org/officeDocument/2006/relationships/image" Target="../media/image9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4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6.png"/><Relationship Id="rId7" Type="http://schemas.openxmlformats.org/officeDocument/2006/relationships/image" Target="../media/image9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46.png"/><Relationship Id="rId4" Type="http://schemas.openxmlformats.org/officeDocument/2006/relationships/image" Target="../media/image25.sv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6.png"/><Relationship Id="rId7" Type="http://schemas.openxmlformats.org/officeDocument/2006/relationships/image" Target="../media/image10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46.png"/><Relationship Id="rId4" Type="http://schemas.openxmlformats.org/officeDocument/2006/relationships/image" Target="../media/image25.sv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6.png"/><Relationship Id="rId7" Type="http://schemas.openxmlformats.org/officeDocument/2006/relationships/image" Target="../media/image10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46.png"/><Relationship Id="rId10" Type="http://schemas.openxmlformats.org/officeDocument/2006/relationships/image" Target="../media/image110.svg"/><Relationship Id="rId4" Type="http://schemas.openxmlformats.org/officeDocument/2006/relationships/image" Target="../media/image25.sv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2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45.png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81.png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6.png"/><Relationship Id="rId7" Type="http://schemas.openxmlformats.org/officeDocument/2006/relationships/image" Target="../media/image11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82.jpeg"/><Relationship Id="rId5" Type="http://schemas.openxmlformats.org/officeDocument/2006/relationships/image" Target="../media/image81.png"/><Relationship Id="rId10" Type="http://schemas.openxmlformats.org/officeDocument/2006/relationships/image" Target="../media/image120.png"/><Relationship Id="rId4" Type="http://schemas.openxmlformats.org/officeDocument/2006/relationships/image" Target="../media/image25.svg"/><Relationship Id="rId9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svg"/><Relationship Id="rId5" Type="http://schemas.openxmlformats.org/officeDocument/2006/relationships/image" Target="../media/image6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23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svg"/><Relationship Id="rId5" Type="http://schemas.openxmlformats.org/officeDocument/2006/relationships/image" Target="../media/image6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23.svg"/><Relationship Id="rId1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6.png"/><Relationship Id="rId7" Type="http://schemas.openxmlformats.org/officeDocument/2006/relationships/image" Target="../media/image4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25.svg"/><Relationship Id="rId9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6.png"/><Relationship Id="rId7" Type="http://schemas.openxmlformats.org/officeDocument/2006/relationships/image" Target="../media/image13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34.png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25.sv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6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89.png"/><Relationship Id="rId5" Type="http://schemas.openxmlformats.org/officeDocument/2006/relationships/image" Target="../media/image135.png"/><Relationship Id="rId10" Type="http://schemas.openxmlformats.org/officeDocument/2006/relationships/image" Target="../media/image88.png"/><Relationship Id="rId4" Type="http://schemas.openxmlformats.org/officeDocument/2006/relationships/image" Target="../media/image25.svg"/><Relationship Id="rId9" Type="http://schemas.openxmlformats.org/officeDocument/2006/relationships/image" Target="../media/image1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2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" Target="slide28.xml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0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svg"/><Relationship Id="rId5" Type="http://schemas.openxmlformats.org/officeDocument/2006/relationships/image" Target="../media/image6.sv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23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openxmlformats.org/officeDocument/2006/relationships/image" Target="../media/image48.svg"/><Relationship Id="rId26" Type="http://schemas.openxmlformats.org/officeDocument/2006/relationships/image" Target="../media/image56.png"/><Relationship Id="rId3" Type="http://schemas.openxmlformats.org/officeDocument/2006/relationships/image" Target="../media/image25.png"/><Relationship Id="rId21" Type="http://schemas.openxmlformats.org/officeDocument/2006/relationships/image" Target="../media/image36.png"/><Relationship Id="rId7" Type="http://schemas.openxmlformats.org/officeDocument/2006/relationships/image" Target="../media/image27.png"/><Relationship Id="rId12" Type="http://schemas.openxmlformats.org/officeDocument/2006/relationships/image" Target="../media/image43.svg"/><Relationship Id="rId17" Type="http://schemas.openxmlformats.org/officeDocument/2006/relationships/image" Target="../media/image34.png"/><Relationship Id="rId25" Type="http://schemas.openxmlformats.org/officeDocument/2006/relationships/image" Target="../media/image55.png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0.png"/><Relationship Id="rId24" Type="http://schemas.openxmlformats.org/officeDocument/2006/relationships/image" Target="../media/image54.png"/><Relationship Id="rId5" Type="http://schemas.openxmlformats.org/officeDocument/2006/relationships/image" Target="../media/image26.png"/><Relationship Id="rId15" Type="http://schemas.microsoft.com/office/2007/relationships/hdphoto" Target="../media/hdphoto1.wdp"/><Relationship Id="rId23" Type="http://schemas.openxmlformats.org/officeDocument/2006/relationships/image" Target="../media/image37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35.svg"/><Relationship Id="rId9" Type="http://schemas.openxmlformats.org/officeDocument/2006/relationships/image" Target="../media/image40.svg"/><Relationship Id="rId14" Type="http://schemas.openxmlformats.org/officeDocument/2006/relationships/image" Target="../media/image32.png"/><Relationship Id="rId22" Type="http://schemas.openxmlformats.org/officeDocument/2006/relationships/image" Target="../media/image52.svg"/><Relationship Id="rId27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9.wmf"/><Relationship Id="rId18" Type="http://schemas.openxmlformats.org/officeDocument/2006/relationships/image" Target="../media/image67.png"/><Relationship Id="rId3" Type="http://schemas.openxmlformats.org/officeDocument/2006/relationships/image" Target="../media/image41.png"/><Relationship Id="rId7" Type="http://schemas.openxmlformats.org/officeDocument/2006/relationships/image" Target="../media/image29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svg"/><Relationship Id="rId11" Type="http://schemas.openxmlformats.org/officeDocument/2006/relationships/image" Target="../media/image38.wmf"/><Relationship Id="rId5" Type="http://schemas.openxmlformats.org/officeDocument/2006/relationships/image" Target="../media/image16.png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68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Relationship Id="rId1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3.png"/><Relationship Id="rId3" Type="http://schemas.openxmlformats.org/officeDocument/2006/relationships/image" Target="../media/image62.svg"/><Relationship Id="rId7" Type="http://schemas.openxmlformats.org/officeDocument/2006/relationships/image" Target="../media/image63.png"/><Relationship Id="rId12" Type="http://schemas.openxmlformats.org/officeDocument/2006/relationships/image" Target="../media/image7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1.png"/><Relationship Id="rId5" Type="http://schemas.openxmlformats.org/officeDocument/2006/relationships/image" Target="../media/image25.sv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16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37599">
            <a:off x="2780530" y="6231631"/>
            <a:ext cx="1627039" cy="1690463"/>
          </a:xfrm>
          <a:custGeom>
            <a:avLst/>
            <a:gdLst/>
            <a:ahLst/>
            <a:cxnLst/>
            <a:rect l="l" t="t" r="r" b="b"/>
            <a:pathLst>
              <a:path w="2093831" h="2139291">
                <a:moveTo>
                  <a:pt x="0" y="0"/>
                </a:moveTo>
                <a:lnTo>
                  <a:pt x="2093831" y="0"/>
                </a:lnTo>
                <a:lnTo>
                  <a:pt x="2093831" y="2139291"/>
                </a:lnTo>
                <a:lnTo>
                  <a:pt x="0" y="213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2619863" y="2000443"/>
            <a:ext cx="5668137" cy="8229600"/>
          </a:xfrm>
          <a:custGeom>
            <a:avLst/>
            <a:gdLst/>
            <a:ahLst/>
            <a:cxnLst/>
            <a:rect l="l" t="t" r="r" b="b"/>
            <a:pathLst>
              <a:path w="5668137" h="8229600">
                <a:moveTo>
                  <a:pt x="5668137" y="0"/>
                </a:moveTo>
                <a:lnTo>
                  <a:pt x="0" y="0"/>
                </a:lnTo>
                <a:lnTo>
                  <a:pt x="0" y="8229600"/>
                </a:lnTo>
                <a:lnTo>
                  <a:pt x="5668137" y="8229600"/>
                </a:lnTo>
                <a:lnTo>
                  <a:pt x="566813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0" y="6484442"/>
            <a:ext cx="2625372" cy="2563318"/>
          </a:xfrm>
          <a:custGeom>
            <a:avLst/>
            <a:gdLst/>
            <a:ahLst/>
            <a:cxnLst/>
            <a:rect l="l" t="t" r="r" b="b"/>
            <a:pathLst>
              <a:path w="2625372" h="2563318">
                <a:moveTo>
                  <a:pt x="0" y="0"/>
                </a:moveTo>
                <a:lnTo>
                  <a:pt x="2625372" y="0"/>
                </a:lnTo>
                <a:lnTo>
                  <a:pt x="2625372" y="2563318"/>
                </a:lnTo>
                <a:lnTo>
                  <a:pt x="0" y="25633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869868">
            <a:off x="10764959" y="5831484"/>
            <a:ext cx="2258525" cy="2126858"/>
          </a:xfrm>
          <a:custGeom>
            <a:avLst/>
            <a:gdLst/>
            <a:ahLst/>
            <a:cxnLst/>
            <a:rect l="l" t="t" r="r" b="b"/>
            <a:pathLst>
              <a:path w="2577754" h="2688661">
                <a:moveTo>
                  <a:pt x="0" y="0"/>
                </a:moveTo>
                <a:lnTo>
                  <a:pt x="2577754" y="0"/>
                </a:lnTo>
                <a:lnTo>
                  <a:pt x="2577754" y="2688662"/>
                </a:lnTo>
                <a:lnTo>
                  <a:pt x="0" y="26886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86755">
            <a:off x="7797887" y="6376059"/>
            <a:ext cx="1907932" cy="1419234"/>
          </a:xfrm>
          <a:custGeom>
            <a:avLst/>
            <a:gdLst/>
            <a:ahLst/>
            <a:cxnLst/>
            <a:rect l="l" t="t" r="r" b="b"/>
            <a:pathLst>
              <a:path w="2480162" h="2227636">
                <a:moveTo>
                  <a:pt x="0" y="0"/>
                </a:moveTo>
                <a:lnTo>
                  <a:pt x="2480162" y="0"/>
                </a:lnTo>
                <a:lnTo>
                  <a:pt x="2480162" y="2227636"/>
                </a:lnTo>
                <a:lnTo>
                  <a:pt x="0" y="22276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31962">
            <a:off x="5468956" y="6464968"/>
            <a:ext cx="1025131" cy="1583601"/>
          </a:xfrm>
          <a:custGeom>
            <a:avLst/>
            <a:gdLst/>
            <a:ahLst/>
            <a:cxnLst/>
            <a:rect l="l" t="t" r="r" b="b"/>
            <a:pathLst>
              <a:path w="1169286" h="2150411">
                <a:moveTo>
                  <a:pt x="0" y="0"/>
                </a:moveTo>
                <a:lnTo>
                  <a:pt x="1169286" y="0"/>
                </a:lnTo>
                <a:lnTo>
                  <a:pt x="1169286" y="2150411"/>
                </a:lnTo>
                <a:lnTo>
                  <a:pt x="0" y="215041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61" y="1271493"/>
            <a:ext cx="2316681" cy="23166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1904" y="1441041"/>
            <a:ext cx="10192804" cy="63746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26130" y="961541"/>
            <a:ext cx="3724979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3BF99C4-244C-45F9-8513-F782365CEA4C}"/>
              </a:ext>
            </a:extLst>
          </p:cNvPr>
          <p:cNvGrpSpPr/>
          <p:nvPr/>
        </p:nvGrpSpPr>
        <p:grpSpPr>
          <a:xfrm>
            <a:off x="5695662" y="499069"/>
            <a:ext cx="13324476" cy="8798967"/>
            <a:chOff x="0" y="0"/>
            <a:chExt cx="3509327" cy="23174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2D76292-5376-41CD-9DD7-B53C0237BE27}"/>
                </a:ext>
              </a:extLst>
            </p:cNvPr>
            <p:cNvSpPr/>
            <p:nvPr/>
          </p:nvSpPr>
          <p:spPr>
            <a:xfrm>
              <a:off x="0" y="0"/>
              <a:ext cx="3509327" cy="2317423"/>
            </a:xfrm>
            <a:custGeom>
              <a:avLst/>
              <a:gdLst/>
              <a:ahLst/>
              <a:cxnLst/>
              <a:rect l="l" t="t" r="r" b="b"/>
              <a:pathLst>
                <a:path w="3509327" h="2317423">
                  <a:moveTo>
                    <a:pt x="29633" y="0"/>
                  </a:moveTo>
                  <a:lnTo>
                    <a:pt x="3479694" y="0"/>
                  </a:lnTo>
                  <a:cubicBezTo>
                    <a:pt x="3496060" y="0"/>
                    <a:pt x="3509327" y="13267"/>
                    <a:pt x="3509327" y="29633"/>
                  </a:cubicBezTo>
                  <a:lnTo>
                    <a:pt x="3509327" y="2287791"/>
                  </a:lnTo>
                  <a:cubicBezTo>
                    <a:pt x="3509327" y="2295650"/>
                    <a:pt x="3506205" y="2303187"/>
                    <a:pt x="3500648" y="2308744"/>
                  </a:cubicBezTo>
                  <a:cubicBezTo>
                    <a:pt x="3495091" y="2314302"/>
                    <a:pt x="3487553" y="2317423"/>
                    <a:pt x="3479694" y="2317423"/>
                  </a:cubicBezTo>
                  <a:lnTo>
                    <a:pt x="29633" y="2317423"/>
                  </a:lnTo>
                  <a:cubicBezTo>
                    <a:pt x="13267" y="2317423"/>
                    <a:pt x="0" y="2304156"/>
                    <a:pt x="0" y="2287791"/>
                  </a:cubicBezTo>
                  <a:lnTo>
                    <a:pt x="0" y="29633"/>
                  </a:lnTo>
                  <a:cubicBezTo>
                    <a:pt x="0" y="13267"/>
                    <a:pt x="13267" y="0"/>
                    <a:pt x="29633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FF621C5-8C95-4DC3-80A8-E6CA02649E29}"/>
                </a:ext>
              </a:extLst>
            </p:cNvPr>
            <p:cNvSpPr txBox="1"/>
            <p:nvPr/>
          </p:nvSpPr>
          <p:spPr>
            <a:xfrm>
              <a:off x="0" y="-38100"/>
              <a:ext cx="3509327" cy="2355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91683A5-B255-4C78-BB58-5A7AF32D5528}"/>
              </a:ext>
            </a:extLst>
          </p:cNvPr>
          <p:cNvGrpSpPr/>
          <p:nvPr/>
        </p:nvGrpSpPr>
        <p:grpSpPr>
          <a:xfrm>
            <a:off x="-897547" y="-1004245"/>
            <a:ext cx="5916204" cy="11805595"/>
            <a:chOff x="0" y="0"/>
            <a:chExt cx="1558177" cy="31092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FF34AB2-9240-4002-80EC-8E186D7CEFFF}"/>
                </a:ext>
              </a:extLst>
            </p:cNvPr>
            <p:cNvSpPr/>
            <p:nvPr/>
          </p:nvSpPr>
          <p:spPr>
            <a:xfrm>
              <a:off x="0" y="0"/>
              <a:ext cx="1558177" cy="3109293"/>
            </a:xfrm>
            <a:custGeom>
              <a:avLst/>
              <a:gdLst/>
              <a:ahLst/>
              <a:cxnLst/>
              <a:rect l="l" t="t" r="r" b="b"/>
              <a:pathLst>
                <a:path w="1558177" h="3109293">
                  <a:moveTo>
                    <a:pt x="0" y="0"/>
                  </a:moveTo>
                  <a:lnTo>
                    <a:pt x="1558177" y="0"/>
                  </a:lnTo>
                  <a:lnTo>
                    <a:pt x="1558177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F9DA88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5E15321-E8CB-4182-B802-963A3B53E2FC}"/>
                </a:ext>
              </a:extLst>
            </p:cNvPr>
            <p:cNvSpPr txBox="1"/>
            <p:nvPr/>
          </p:nvSpPr>
          <p:spPr>
            <a:xfrm>
              <a:off x="0" y="-38100"/>
              <a:ext cx="1558177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CC8DF2E2-B121-48CA-B422-DF666BDA177F}"/>
              </a:ext>
            </a:extLst>
          </p:cNvPr>
          <p:cNvSpPr/>
          <p:nvPr/>
        </p:nvSpPr>
        <p:spPr>
          <a:xfrm>
            <a:off x="-595712" y="6686550"/>
            <a:ext cx="5312535" cy="41148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700AE5E-68E7-43AA-B36E-54E48C3F6D1C}"/>
              </a:ext>
            </a:extLst>
          </p:cNvPr>
          <p:cNvSpPr/>
          <p:nvPr/>
        </p:nvSpPr>
        <p:spPr>
          <a:xfrm>
            <a:off x="2246200" y="0"/>
            <a:ext cx="2484571" cy="2498198"/>
          </a:xfrm>
          <a:custGeom>
            <a:avLst/>
            <a:gdLst/>
            <a:ahLst/>
            <a:cxnLst/>
            <a:rect l="l" t="t" r="r" b="b"/>
            <a:pathLst>
              <a:path w="2484571" h="2498198">
                <a:moveTo>
                  <a:pt x="0" y="0"/>
                </a:moveTo>
                <a:lnTo>
                  <a:pt x="2484571" y="0"/>
                </a:lnTo>
                <a:lnTo>
                  <a:pt x="2484571" y="2498198"/>
                </a:lnTo>
                <a:lnTo>
                  <a:pt x="0" y="249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B1BCEED-49E9-4C9C-AFEB-CC5F21CF5442}"/>
              </a:ext>
            </a:extLst>
          </p:cNvPr>
          <p:cNvGrpSpPr/>
          <p:nvPr/>
        </p:nvGrpSpPr>
        <p:grpSpPr>
          <a:xfrm>
            <a:off x="4916415" y="-851845"/>
            <a:ext cx="254642" cy="11805595"/>
            <a:chOff x="0" y="0"/>
            <a:chExt cx="67066" cy="310929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6F184CD-AC65-43E7-8370-54506C5BEEDA}"/>
                </a:ext>
              </a:extLst>
            </p:cNvPr>
            <p:cNvSpPr/>
            <p:nvPr/>
          </p:nvSpPr>
          <p:spPr>
            <a:xfrm>
              <a:off x="0" y="0"/>
              <a:ext cx="67066" cy="3109293"/>
            </a:xfrm>
            <a:custGeom>
              <a:avLst/>
              <a:gdLst/>
              <a:ahLst/>
              <a:cxnLst/>
              <a:rect l="l" t="t" r="r" b="b"/>
              <a:pathLst>
                <a:path w="67066" h="3109293">
                  <a:moveTo>
                    <a:pt x="0" y="0"/>
                  </a:moveTo>
                  <a:lnTo>
                    <a:pt x="67066" y="0"/>
                  </a:lnTo>
                  <a:lnTo>
                    <a:pt x="67066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7D49AE65-E3D4-4190-B841-F2B5627C0814}"/>
                </a:ext>
              </a:extLst>
            </p:cNvPr>
            <p:cNvSpPr txBox="1"/>
            <p:nvPr/>
          </p:nvSpPr>
          <p:spPr>
            <a:xfrm>
              <a:off x="0" y="-38100"/>
              <a:ext cx="67066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56B6D710-53A2-4B53-9B52-34B2F0A4D8D8}"/>
              </a:ext>
            </a:extLst>
          </p:cNvPr>
          <p:cNvSpPr/>
          <p:nvPr/>
        </p:nvSpPr>
        <p:spPr>
          <a:xfrm>
            <a:off x="2274004" y="4949368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3E658D4-7113-491B-8C97-01353585C315}"/>
              </a:ext>
            </a:extLst>
          </p:cNvPr>
          <p:cNvSpPr/>
          <p:nvPr/>
        </p:nvSpPr>
        <p:spPr>
          <a:xfrm>
            <a:off x="-888408" y="2178364"/>
            <a:ext cx="2948963" cy="2965136"/>
          </a:xfrm>
          <a:custGeom>
            <a:avLst/>
            <a:gdLst/>
            <a:ahLst/>
            <a:cxnLst/>
            <a:rect l="l" t="t" r="r" b="b"/>
            <a:pathLst>
              <a:path w="2948963" h="2965136">
                <a:moveTo>
                  <a:pt x="0" y="0"/>
                </a:moveTo>
                <a:lnTo>
                  <a:pt x="2948963" y="0"/>
                </a:lnTo>
                <a:lnTo>
                  <a:pt x="2948963" y="2965136"/>
                </a:lnTo>
                <a:lnTo>
                  <a:pt x="0" y="29651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6E6129E-D313-4BE3-B3B1-7E2FA9E52BA1}"/>
              </a:ext>
            </a:extLst>
          </p:cNvPr>
          <p:cNvSpPr/>
          <p:nvPr/>
        </p:nvSpPr>
        <p:spPr>
          <a:xfrm rot="5300243">
            <a:off x="10132905" y="-2546520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3" y="0"/>
                </a:lnTo>
                <a:lnTo>
                  <a:pt x="8031163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3E66076-2463-4115-B06E-977E05885172}"/>
              </a:ext>
            </a:extLst>
          </p:cNvPr>
          <p:cNvSpPr/>
          <p:nvPr/>
        </p:nvSpPr>
        <p:spPr>
          <a:xfrm rot="1194672">
            <a:off x="14280459" y="6429608"/>
            <a:ext cx="3874743" cy="3826309"/>
          </a:xfrm>
          <a:custGeom>
            <a:avLst/>
            <a:gdLst/>
            <a:ahLst/>
            <a:cxnLst/>
            <a:rect l="l" t="t" r="r" b="b"/>
            <a:pathLst>
              <a:path w="3874743" h="3826309">
                <a:moveTo>
                  <a:pt x="0" y="0"/>
                </a:moveTo>
                <a:lnTo>
                  <a:pt x="3874743" y="0"/>
                </a:lnTo>
                <a:lnTo>
                  <a:pt x="3874743" y="3826309"/>
                </a:lnTo>
                <a:lnTo>
                  <a:pt x="0" y="3826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27922DA-B7E5-402F-8197-CE07EFC1DAA9}"/>
              </a:ext>
            </a:extLst>
          </p:cNvPr>
          <p:cNvSpPr/>
          <p:nvPr/>
        </p:nvSpPr>
        <p:spPr>
          <a:xfrm>
            <a:off x="5371082" y="7516739"/>
            <a:ext cx="4531332" cy="2770261"/>
          </a:xfrm>
          <a:custGeom>
            <a:avLst/>
            <a:gdLst/>
            <a:ahLst/>
            <a:cxnLst/>
            <a:rect l="l" t="t" r="r" b="b"/>
            <a:pathLst>
              <a:path w="4531332" h="2770261">
                <a:moveTo>
                  <a:pt x="0" y="0"/>
                </a:moveTo>
                <a:lnTo>
                  <a:pt x="4531333" y="0"/>
                </a:lnTo>
                <a:lnTo>
                  <a:pt x="4531333" y="2770261"/>
                </a:lnTo>
                <a:lnTo>
                  <a:pt x="0" y="2770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9864" y="1872441"/>
            <a:ext cx="7992549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" y="3784857"/>
            <a:ext cx="3340476" cy="6502143"/>
          </a:xfrm>
          <a:custGeom>
            <a:avLst/>
            <a:gdLst/>
            <a:ahLst/>
            <a:cxnLst/>
            <a:rect l="l" t="t" r="r" b="b"/>
            <a:pathLst>
              <a:path w="3340476" h="6502143">
                <a:moveTo>
                  <a:pt x="0" y="0"/>
                </a:moveTo>
                <a:lnTo>
                  <a:pt x="3340476" y="0"/>
                </a:lnTo>
                <a:lnTo>
                  <a:pt x="3340476" y="6502143"/>
                </a:lnTo>
                <a:lnTo>
                  <a:pt x="0" y="6502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DB90D5-A17B-48EE-97CE-5350A94BD080}"/>
              </a:ext>
            </a:extLst>
          </p:cNvPr>
          <p:cNvGrpSpPr/>
          <p:nvPr/>
        </p:nvGrpSpPr>
        <p:grpSpPr>
          <a:xfrm>
            <a:off x="2842885" y="404359"/>
            <a:ext cx="12602230" cy="2406789"/>
            <a:chOff x="3566335" y="952501"/>
            <a:chExt cx="12602230" cy="240678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5A040B3-7653-44A4-BAF0-B617C2345044}"/>
                </a:ext>
              </a:extLst>
            </p:cNvPr>
            <p:cNvSpPr/>
            <p:nvPr/>
          </p:nvSpPr>
          <p:spPr>
            <a:xfrm>
              <a:off x="3566335" y="952501"/>
              <a:ext cx="12602230" cy="2406789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176C2C-EC0F-4D31-ACDB-2D8098F02E4E}"/>
                </a:ext>
              </a:extLst>
            </p:cNvPr>
            <p:cNvSpPr txBox="1"/>
            <p:nvPr/>
          </p:nvSpPr>
          <p:spPr>
            <a:xfrm>
              <a:off x="3840670" y="1094066"/>
              <a:ext cx="119176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thật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quá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trống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đổi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trí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FE67F4-58B1-4F88-A3D0-EC6E0859B084}"/>
              </a:ext>
            </a:extLst>
          </p:cNvPr>
          <p:cNvGrpSpPr/>
          <p:nvPr/>
        </p:nvGrpSpPr>
        <p:grpSpPr>
          <a:xfrm>
            <a:off x="284455" y="229462"/>
            <a:ext cx="3704971" cy="2045694"/>
            <a:chOff x="3352800" y="2952713"/>
            <a:chExt cx="3704971" cy="2045694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BDFBFB3D-80FE-4C40-AEA6-E230036164BF}"/>
                </a:ext>
              </a:extLst>
            </p:cNvPr>
            <p:cNvSpPr/>
            <p:nvPr/>
          </p:nvSpPr>
          <p:spPr>
            <a:xfrm>
              <a:off x="3352800" y="2952713"/>
              <a:ext cx="3704971" cy="2045694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FA4444-2C47-4214-9E01-894476BAF32A}"/>
                </a:ext>
              </a:extLst>
            </p:cNvPr>
            <p:cNvSpPr/>
            <p:nvPr/>
          </p:nvSpPr>
          <p:spPr>
            <a:xfrm>
              <a:off x="3592503" y="3637006"/>
              <a:ext cx="2929649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1: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40CB71-0878-4830-A441-88A1EE6611B6}"/>
                  </a:ext>
                </a:extLst>
              </p:cNvPr>
              <p:cNvSpPr txBox="1"/>
              <p:nvPr/>
            </p:nvSpPr>
            <p:spPr>
              <a:xfrm>
                <a:off x="3829521" y="3215507"/>
                <a:ext cx="2638734" cy="17554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40CB71-0878-4830-A441-88A1EE661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521" y="3215507"/>
                <a:ext cx="2638734" cy="1755460"/>
              </a:xfrm>
              <a:prstGeom prst="rect">
                <a:avLst/>
              </a:prstGeom>
              <a:blipFill>
                <a:blip r:embed="rId5"/>
                <a:stretch>
                  <a:fillRect r="-10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EA31D7-93C0-4BB7-AF49-CE4AB9C074D9}"/>
                  </a:ext>
                </a:extLst>
              </p:cNvPr>
              <p:cNvSpPr txBox="1"/>
              <p:nvPr/>
            </p:nvSpPr>
            <p:spPr>
              <a:xfrm>
                <a:off x="6858000" y="5093336"/>
                <a:ext cx="3608360" cy="1740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EA31D7-93C0-4BB7-AF49-CE4AB9C07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093336"/>
                <a:ext cx="3608360" cy="17406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D9536E-8C92-469E-A31B-EF20C2A3DB3B}"/>
                  </a:ext>
                </a:extLst>
              </p:cNvPr>
              <p:cNvSpPr txBox="1"/>
              <p:nvPr/>
            </p:nvSpPr>
            <p:spPr>
              <a:xfrm>
                <a:off x="11734800" y="6362700"/>
                <a:ext cx="3220433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D9536E-8C92-469E-A31B-EF20C2A3D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6362700"/>
                <a:ext cx="3220433" cy="1740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</p:sp>
      <p:sp>
        <p:nvSpPr>
          <p:cNvPr id="3" name="Freeform 3"/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69EB94-4C86-462A-A6F1-7D432E23EBBC}"/>
              </a:ext>
            </a:extLst>
          </p:cNvPr>
          <p:cNvGrpSpPr/>
          <p:nvPr/>
        </p:nvGrpSpPr>
        <p:grpSpPr>
          <a:xfrm>
            <a:off x="284455" y="229462"/>
            <a:ext cx="3704971" cy="2045694"/>
            <a:chOff x="3352800" y="2952713"/>
            <a:chExt cx="3704971" cy="2045694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8FC6C5DF-2DB2-46B4-A905-16FDFA8AB76F}"/>
                </a:ext>
              </a:extLst>
            </p:cNvPr>
            <p:cNvSpPr/>
            <p:nvPr/>
          </p:nvSpPr>
          <p:spPr>
            <a:xfrm>
              <a:off x="3352800" y="2952713"/>
              <a:ext cx="3704971" cy="2045694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E9EFA9-060C-4706-8C58-32D81B5399CB}"/>
                </a:ext>
              </a:extLst>
            </p:cNvPr>
            <p:cNvSpPr/>
            <p:nvPr/>
          </p:nvSpPr>
          <p:spPr>
            <a:xfrm>
              <a:off x="3592503" y="3637006"/>
              <a:ext cx="2929649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1: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9598BC-C9E4-46BF-86CD-186C7E93F0A7}"/>
                  </a:ext>
                </a:extLst>
              </p:cNvPr>
              <p:cNvSpPr txBox="1"/>
              <p:nvPr/>
            </p:nvSpPr>
            <p:spPr>
              <a:xfrm>
                <a:off x="967607" y="2667044"/>
                <a:ext cx="3310202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9598BC-C9E4-46BF-86CD-186C7E93F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07" y="2667044"/>
                <a:ext cx="3310202" cy="1740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19A925-3AF2-42F8-B9C6-C583DF6D2974}"/>
                  </a:ext>
                </a:extLst>
              </p:cNvPr>
              <p:cNvSpPr txBox="1"/>
              <p:nvPr/>
            </p:nvSpPr>
            <p:spPr>
              <a:xfrm>
                <a:off x="818528" y="4749203"/>
                <a:ext cx="3608360" cy="1740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19A925-3AF2-42F8-B9C6-C583DF6D2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28" y="4749203"/>
                <a:ext cx="3608360" cy="17406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2E038-15D4-4F0E-B1C2-DBAFA66733C9}"/>
                  </a:ext>
                </a:extLst>
              </p:cNvPr>
              <p:cNvSpPr txBox="1"/>
              <p:nvPr/>
            </p:nvSpPr>
            <p:spPr>
              <a:xfrm>
                <a:off x="818528" y="6938947"/>
                <a:ext cx="3220433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2E038-15D4-4F0E-B1C2-DBAFA6673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28" y="6938947"/>
                <a:ext cx="3220433" cy="1740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59AAE4-F3FA-4631-A27E-75C0BF168261}"/>
                  </a:ext>
                </a:extLst>
              </p:cNvPr>
              <p:cNvSpPr txBox="1"/>
              <p:nvPr/>
            </p:nvSpPr>
            <p:spPr>
              <a:xfrm>
                <a:off x="4094863" y="2667044"/>
                <a:ext cx="5216108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EE84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59AAE4-F3FA-4631-A27E-75C0BF168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863" y="2667044"/>
                <a:ext cx="5216108" cy="17346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0BBCFC6-6984-421B-970B-F7FE82516123}"/>
              </a:ext>
            </a:extLst>
          </p:cNvPr>
          <p:cNvGrpSpPr/>
          <p:nvPr/>
        </p:nvGrpSpPr>
        <p:grpSpPr>
          <a:xfrm>
            <a:off x="9427805" y="1846652"/>
            <a:ext cx="3704971" cy="2555034"/>
            <a:chOff x="12801306" y="7200900"/>
            <a:chExt cx="3124201" cy="1905000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52061CFB-25F9-428D-B820-8B757C0C5023}"/>
                </a:ext>
              </a:extLst>
            </p:cNvPr>
            <p:cNvSpPr/>
            <p:nvPr/>
          </p:nvSpPr>
          <p:spPr>
            <a:xfrm>
              <a:off x="12801306" y="7200900"/>
              <a:ext cx="3124201" cy="1905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9169C42C-06A1-4205-86E8-B0EF9216B69B}"/>
                </a:ext>
              </a:extLst>
            </p:cNvPr>
            <p:cNvSpPr/>
            <p:nvPr/>
          </p:nvSpPr>
          <p:spPr>
            <a:xfrm>
              <a:off x="13353426" y="7597890"/>
              <a:ext cx="1867114" cy="1165333"/>
            </a:xfrm>
            <a:custGeom>
              <a:avLst/>
              <a:gdLst/>
              <a:ahLst/>
              <a:cxnLst/>
              <a:rect l="l" t="t" r="r" b="b"/>
              <a:pathLst>
                <a:path w="6978609" h="5042045">
                  <a:moveTo>
                    <a:pt x="0" y="0"/>
                  </a:moveTo>
                  <a:lnTo>
                    <a:pt x="6978609" y="0"/>
                  </a:lnTo>
                  <a:lnTo>
                    <a:pt x="6978609" y="5042045"/>
                  </a:lnTo>
                  <a:lnTo>
                    <a:pt x="0" y="5042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90E5CF-C998-4F60-A9BE-05A6105C9A69}"/>
                  </a:ext>
                </a:extLst>
              </p:cNvPr>
              <p:cNvSpPr txBox="1"/>
              <p:nvPr/>
            </p:nvSpPr>
            <p:spPr>
              <a:xfrm>
                <a:off x="4277809" y="4704258"/>
                <a:ext cx="567136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10</m:t>
                          </m:r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EE84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90E5CF-C998-4F60-A9BE-05A6105C9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809" y="4704258"/>
                <a:ext cx="5671360" cy="173464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49828F4C-150A-449C-849D-2986C0A068C6}"/>
              </a:ext>
            </a:extLst>
          </p:cNvPr>
          <p:cNvGrpSpPr/>
          <p:nvPr/>
        </p:nvGrpSpPr>
        <p:grpSpPr>
          <a:xfrm>
            <a:off x="10132185" y="4199238"/>
            <a:ext cx="3846808" cy="2555034"/>
            <a:chOff x="5995736" y="3954079"/>
            <a:chExt cx="3124201" cy="1905000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A2107426-EB0A-4833-9C58-8F986D49C57D}"/>
                </a:ext>
              </a:extLst>
            </p:cNvPr>
            <p:cNvSpPr/>
            <p:nvPr/>
          </p:nvSpPr>
          <p:spPr>
            <a:xfrm>
              <a:off x="5995736" y="3954079"/>
              <a:ext cx="3124201" cy="1905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522F708E-068E-484E-B775-6884C8077A25}"/>
                </a:ext>
              </a:extLst>
            </p:cNvPr>
            <p:cNvSpPr/>
            <p:nvPr/>
          </p:nvSpPr>
          <p:spPr>
            <a:xfrm>
              <a:off x="6657094" y="4239590"/>
              <a:ext cx="1581413" cy="1361110"/>
            </a:xfrm>
            <a:custGeom>
              <a:avLst/>
              <a:gdLst/>
              <a:ahLst/>
              <a:cxnLst/>
              <a:rect l="l" t="t" r="r" b="b"/>
              <a:pathLst>
                <a:path w="4307123" h="4463340">
                  <a:moveTo>
                    <a:pt x="0" y="0"/>
                  </a:moveTo>
                  <a:lnTo>
                    <a:pt x="4307122" y="0"/>
                  </a:lnTo>
                  <a:lnTo>
                    <a:pt x="4307122" y="4463340"/>
                  </a:lnTo>
                  <a:lnTo>
                    <a:pt x="0" y="4463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685627-4DAA-495E-9420-4C50E43C026C}"/>
                  </a:ext>
                </a:extLst>
              </p:cNvPr>
              <p:cNvSpPr txBox="1"/>
              <p:nvPr/>
            </p:nvSpPr>
            <p:spPr>
              <a:xfrm>
                <a:off x="3867237" y="6875733"/>
                <a:ext cx="5216108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4</m:t>
                          </m:r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EE84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685627-4DAA-495E-9420-4C50E43C0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237" y="6875733"/>
                <a:ext cx="5216108" cy="1734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F71A839F-689C-47A2-BAA1-338C040BC8D1}"/>
              </a:ext>
            </a:extLst>
          </p:cNvPr>
          <p:cNvGrpSpPr/>
          <p:nvPr/>
        </p:nvGrpSpPr>
        <p:grpSpPr>
          <a:xfrm>
            <a:off x="9132913" y="6694546"/>
            <a:ext cx="4064320" cy="2566778"/>
            <a:chOff x="6172199" y="6111412"/>
            <a:chExt cx="3124201" cy="1905000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61A609D0-5403-4437-B33B-3D663C7E43BB}"/>
                </a:ext>
              </a:extLst>
            </p:cNvPr>
            <p:cNvSpPr/>
            <p:nvPr/>
          </p:nvSpPr>
          <p:spPr>
            <a:xfrm>
              <a:off x="6172199" y="6111412"/>
              <a:ext cx="3124201" cy="1905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104473C-0EC3-4A01-BB9C-05801C1A5754}"/>
                </a:ext>
              </a:extLst>
            </p:cNvPr>
            <p:cNvSpPr/>
            <p:nvPr/>
          </p:nvSpPr>
          <p:spPr>
            <a:xfrm>
              <a:off x="6652785" y="6572404"/>
              <a:ext cx="1762185" cy="1241888"/>
            </a:xfrm>
            <a:custGeom>
              <a:avLst/>
              <a:gdLst/>
              <a:ahLst/>
              <a:cxnLst/>
              <a:rect l="l" t="t" r="r" b="b"/>
              <a:pathLst>
                <a:path w="2999715" h="3346963">
                  <a:moveTo>
                    <a:pt x="0" y="0"/>
                  </a:moveTo>
                  <a:lnTo>
                    <a:pt x="2999715" y="0"/>
                  </a:lnTo>
                  <a:lnTo>
                    <a:pt x="2999715" y="3346963"/>
                  </a:lnTo>
                  <a:lnTo>
                    <a:pt x="0" y="3346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0D0C2-BC2A-4F7D-94EB-17C95974F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6E31A467-9A1A-42D5-9D71-EEF5C59FBF1A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F112BA-33D0-4D68-B650-B6F8C6BDA062}"/>
              </a:ext>
            </a:extLst>
          </p:cNvPr>
          <p:cNvGrpSpPr/>
          <p:nvPr/>
        </p:nvGrpSpPr>
        <p:grpSpPr>
          <a:xfrm>
            <a:off x="0" y="38100"/>
            <a:ext cx="7476530" cy="2719708"/>
            <a:chOff x="3068345" y="2761351"/>
            <a:chExt cx="7476530" cy="271970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168BD586-9372-410C-801D-3F5468D7D08B}"/>
                </a:ext>
              </a:extLst>
            </p:cNvPr>
            <p:cNvSpPr/>
            <p:nvPr/>
          </p:nvSpPr>
          <p:spPr>
            <a:xfrm>
              <a:off x="3068345" y="2761351"/>
              <a:ext cx="7476530" cy="2719708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82CED9-22B6-48B9-BFEA-5E351047EF74}"/>
                </a:ext>
              </a:extLst>
            </p:cNvPr>
            <p:cNvSpPr/>
            <p:nvPr/>
          </p:nvSpPr>
          <p:spPr>
            <a:xfrm>
              <a:off x="3601745" y="3751873"/>
              <a:ext cx="5863144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2: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Rút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gọn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4D7404-6A8F-4561-9E68-7E0B02247B74}"/>
                  </a:ext>
                </a:extLst>
              </p:cNvPr>
              <p:cNvSpPr txBox="1"/>
              <p:nvPr/>
            </p:nvSpPr>
            <p:spPr>
              <a:xfrm>
                <a:off x="1295400" y="2933700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4D7404-6A8F-4561-9E68-7E0B02247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933700"/>
                <a:ext cx="2683427" cy="1740220"/>
              </a:xfrm>
              <a:prstGeom prst="rect">
                <a:avLst/>
              </a:prstGeom>
              <a:blipFill>
                <a:blip r:embed="rId6"/>
                <a:stretch>
                  <a:fillRect r="-8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5D4295-1D1D-4A20-84F7-5963D84B6DCD}"/>
                  </a:ext>
                </a:extLst>
              </p:cNvPr>
              <p:cNvSpPr txBox="1"/>
              <p:nvPr/>
            </p:nvSpPr>
            <p:spPr>
              <a:xfrm>
                <a:off x="1275347" y="5024802"/>
                <a:ext cx="3823161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5D4295-1D1D-4A20-84F7-5963D84B6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347" y="5024802"/>
                <a:ext cx="3823161" cy="1740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A4D667-BAAE-43D8-B56B-B282CC486E6F}"/>
                  </a:ext>
                </a:extLst>
              </p:cNvPr>
              <p:cNvSpPr txBox="1"/>
              <p:nvPr/>
            </p:nvSpPr>
            <p:spPr>
              <a:xfrm>
                <a:off x="1275346" y="7291796"/>
                <a:ext cx="3529812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A4D667-BAAE-43D8-B56B-B282CC486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346" y="7291796"/>
                <a:ext cx="3529812" cy="1740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9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7B4CB-EB35-41F5-8E2E-88912C486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934C37FB-6EF6-4EF3-9065-9E0EC56C2FD6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A091F3-2D9F-4284-92FA-D53386203F66}"/>
              </a:ext>
            </a:extLst>
          </p:cNvPr>
          <p:cNvGrpSpPr/>
          <p:nvPr/>
        </p:nvGrpSpPr>
        <p:grpSpPr>
          <a:xfrm>
            <a:off x="0" y="38100"/>
            <a:ext cx="7476530" cy="2719708"/>
            <a:chOff x="3068345" y="2761351"/>
            <a:chExt cx="7476530" cy="271970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984C373A-1775-43DA-94AA-4D7266D10255}"/>
                </a:ext>
              </a:extLst>
            </p:cNvPr>
            <p:cNvSpPr/>
            <p:nvPr/>
          </p:nvSpPr>
          <p:spPr>
            <a:xfrm>
              <a:off x="3068345" y="2761351"/>
              <a:ext cx="7476530" cy="2719708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D34A48-E906-4648-B786-70CA78DE1439}"/>
                </a:ext>
              </a:extLst>
            </p:cNvPr>
            <p:cNvSpPr/>
            <p:nvPr/>
          </p:nvSpPr>
          <p:spPr>
            <a:xfrm>
              <a:off x="3601745" y="3751873"/>
              <a:ext cx="5863144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2: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Rút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gọn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21A2FD-0E56-457B-933B-A8109DE1B601}"/>
                  </a:ext>
                </a:extLst>
              </p:cNvPr>
              <p:cNvSpPr txBox="1"/>
              <p:nvPr/>
            </p:nvSpPr>
            <p:spPr>
              <a:xfrm>
                <a:off x="1397729" y="4258803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21A2FD-0E56-457B-933B-A8109DE1B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729" y="4258803"/>
                <a:ext cx="2683427" cy="1740220"/>
              </a:xfrm>
              <a:prstGeom prst="rect">
                <a:avLst/>
              </a:prstGeom>
              <a:blipFill>
                <a:blip r:embed="rId6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Down Arrow 4">
            <a:extLst>
              <a:ext uri="{FF2B5EF4-FFF2-40B4-BE49-F238E27FC236}">
                <a16:creationId xmlns:a16="http://schemas.microsoft.com/office/drawing/2014/main" id="{2139CDB5-4F8D-417F-854C-C33B89FDB7DC}"/>
              </a:ext>
            </a:extLst>
          </p:cNvPr>
          <p:cNvSpPr/>
          <p:nvPr/>
        </p:nvSpPr>
        <p:spPr>
          <a:xfrm>
            <a:off x="2490989" y="3636822"/>
            <a:ext cx="3180332" cy="6022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2" name="Curved Down Arrow 22">
            <a:extLst>
              <a:ext uri="{FF2B5EF4-FFF2-40B4-BE49-F238E27FC236}">
                <a16:creationId xmlns:a16="http://schemas.microsoft.com/office/drawing/2014/main" id="{E9F7EBE3-91E0-44DD-8F5A-667299B218B4}"/>
              </a:ext>
            </a:extLst>
          </p:cNvPr>
          <p:cNvSpPr/>
          <p:nvPr/>
        </p:nvSpPr>
        <p:spPr>
          <a:xfrm flipV="1">
            <a:off x="2445554" y="5999022"/>
            <a:ext cx="3180332" cy="6898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E1077E-5663-4745-B2F5-B81037859943}"/>
              </a:ext>
            </a:extLst>
          </p:cNvPr>
          <p:cNvSpPr txBox="1">
            <a:spLocks/>
          </p:cNvSpPr>
          <p:nvPr/>
        </p:nvSpPr>
        <p:spPr>
          <a:xfrm>
            <a:off x="3758722" y="6303822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C81B1D-0DF2-4126-8087-6D8B2AD2A67B}"/>
              </a:ext>
            </a:extLst>
          </p:cNvPr>
          <p:cNvSpPr txBox="1">
            <a:spLocks/>
          </p:cNvSpPr>
          <p:nvPr/>
        </p:nvSpPr>
        <p:spPr>
          <a:xfrm>
            <a:off x="3804157" y="3255822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41F459-E222-4755-B305-A6CA213B9C91}"/>
                  </a:ext>
                </a:extLst>
              </p:cNvPr>
              <p:cNvSpPr txBox="1"/>
              <p:nvPr/>
            </p:nvSpPr>
            <p:spPr>
              <a:xfrm>
                <a:off x="4553416" y="4178088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41F459-E222-4755-B305-A6CA213B9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416" y="4178088"/>
                <a:ext cx="2683427" cy="1740220"/>
              </a:xfrm>
              <a:prstGeom prst="rect">
                <a:avLst/>
              </a:prstGeom>
              <a:blipFill>
                <a:blip r:embed="rId7"/>
                <a:stretch>
                  <a:fillRect r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9B08E1-50A7-4528-952C-14AABC0999DF}"/>
                  </a:ext>
                </a:extLst>
              </p:cNvPr>
              <p:cNvSpPr txBox="1"/>
              <p:nvPr/>
            </p:nvSpPr>
            <p:spPr>
              <a:xfrm>
                <a:off x="7436568" y="4183666"/>
                <a:ext cx="5216108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9B08E1-50A7-4528-952C-14AABC099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568" y="4183666"/>
                <a:ext cx="5216108" cy="17346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4BFC20F9-3089-415F-9443-BE8F296A50D4}"/>
              </a:ext>
            </a:extLst>
          </p:cNvPr>
          <p:cNvGrpSpPr/>
          <p:nvPr/>
        </p:nvGrpSpPr>
        <p:grpSpPr>
          <a:xfrm>
            <a:off x="13258800" y="2400300"/>
            <a:ext cx="3962400" cy="4800600"/>
            <a:chOff x="12943520" y="2247899"/>
            <a:chExt cx="2750353" cy="3892935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BE01C59-353A-4A6C-9460-60BB4666915F}"/>
                </a:ext>
              </a:extLst>
            </p:cNvPr>
            <p:cNvSpPr/>
            <p:nvPr/>
          </p:nvSpPr>
          <p:spPr>
            <a:xfrm>
              <a:off x="12943520" y="2247899"/>
              <a:ext cx="2750353" cy="3892935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F1A1B82-F0FD-4B27-B758-D9B2165AD962}"/>
                </a:ext>
              </a:extLst>
            </p:cNvPr>
            <p:cNvSpPr/>
            <p:nvPr/>
          </p:nvSpPr>
          <p:spPr>
            <a:xfrm>
              <a:off x="13499926" y="2941665"/>
              <a:ext cx="1441730" cy="2615894"/>
            </a:xfrm>
            <a:custGeom>
              <a:avLst/>
              <a:gdLst/>
              <a:ahLst/>
              <a:cxnLst/>
              <a:rect l="l" t="t" r="r" b="b"/>
              <a:pathLst>
                <a:path w="2058264" h="4075769">
                  <a:moveTo>
                    <a:pt x="0" y="0"/>
                  </a:moveTo>
                  <a:lnTo>
                    <a:pt x="2058264" y="0"/>
                  </a:lnTo>
                  <a:lnTo>
                    <a:pt x="2058264" y="4075770"/>
                  </a:lnTo>
                  <a:lnTo>
                    <a:pt x="0" y="4075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18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/>
      <p:bldP spid="14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635A2-2C53-41C2-9CF1-9031E9A15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AF8AF604-9D85-41C0-9912-8D207218120B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7453B5-E5AC-4203-9036-5BE25A2FE6C0}"/>
              </a:ext>
            </a:extLst>
          </p:cNvPr>
          <p:cNvGrpSpPr/>
          <p:nvPr/>
        </p:nvGrpSpPr>
        <p:grpSpPr>
          <a:xfrm>
            <a:off x="0" y="38100"/>
            <a:ext cx="7476530" cy="2719708"/>
            <a:chOff x="3068345" y="2761351"/>
            <a:chExt cx="7476530" cy="271970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44A28A20-63C3-4EA1-880F-7898CF0ED77B}"/>
                </a:ext>
              </a:extLst>
            </p:cNvPr>
            <p:cNvSpPr/>
            <p:nvPr/>
          </p:nvSpPr>
          <p:spPr>
            <a:xfrm>
              <a:off x="3068345" y="2761351"/>
              <a:ext cx="7476530" cy="2719708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91065-6159-4A4F-870A-32156718F428}"/>
                </a:ext>
              </a:extLst>
            </p:cNvPr>
            <p:cNvSpPr/>
            <p:nvPr/>
          </p:nvSpPr>
          <p:spPr>
            <a:xfrm>
              <a:off x="3601745" y="3751873"/>
              <a:ext cx="5863144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2: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Rút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gọn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54C208-E1D1-4465-8E69-E544041EF337}"/>
                  </a:ext>
                </a:extLst>
              </p:cNvPr>
              <p:cNvSpPr txBox="1"/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54C208-E1D1-4465-8E69-E544041EF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blipFill>
                <a:blip r:embed="rId6"/>
                <a:stretch>
                  <a:fillRect r="-27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rved Down Arrow 4">
            <a:extLst>
              <a:ext uri="{FF2B5EF4-FFF2-40B4-BE49-F238E27FC236}">
                <a16:creationId xmlns:a16="http://schemas.microsoft.com/office/drawing/2014/main" id="{67AEA49E-93B4-4240-8C63-333A04EEC759}"/>
              </a:ext>
            </a:extLst>
          </p:cNvPr>
          <p:cNvSpPr/>
          <p:nvPr/>
        </p:nvSpPr>
        <p:spPr>
          <a:xfrm>
            <a:off x="4296198" y="3619500"/>
            <a:ext cx="3140370" cy="6022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" name="Curved Down Arrow 22">
            <a:extLst>
              <a:ext uri="{FF2B5EF4-FFF2-40B4-BE49-F238E27FC236}">
                <a16:creationId xmlns:a16="http://schemas.microsoft.com/office/drawing/2014/main" id="{A5CBFAEA-7EB8-49DE-915A-E3B3C99FE831}"/>
              </a:ext>
            </a:extLst>
          </p:cNvPr>
          <p:cNvSpPr/>
          <p:nvPr/>
        </p:nvSpPr>
        <p:spPr>
          <a:xfrm flipV="1">
            <a:off x="4296197" y="6047180"/>
            <a:ext cx="3140370" cy="6898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9131DD-915A-426F-ADE9-2C221EE8F8DB}"/>
              </a:ext>
            </a:extLst>
          </p:cNvPr>
          <p:cNvSpPr txBox="1">
            <a:spLocks/>
          </p:cNvSpPr>
          <p:nvPr/>
        </p:nvSpPr>
        <p:spPr>
          <a:xfrm>
            <a:off x="5542005" y="6351980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C56365D-BE35-48F3-A532-B83B6808E7DC}"/>
              </a:ext>
            </a:extLst>
          </p:cNvPr>
          <p:cNvSpPr txBox="1">
            <a:spLocks/>
          </p:cNvSpPr>
          <p:nvPr/>
        </p:nvSpPr>
        <p:spPr>
          <a:xfrm>
            <a:off x="5609366" y="3238500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864732-E32B-4980-9CFE-39F4C4F292A5}"/>
                  </a:ext>
                </a:extLst>
              </p:cNvPr>
              <p:cNvSpPr txBox="1"/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864732-E32B-4980-9CFE-39F4C4F2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blipFill>
                <a:blip r:embed="rId7"/>
                <a:stretch>
                  <a:fillRect r="-11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44C56-D173-43E3-936F-75E52310EF02}"/>
                  </a:ext>
                </a:extLst>
              </p:cNvPr>
              <p:cNvSpPr txBox="1"/>
              <p:nvPr/>
            </p:nvSpPr>
            <p:spPr>
              <a:xfrm>
                <a:off x="7804818" y="4207123"/>
                <a:ext cx="5501441" cy="1734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44C56-D173-43E3-936F-75E52310E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818" y="4207123"/>
                <a:ext cx="5501441" cy="17349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1F2291D-38DC-4430-A4F4-A34DA3B6E301}"/>
              </a:ext>
            </a:extLst>
          </p:cNvPr>
          <p:cNvGrpSpPr/>
          <p:nvPr/>
        </p:nvGrpSpPr>
        <p:grpSpPr>
          <a:xfrm>
            <a:off x="13258800" y="2795908"/>
            <a:ext cx="3581400" cy="4557392"/>
            <a:chOff x="13258800" y="2795908"/>
            <a:chExt cx="3581400" cy="4557392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B16A159E-4920-40E7-B87D-F681E0BD7D6D}"/>
                </a:ext>
              </a:extLst>
            </p:cNvPr>
            <p:cNvSpPr/>
            <p:nvPr/>
          </p:nvSpPr>
          <p:spPr>
            <a:xfrm>
              <a:off x="13258800" y="2795908"/>
              <a:ext cx="3581400" cy="4557392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F499A369-8BE9-4874-B0F4-D2D47365AE5B}"/>
                </a:ext>
              </a:extLst>
            </p:cNvPr>
            <p:cNvSpPr/>
            <p:nvPr/>
          </p:nvSpPr>
          <p:spPr>
            <a:xfrm>
              <a:off x="13830045" y="4061486"/>
              <a:ext cx="1834004" cy="2288489"/>
            </a:xfrm>
            <a:custGeom>
              <a:avLst/>
              <a:gdLst/>
              <a:ahLst/>
              <a:cxnLst/>
              <a:rect l="l" t="t" r="r" b="b"/>
              <a:pathLst>
                <a:path w="2252672" h="3206651">
                  <a:moveTo>
                    <a:pt x="0" y="0"/>
                  </a:moveTo>
                  <a:lnTo>
                    <a:pt x="2252672" y="0"/>
                  </a:lnTo>
                  <a:lnTo>
                    <a:pt x="2252672" y="3206650"/>
                  </a:lnTo>
                  <a:lnTo>
                    <a:pt x="0" y="3206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316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258E7-4B6C-4D0E-B6EB-564F9E212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43F2102-C2A2-4418-A9F4-3A834DAC6251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EC55BF-C456-4F1A-95EC-0A63FF461732}"/>
              </a:ext>
            </a:extLst>
          </p:cNvPr>
          <p:cNvGrpSpPr/>
          <p:nvPr/>
        </p:nvGrpSpPr>
        <p:grpSpPr>
          <a:xfrm>
            <a:off x="0" y="38100"/>
            <a:ext cx="7476530" cy="2719708"/>
            <a:chOff x="3068345" y="2761351"/>
            <a:chExt cx="7476530" cy="271970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08F776DB-D275-41FD-A01E-A58FD72BFF32}"/>
                </a:ext>
              </a:extLst>
            </p:cNvPr>
            <p:cNvSpPr/>
            <p:nvPr/>
          </p:nvSpPr>
          <p:spPr>
            <a:xfrm>
              <a:off x="3068345" y="2761351"/>
              <a:ext cx="7476530" cy="2719708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E6BB42-9CE5-4D84-B12C-131420E0DC75}"/>
                </a:ext>
              </a:extLst>
            </p:cNvPr>
            <p:cNvSpPr/>
            <p:nvPr/>
          </p:nvSpPr>
          <p:spPr>
            <a:xfrm>
              <a:off x="3601745" y="3751873"/>
              <a:ext cx="5863144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2: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Rút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gọn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2B0C7A-618C-44B1-9AC0-9ABE2F1716F3}"/>
                  </a:ext>
                </a:extLst>
              </p:cNvPr>
              <p:cNvSpPr txBox="1"/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2B0C7A-618C-44B1-9AC0-9ABE2F171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blipFill>
                <a:blip r:embed="rId6"/>
                <a:stretch>
                  <a:fillRect r="-17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260835-9253-461C-8ECB-B023381D52E9}"/>
                  </a:ext>
                </a:extLst>
              </p:cNvPr>
              <p:cNvSpPr txBox="1"/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260835-9253-461C-8ECB-B023381D5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blipFill>
                <a:blip r:embed="rId7"/>
                <a:stretch>
                  <a:fillRect r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2B90D4-DB0A-4432-A8B2-A5CAF2AF32D0}"/>
                  </a:ext>
                </a:extLst>
              </p:cNvPr>
              <p:cNvSpPr txBox="1"/>
              <p:nvPr/>
            </p:nvSpPr>
            <p:spPr>
              <a:xfrm>
                <a:off x="7681159" y="4207123"/>
                <a:ext cx="4756046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2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2B90D4-DB0A-4432-A8B2-A5CAF2AF3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159" y="4207123"/>
                <a:ext cx="4756046" cy="17346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917805AF-1519-4740-B614-5439FD75B09B}"/>
              </a:ext>
            </a:extLst>
          </p:cNvPr>
          <p:cNvGrpSpPr/>
          <p:nvPr/>
        </p:nvGrpSpPr>
        <p:grpSpPr>
          <a:xfrm>
            <a:off x="12954000" y="2400300"/>
            <a:ext cx="3886200" cy="4953000"/>
            <a:chOff x="12954000" y="2400300"/>
            <a:chExt cx="3886200" cy="4953000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E1846370-D1DB-4696-B541-FA9FF4FA1F22}"/>
                </a:ext>
              </a:extLst>
            </p:cNvPr>
            <p:cNvSpPr/>
            <p:nvPr/>
          </p:nvSpPr>
          <p:spPr>
            <a:xfrm>
              <a:off x="12954000" y="2400300"/>
              <a:ext cx="3886200" cy="4953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17E0F78-CFD3-445D-B353-3E4BA10FE4F5}"/>
                </a:ext>
              </a:extLst>
            </p:cNvPr>
            <p:cNvSpPr/>
            <p:nvPr/>
          </p:nvSpPr>
          <p:spPr>
            <a:xfrm>
              <a:off x="13441760" y="3322242"/>
              <a:ext cx="2841162" cy="3642515"/>
            </a:xfrm>
            <a:custGeom>
              <a:avLst/>
              <a:gdLst/>
              <a:ahLst/>
              <a:cxnLst/>
              <a:rect l="l" t="t" r="r" b="b"/>
              <a:pathLst>
                <a:path w="2841162" h="3642515">
                  <a:moveTo>
                    <a:pt x="0" y="0"/>
                  </a:moveTo>
                  <a:lnTo>
                    <a:pt x="2841162" y="0"/>
                  </a:lnTo>
                  <a:lnTo>
                    <a:pt x="2841162" y="3642515"/>
                  </a:lnTo>
                  <a:lnTo>
                    <a:pt x="0" y="3642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1836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DBC232-3222-4418-AD99-7AF4B00EB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653EF9D8-EAE8-4F79-8818-A8DB4497348D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0D706F3F-CDD2-4808-B0B0-A041E1E34939}"/>
              </a:ext>
            </a:extLst>
          </p:cNvPr>
          <p:cNvSpPr/>
          <p:nvPr/>
        </p:nvSpPr>
        <p:spPr>
          <a:xfrm>
            <a:off x="228600" y="3784857"/>
            <a:ext cx="3340476" cy="6502143"/>
          </a:xfrm>
          <a:custGeom>
            <a:avLst/>
            <a:gdLst/>
            <a:ahLst/>
            <a:cxnLst/>
            <a:rect l="l" t="t" r="r" b="b"/>
            <a:pathLst>
              <a:path w="3340476" h="6502143">
                <a:moveTo>
                  <a:pt x="0" y="0"/>
                </a:moveTo>
                <a:lnTo>
                  <a:pt x="3340476" y="0"/>
                </a:lnTo>
                <a:lnTo>
                  <a:pt x="3340476" y="6502143"/>
                </a:lnTo>
                <a:lnTo>
                  <a:pt x="0" y="6502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C314DB-4876-4672-88C2-54AED18FB5AA}"/>
              </a:ext>
            </a:extLst>
          </p:cNvPr>
          <p:cNvGrpSpPr/>
          <p:nvPr/>
        </p:nvGrpSpPr>
        <p:grpSpPr>
          <a:xfrm>
            <a:off x="3124200" y="898564"/>
            <a:ext cx="12602230" cy="2406789"/>
            <a:chOff x="3566335" y="952501"/>
            <a:chExt cx="12602230" cy="24067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3FDBA98-2644-4F3E-95B6-64580A5461DD}"/>
                </a:ext>
              </a:extLst>
            </p:cNvPr>
            <p:cNvSpPr/>
            <p:nvPr/>
          </p:nvSpPr>
          <p:spPr>
            <a:xfrm>
              <a:off x="3566335" y="952501"/>
              <a:ext cx="12602230" cy="2406789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DD9748-1D68-44DB-8673-05E714C1619F}"/>
                </a:ext>
              </a:extLst>
            </p:cNvPr>
            <p:cNvSpPr txBox="1"/>
            <p:nvPr/>
          </p:nvSpPr>
          <p:spPr>
            <a:xfrm>
              <a:off x="3908617" y="1094066"/>
              <a:ext cx="119176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treo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bức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đo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treo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vừa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bức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F646063F-8809-4CED-9812-2564FA1F166F}"/>
              </a:ext>
            </a:extLst>
          </p:cNvPr>
          <p:cNvSpPr/>
          <p:nvPr/>
        </p:nvSpPr>
        <p:spPr>
          <a:xfrm>
            <a:off x="9858487" y="4229417"/>
            <a:ext cx="7012892" cy="4714458"/>
          </a:xfrm>
          <a:custGeom>
            <a:avLst/>
            <a:gdLst/>
            <a:ahLst/>
            <a:cxnLst/>
            <a:rect l="l" t="t" r="r" b="b"/>
            <a:pathLst>
              <a:path w="6620546" h="3293722">
                <a:moveTo>
                  <a:pt x="0" y="0"/>
                </a:moveTo>
                <a:lnTo>
                  <a:pt x="6620546" y="0"/>
                </a:lnTo>
                <a:lnTo>
                  <a:pt x="6620546" y="3293722"/>
                </a:lnTo>
                <a:lnTo>
                  <a:pt x="0" y="3293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E505487A-5D9E-4BCC-BE93-DFF57A935A8F}"/>
              </a:ext>
            </a:extLst>
          </p:cNvPr>
          <p:cNvSpPr/>
          <p:nvPr/>
        </p:nvSpPr>
        <p:spPr>
          <a:xfrm>
            <a:off x="3871921" y="3784857"/>
            <a:ext cx="5029200" cy="3886428"/>
          </a:xfrm>
          <a:custGeom>
            <a:avLst/>
            <a:gdLst/>
            <a:ahLst/>
            <a:cxnLst/>
            <a:rect l="l" t="t" r="r" b="b"/>
            <a:pathLst>
              <a:path w="6078958" h="2869644">
                <a:moveTo>
                  <a:pt x="0" y="0"/>
                </a:moveTo>
                <a:lnTo>
                  <a:pt x="6078957" y="0"/>
                </a:lnTo>
                <a:lnTo>
                  <a:pt x="6078957" y="2869644"/>
                </a:lnTo>
                <a:lnTo>
                  <a:pt x="0" y="2869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9770" b="-72065"/>
            </a:stretch>
          </a:blipFill>
        </p:spPr>
      </p:sp>
    </p:spTree>
    <p:extLst>
      <p:ext uri="{BB962C8B-B14F-4D97-AF65-F5344CB8AC3E}">
        <p14:creationId xmlns:p14="http://schemas.microsoft.com/office/powerpoint/2010/main" val="9240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191AC8-FD37-4CE9-8322-2BF97914A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3673CC4-DFEF-4072-8BB5-1A08FE21EF07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F9108F-BC2E-4E12-BB25-B344A741B550}"/>
              </a:ext>
            </a:extLst>
          </p:cNvPr>
          <p:cNvSpPr/>
          <p:nvPr/>
        </p:nvSpPr>
        <p:spPr>
          <a:xfrm>
            <a:off x="1243414" y="2173954"/>
            <a:ext cx="7868501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3: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Tìm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phân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số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thích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hợp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D7650D-AD38-477D-A305-FAD9D247D969}"/>
              </a:ext>
            </a:extLst>
          </p:cNvPr>
          <p:cNvGrpSpPr/>
          <p:nvPr/>
        </p:nvGrpSpPr>
        <p:grpSpPr>
          <a:xfrm>
            <a:off x="10515600" y="2511336"/>
            <a:ext cx="7298239" cy="4640489"/>
            <a:chOff x="9037363" y="2986684"/>
            <a:chExt cx="8605160" cy="548766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B56DB08-5DA4-4783-8A74-327FF0EACB49}"/>
                </a:ext>
              </a:extLst>
            </p:cNvPr>
            <p:cNvSpPr/>
            <p:nvPr/>
          </p:nvSpPr>
          <p:spPr>
            <a:xfrm>
              <a:off x="10629631" y="5143500"/>
              <a:ext cx="7012892" cy="3330853"/>
            </a:xfrm>
            <a:custGeom>
              <a:avLst/>
              <a:gdLst/>
              <a:ahLst/>
              <a:cxnLst/>
              <a:rect l="l" t="t" r="r" b="b"/>
              <a:pathLst>
                <a:path w="6620546" h="3293722">
                  <a:moveTo>
                    <a:pt x="0" y="0"/>
                  </a:moveTo>
                  <a:lnTo>
                    <a:pt x="6620546" y="0"/>
                  </a:lnTo>
                  <a:lnTo>
                    <a:pt x="6620546" y="3293722"/>
                  </a:lnTo>
                  <a:lnTo>
                    <a:pt x="0" y="32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2C5B169-B2CF-4CB6-994A-EAB9575D4422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631" y="4838700"/>
              <a:ext cx="682016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DD65A99-36D2-4446-8745-E29BCC4B26FB}"/>
                </a:ext>
              </a:extLst>
            </p:cNvPr>
            <p:cNvGrpSpPr/>
            <p:nvPr/>
          </p:nvGrpSpPr>
          <p:grpSpPr>
            <a:xfrm>
              <a:off x="13307120" y="2986684"/>
              <a:ext cx="1552364" cy="1547218"/>
              <a:chOff x="13307120" y="2986684"/>
              <a:chExt cx="1552364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FE7FF1D-87F7-49C1-B645-9CDC50C73A49}"/>
                      </a:ext>
                    </a:extLst>
                  </p:cNvPr>
                  <p:cNvSpPr txBox="1"/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FE7FF1D-87F7-49C1-B645-9CDC50C73A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67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34ADE305-0B8D-41EE-B795-0990AFD518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63600" y="3816877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5399796-538B-4D92-8321-49856D172D02}"/>
                </a:ext>
              </a:extLst>
            </p:cNvPr>
            <p:cNvGrpSpPr/>
            <p:nvPr/>
          </p:nvGrpSpPr>
          <p:grpSpPr>
            <a:xfrm>
              <a:off x="9037363" y="5919160"/>
              <a:ext cx="1574162" cy="1547218"/>
              <a:chOff x="9037363" y="5919160"/>
              <a:chExt cx="1574162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AB422633-79E6-49E0-BEB0-3EBDEF909475}"/>
                      </a:ext>
                    </a:extLst>
                  </p:cNvPr>
                  <p:cNvSpPr txBox="1"/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AB422633-79E6-49E0-BEB0-3EBDEF9094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6B754FF4-05D0-45D5-8CDF-860AF90D49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15641" y="6808926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7F465B7-4945-4C6E-9DCD-BEFD09AEEBDA}"/>
                </a:ext>
              </a:extLst>
            </p:cNvPr>
            <p:cNvCxnSpPr>
              <a:cxnSpLocks/>
            </p:cNvCxnSpPr>
            <p:nvPr/>
          </p:nvCxnSpPr>
          <p:spPr>
            <a:xfrm>
              <a:off x="10364719" y="5143500"/>
              <a:ext cx="30565" cy="325454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7A2279-439E-411F-9F6B-5F3746C2437F}"/>
              </a:ext>
            </a:extLst>
          </p:cNvPr>
          <p:cNvGrpSpPr/>
          <p:nvPr/>
        </p:nvGrpSpPr>
        <p:grpSpPr>
          <a:xfrm>
            <a:off x="556552" y="2868253"/>
            <a:ext cx="10985432" cy="5038815"/>
            <a:chOff x="530629" y="2912618"/>
            <a:chExt cx="10985432" cy="50388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5B1FA0-8A14-4F9C-8148-BC6431473D73}"/>
                </a:ext>
              </a:extLst>
            </p:cNvPr>
            <p:cNvSpPr txBox="1"/>
            <p:nvPr/>
          </p:nvSpPr>
          <p:spPr>
            <a:xfrm>
              <a:off x="530629" y="2912618"/>
              <a:ext cx="9639617" cy="5038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(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)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m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rộng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m.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đó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m .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1BF5BA0-EFCB-4CF1-BCBE-3A8E94AB56D9}"/>
                </a:ext>
              </a:extLst>
            </p:cNvPr>
            <p:cNvSpPr/>
            <p:nvPr/>
          </p:nvSpPr>
          <p:spPr>
            <a:xfrm>
              <a:off x="8382000" y="3924300"/>
              <a:ext cx="914400" cy="914400"/>
            </a:xfrm>
            <a:prstGeom prst="roundRect">
              <a:avLst>
                <a:gd name="adj" fmla="val 21930"/>
              </a:avLst>
            </a:prstGeom>
            <a:noFill/>
            <a:ln>
              <a:solidFill>
                <a:srgbClr val="EE8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FC152B6-5CE4-4A91-8E77-0B7EAFD61BFE}"/>
                </a:ext>
              </a:extLst>
            </p:cNvPr>
            <p:cNvSpPr/>
            <p:nvPr/>
          </p:nvSpPr>
          <p:spPr>
            <a:xfrm>
              <a:off x="4720464" y="4991100"/>
              <a:ext cx="914400" cy="914400"/>
            </a:xfrm>
            <a:prstGeom prst="roundRect">
              <a:avLst>
                <a:gd name="adj" fmla="val 21930"/>
              </a:avLst>
            </a:prstGeom>
            <a:noFill/>
            <a:ln>
              <a:solidFill>
                <a:srgbClr val="EE8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ABC515D-4FD3-4A32-8AC2-03B4744DF0AE}"/>
                </a:ext>
              </a:extLst>
            </p:cNvPr>
            <p:cNvSpPr/>
            <p:nvPr/>
          </p:nvSpPr>
          <p:spPr>
            <a:xfrm>
              <a:off x="8001000" y="6917183"/>
              <a:ext cx="914400" cy="914400"/>
            </a:xfrm>
            <a:prstGeom prst="roundRect">
              <a:avLst>
                <a:gd name="adj" fmla="val 21930"/>
              </a:avLst>
            </a:prstGeom>
            <a:noFill/>
            <a:ln>
              <a:solidFill>
                <a:srgbClr val="EE8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18E15D4C-6ECC-4697-B9CB-0FCFE9A45C11}"/>
                </a:ext>
              </a:extLst>
            </p:cNvPr>
            <p:cNvSpPr txBox="1">
              <a:spLocks/>
            </p:cNvSpPr>
            <p:nvPr/>
          </p:nvSpPr>
          <p:spPr>
            <a:xfrm>
              <a:off x="7966892" y="706719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9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E84109-9BA8-4C4D-986A-FDFC7A6D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12FCE71-7764-47F9-BFF0-C3B15D9EEE36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478423-37DC-4BEF-87BD-644C743B13B9}"/>
              </a:ext>
            </a:extLst>
          </p:cNvPr>
          <p:cNvSpPr/>
          <p:nvPr/>
        </p:nvSpPr>
        <p:spPr>
          <a:xfrm>
            <a:off x="1243414" y="2173954"/>
            <a:ext cx="7868501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3: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Tìm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phân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số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thích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hợp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7A54FC-3B27-4557-916C-ECAF8573179A}"/>
              </a:ext>
            </a:extLst>
          </p:cNvPr>
          <p:cNvGrpSpPr/>
          <p:nvPr/>
        </p:nvGrpSpPr>
        <p:grpSpPr>
          <a:xfrm>
            <a:off x="10423318" y="2022878"/>
            <a:ext cx="7298239" cy="4640489"/>
            <a:chOff x="9037363" y="2986684"/>
            <a:chExt cx="8605160" cy="5487669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15096F14-6A92-4F84-A58D-4A05C5DE20DF}"/>
                </a:ext>
              </a:extLst>
            </p:cNvPr>
            <p:cNvSpPr/>
            <p:nvPr/>
          </p:nvSpPr>
          <p:spPr>
            <a:xfrm>
              <a:off x="10629631" y="5143500"/>
              <a:ext cx="7012892" cy="3330853"/>
            </a:xfrm>
            <a:custGeom>
              <a:avLst/>
              <a:gdLst/>
              <a:ahLst/>
              <a:cxnLst/>
              <a:rect l="l" t="t" r="r" b="b"/>
              <a:pathLst>
                <a:path w="6620546" h="3293722">
                  <a:moveTo>
                    <a:pt x="0" y="0"/>
                  </a:moveTo>
                  <a:lnTo>
                    <a:pt x="6620546" y="0"/>
                  </a:lnTo>
                  <a:lnTo>
                    <a:pt x="6620546" y="3293722"/>
                  </a:lnTo>
                  <a:lnTo>
                    <a:pt x="0" y="32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383D448-F2ED-4275-88EF-A0CE45B3021D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631" y="4838700"/>
              <a:ext cx="682016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1D6DB0-2D25-4499-961C-758548E35D31}"/>
                </a:ext>
              </a:extLst>
            </p:cNvPr>
            <p:cNvGrpSpPr/>
            <p:nvPr/>
          </p:nvGrpSpPr>
          <p:grpSpPr>
            <a:xfrm>
              <a:off x="13307120" y="2986684"/>
              <a:ext cx="1552364" cy="1547218"/>
              <a:chOff x="13307120" y="2986684"/>
              <a:chExt cx="1552364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4531047-E2ED-4AE5-84FA-66F86A0CBA11}"/>
                      </a:ext>
                    </a:extLst>
                  </p:cNvPr>
                  <p:cNvSpPr txBox="1"/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4531047-E2ED-4AE5-84FA-66F86A0CBA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7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669758AC-6B6D-4CC0-9C3A-AAD7AB9FA6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63600" y="3816877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360D25-9C91-46E0-85EF-CD4966582487}"/>
                </a:ext>
              </a:extLst>
            </p:cNvPr>
            <p:cNvGrpSpPr/>
            <p:nvPr/>
          </p:nvGrpSpPr>
          <p:grpSpPr>
            <a:xfrm>
              <a:off x="9037363" y="5919160"/>
              <a:ext cx="1574162" cy="1547218"/>
              <a:chOff x="9037363" y="5919160"/>
              <a:chExt cx="1574162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68DF141-F63A-4A6D-862D-4FBEA66FA47D}"/>
                      </a:ext>
                    </a:extLst>
                  </p:cNvPr>
                  <p:cNvSpPr txBox="1"/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68DF141-F63A-4A6D-862D-4FBEA66FA4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7039DACD-BF6C-41DC-B15F-EBE269ECEE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15641" y="6808926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EA1AD3E-020C-4F21-93B6-DC12FDB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0364719" y="5143500"/>
              <a:ext cx="30565" cy="325454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940B71A-3ABE-4382-AD69-542EDBE3D1B7}"/>
              </a:ext>
            </a:extLst>
          </p:cNvPr>
          <p:cNvSpPr txBox="1"/>
          <p:nvPr/>
        </p:nvSpPr>
        <p:spPr>
          <a:xfrm>
            <a:off x="556552" y="2868253"/>
            <a:ext cx="9639617" cy="503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nhôm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ư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</a:t>
            </a:r>
          </a:p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m.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nhôm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E5ABEB5-3818-4FEB-9BA0-68DE2FD20C6F}"/>
              </a:ext>
            </a:extLst>
          </p:cNvPr>
          <p:cNvSpPr/>
          <p:nvPr/>
        </p:nvSpPr>
        <p:spPr>
          <a:xfrm>
            <a:off x="8407923" y="3879935"/>
            <a:ext cx="914400" cy="914400"/>
          </a:xfrm>
          <a:prstGeom prst="roundRect">
            <a:avLst>
              <a:gd name="adj" fmla="val 21930"/>
            </a:avLst>
          </a:prstGeom>
          <a:noFill/>
          <a:ln>
            <a:solidFill>
              <a:srgbClr val="EE8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81DD04-AF75-46BF-B4B6-363CFBA78849}"/>
              </a:ext>
            </a:extLst>
          </p:cNvPr>
          <p:cNvSpPr/>
          <p:nvPr/>
        </p:nvSpPr>
        <p:spPr>
          <a:xfrm>
            <a:off x="4746387" y="4946735"/>
            <a:ext cx="914400" cy="914400"/>
          </a:xfrm>
          <a:prstGeom prst="roundRect">
            <a:avLst>
              <a:gd name="adj" fmla="val 21930"/>
            </a:avLst>
          </a:prstGeom>
          <a:noFill/>
          <a:ln>
            <a:solidFill>
              <a:srgbClr val="EE8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853BD3-BF93-44BB-B926-C1F8E5EC9C81}"/>
              </a:ext>
            </a:extLst>
          </p:cNvPr>
          <p:cNvSpPr/>
          <p:nvPr/>
        </p:nvSpPr>
        <p:spPr>
          <a:xfrm>
            <a:off x="8026923" y="6872818"/>
            <a:ext cx="914400" cy="914400"/>
          </a:xfrm>
          <a:prstGeom prst="roundRect">
            <a:avLst>
              <a:gd name="adj" fmla="val 21930"/>
            </a:avLst>
          </a:prstGeom>
          <a:noFill/>
          <a:ln>
            <a:solidFill>
              <a:srgbClr val="EE8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A840BA-EF10-402B-9CE6-B11CEAD3B1F3}"/>
                  </a:ext>
                </a:extLst>
              </p:cNvPr>
              <p:cNvSpPr txBox="1"/>
              <p:nvPr/>
            </p:nvSpPr>
            <p:spPr>
              <a:xfrm>
                <a:off x="14005646" y="2022878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A840BA-EF10-402B-9CE6-B11CEAD3B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5646" y="2022878"/>
                <a:ext cx="512961" cy="15472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B4E5BB-0A4F-4D96-9C95-33E436DEC668}"/>
                  </a:ext>
                </a:extLst>
              </p:cNvPr>
              <p:cNvSpPr txBox="1"/>
              <p:nvPr/>
            </p:nvSpPr>
            <p:spPr>
              <a:xfrm>
                <a:off x="10386951" y="4515168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B4E5BB-0A4F-4D96-9C95-33E436DEC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951" y="4515168"/>
                <a:ext cx="512961" cy="15472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36EC022-E1AA-4F2A-9EAB-5D08E1AF9DD1}"/>
              </a:ext>
            </a:extLst>
          </p:cNvPr>
          <p:cNvGrpSpPr/>
          <p:nvPr/>
        </p:nvGrpSpPr>
        <p:grpSpPr>
          <a:xfrm>
            <a:off x="7940771" y="7042265"/>
            <a:ext cx="3549169" cy="804878"/>
            <a:chOff x="7940771" y="7042265"/>
            <a:chExt cx="3549169" cy="804878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E022CB47-EF44-4E89-8EE0-592DE00C3179}"/>
                </a:ext>
              </a:extLst>
            </p:cNvPr>
            <p:cNvSpPr txBox="1">
              <a:spLocks/>
            </p:cNvSpPr>
            <p:nvPr/>
          </p:nvSpPr>
          <p:spPr>
            <a:xfrm>
              <a:off x="7940771" y="704226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C42D3F02-0EEA-41BD-AE2B-0793D56C6AD8}"/>
                </a:ext>
              </a:extLst>
            </p:cNvPr>
            <p:cNvSpPr txBox="1">
              <a:spLocks/>
            </p:cNvSpPr>
            <p:nvPr/>
          </p:nvSpPr>
          <p:spPr>
            <a:xfrm>
              <a:off x="8772788" y="7436799"/>
              <a:ext cx="1099070" cy="4103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200000"/>
                </a:lnSpc>
              </a:pP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58CB781-B98F-409F-9EA7-97298F4C7330}"/>
                  </a:ext>
                </a:extLst>
              </p:cNvPr>
              <p:cNvSpPr txBox="1"/>
              <p:nvPr/>
            </p:nvSpPr>
            <p:spPr>
              <a:xfrm>
                <a:off x="7881730" y="6706291"/>
                <a:ext cx="3980256" cy="15612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58CB781-B98F-409F-9EA7-97298F4C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730" y="6706291"/>
                <a:ext cx="3980256" cy="15612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9">
            <a:extLst>
              <a:ext uri="{FF2B5EF4-FFF2-40B4-BE49-F238E27FC236}">
                <a16:creationId xmlns:a16="http://schemas.microsoft.com/office/drawing/2014/main" id="{F994F68D-B3A0-4D7E-AF23-70768B55203E}"/>
              </a:ext>
            </a:extLst>
          </p:cNvPr>
          <p:cNvSpPr/>
          <p:nvPr/>
        </p:nvSpPr>
        <p:spPr>
          <a:xfrm>
            <a:off x="11939053" y="3997810"/>
            <a:ext cx="5586947" cy="2509870"/>
          </a:xfrm>
          <a:custGeom>
            <a:avLst/>
            <a:gdLst/>
            <a:ahLst/>
            <a:cxnLst/>
            <a:rect l="l" t="t" r="r" b="b"/>
            <a:pathLst>
              <a:path w="6078958" h="2869644">
                <a:moveTo>
                  <a:pt x="0" y="0"/>
                </a:moveTo>
                <a:lnTo>
                  <a:pt x="6078957" y="0"/>
                </a:lnTo>
                <a:lnTo>
                  <a:pt x="6078957" y="2869644"/>
                </a:lnTo>
                <a:lnTo>
                  <a:pt x="0" y="2869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9770" b="-72065"/>
            </a:stretch>
          </a:blipFill>
        </p:spPr>
      </p:sp>
    </p:spTree>
    <p:extLst>
      <p:ext uri="{BB962C8B-B14F-4D97-AF65-F5344CB8AC3E}">
        <p14:creationId xmlns:p14="http://schemas.microsoft.com/office/powerpoint/2010/main" val="6736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30017 0.165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9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20988E-6 L -0.29861 0.036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1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14575 0.002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3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/>
      <p:bldP spid="23" grpId="1"/>
      <p:bldP spid="24" grpId="0"/>
      <p:bldP spid="24" grpId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95662" y="499069"/>
            <a:ext cx="13324476" cy="8798967"/>
            <a:chOff x="0" y="0"/>
            <a:chExt cx="3509327" cy="23174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09327" cy="2317423"/>
            </a:xfrm>
            <a:custGeom>
              <a:avLst/>
              <a:gdLst/>
              <a:ahLst/>
              <a:cxnLst/>
              <a:rect l="l" t="t" r="r" b="b"/>
              <a:pathLst>
                <a:path w="3509327" h="2317423">
                  <a:moveTo>
                    <a:pt x="29633" y="0"/>
                  </a:moveTo>
                  <a:lnTo>
                    <a:pt x="3479694" y="0"/>
                  </a:lnTo>
                  <a:cubicBezTo>
                    <a:pt x="3496060" y="0"/>
                    <a:pt x="3509327" y="13267"/>
                    <a:pt x="3509327" y="29633"/>
                  </a:cubicBezTo>
                  <a:lnTo>
                    <a:pt x="3509327" y="2287791"/>
                  </a:lnTo>
                  <a:cubicBezTo>
                    <a:pt x="3509327" y="2295650"/>
                    <a:pt x="3506205" y="2303187"/>
                    <a:pt x="3500648" y="2308744"/>
                  </a:cubicBezTo>
                  <a:cubicBezTo>
                    <a:pt x="3495091" y="2314302"/>
                    <a:pt x="3487553" y="2317423"/>
                    <a:pt x="3479694" y="2317423"/>
                  </a:cubicBezTo>
                  <a:lnTo>
                    <a:pt x="29633" y="2317423"/>
                  </a:lnTo>
                  <a:cubicBezTo>
                    <a:pt x="13267" y="2317423"/>
                    <a:pt x="0" y="2304156"/>
                    <a:pt x="0" y="2287791"/>
                  </a:cubicBezTo>
                  <a:lnTo>
                    <a:pt x="0" y="29633"/>
                  </a:lnTo>
                  <a:cubicBezTo>
                    <a:pt x="0" y="13267"/>
                    <a:pt x="13267" y="0"/>
                    <a:pt x="29633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09327" cy="2355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7547" y="-1004245"/>
            <a:ext cx="5916204" cy="11805595"/>
            <a:chOff x="0" y="0"/>
            <a:chExt cx="1558177" cy="3109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8177" cy="3109293"/>
            </a:xfrm>
            <a:custGeom>
              <a:avLst/>
              <a:gdLst/>
              <a:ahLst/>
              <a:cxnLst/>
              <a:rect l="l" t="t" r="r" b="b"/>
              <a:pathLst>
                <a:path w="1558177" h="3109293">
                  <a:moveTo>
                    <a:pt x="0" y="0"/>
                  </a:moveTo>
                  <a:lnTo>
                    <a:pt x="1558177" y="0"/>
                  </a:lnTo>
                  <a:lnTo>
                    <a:pt x="1558177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F9DA8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8177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595712" y="6686550"/>
            <a:ext cx="5312535" cy="41148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46200" y="0"/>
            <a:ext cx="2484571" cy="2498198"/>
          </a:xfrm>
          <a:custGeom>
            <a:avLst/>
            <a:gdLst/>
            <a:ahLst/>
            <a:cxnLst/>
            <a:rect l="l" t="t" r="r" b="b"/>
            <a:pathLst>
              <a:path w="2484571" h="2498198">
                <a:moveTo>
                  <a:pt x="0" y="0"/>
                </a:moveTo>
                <a:lnTo>
                  <a:pt x="2484571" y="0"/>
                </a:lnTo>
                <a:lnTo>
                  <a:pt x="2484571" y="2498198"/>
                </a:lnTo>
                <a:lnTo>
                  <a:pt x="0" y="249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916415" y="-851845"/>
            <a:ext cx="254642" cy="11805595"/>
            <a:chOff x="0" y="0"/>
            <a:chExt cx="67066" cy="31092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066" cy="3109293"/>
            </a:xfrm>
            <a:custGeom>
              <a:avLst/>
              <a:gdLst/>
              <a:ahLst/>
              <a:cxnLst/>
              <a:rect l="l" t="t" r="r" b="b"/>
              <a:pathLst>
                <a:path w="67066" h="3109293">
                  <a:moveTo>
                    <a:pt x="0" y="0"/>
                  </a:moveTo>
                  <a:lnTo>
                    <a:pt x="67066" y="0"/>
                  </a:lnTo>
                  <a:lnTo>
                    <a:pt x="67066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7066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274004" y="4949368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888408" y="2178364"/>
            <a:ext cx="2948963" cy="2965136"/>
          </a:xfrm>
          <a:custGeom>
            <a:avLst/>
            <a:gdLst/>
            <a:ahLst/>
            <a:cxnLst/>
            <a:rect l="l" t="t" r="r" b="b"/>
            <a:pathLst>
              <a:path w="2948963" h="2965136">
                <a:moveTo>
                  <a:pt x="0" y="0"/>
                </a:moveTo>
                <a:lnTo>
                  <a:pt x="2948963" y="0"/>
                </a:lnTo>
                <a:lnTo>
                  <a:pt x="2948963" y="2965136"/>
                </a:lnTo>
                <a:lnTo>
                  <a:pt x="0" y="29651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300243">
            <a:off x="10132905" y="-2546520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3" y="0"/>
                </a:lnTo>
                <a:lnTo>
                  <a:pt x="8031163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194672">
            <a:off x="14280459" y="6429608"/>
            <a:ext cx="3874743" cy="3826309"/>
          </a:xfrm>
          <a:custGeom>
            <a:avLst/>
            <a:gdLst/>
            <a:ahLst/>
            <a:cxnLst/>
            <a:rect l="l" t="t" r="r" b="b"/>
            <a:pathLst>
              <a:path w="3874743" h="3826309">
                <a:moveTo>
                  <a:pt x="0" y="0"/>
                </a:moveTo>
                <a:lnTo>
                  <a:pt x="3874743" y="0"/>
                </a:lnTo>
                <a:lnTo>
                  <a:pt x="3874743" y="3826309"/>
                </a:lnTo>
                <a:lnTo>
                  <a:pt x="0" y="3826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371082" y="7516739"/>
            <a:ext cx="4531332" cy="2770261"/>
          </a:xfrm>
          <a:custGeom>
            <a:avLst/>
            <a:gdLst/>
            <a:ahLst/>
            <a:cxnLst/>
            <a:rect l="l" t="t" r="r" b="b"/>
            <a:pathLst>
              <a:path w="4531332" h="2770261">
                <a:moveTo>
                  <a:pt x="0" y="0"/>
                </a:moveTo>
                <a:lnTo>
                  <a:pt x="4531333" y="0"/>
                </a:lnTo>
                <a:lnTo>
                  <a:pt x="4531333" y="2770261"/>
                </a:lnTo>
                <a:lnTo>
                  <a:pt x="0" y="2770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1507" y="1944771"/>
            <a:ext cx="7986452" cy="6212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EEF7028-CDB2-4325-B31F-08AF1CCCF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CFDE789-76ED-4422-8B0C-F10FE2C7376F}"/>
              </a:ext>
            </a:extLst>
          </p:cNvPr>
          <p:cNvGrpSpPr/>
          <p:nvPr/>
        </p:nvGrpSpPr>
        <p:grpSpPr>
          <a:xfrm>
            <a:off x="5695662" y="499069"/>
            <a:ext cx="13324476" cy="8798967"/>
            <a:chOff x="0" y="0"/>
            <a:chExt cx="3509327" cy="23174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04B64EA-F277-4080-B904-70F4CEE01E1F}"/>
                </a:ext>
              </a:extLst>
            </p:cNvPr>
            <p:cNvSpPr/>
            <p:nvPr/>
          </p:nvSpPr>
          <p:spPr>
            <a:xfrm>
              <a:off x="0" y="0"/>
              <a:ext cx="3509327" cy="2317423"/>
            </a:xfrm>
            <a:custGeom>
              <a:avLst/>
              <a:gdLst/>
              <a:ahLst/>
              <a:cxnLst/>
              <a:rect l="l" t="t" r="r" b="b"/>
              <a:pathLst>
                <a:path w="3509327" h="2317423">
                  <a:moveTo>
                    <a:pt x="29633" y="0"/>
                  </a:moveTo>
                  <a:lnTo>
                    <a:pt x="3479694" y="0"/>
                  </a:lnTo>
                  <a:cubicBezTo>
                    <a:pt x="3496060" y="0"/>
                    <a:pt x="3509327" y="13267"/>
                    <a:pt x="3509327" y="29633"/>
                  </a:cubicBezTo>
                  <a:lnTo>
                    <a:pt x="3509327" y="2287791"/>
                  </a:lnTo>
                  <a:cubicBezTo>
                    <a:pt x="3509327" y="2295650"/>
                    <a:pt x="3506205" y="2303187"/>
                    <a:pt x="3500648" y="2308744"/>
                  </a:cubicBezTo>
                  <a:cubicBezTo>
                    <a:pt x="3495091" y="2314302"/>
                    <a:pt x="3487553" y="2317423"/>
                    <a:pt x="3479694" y="2317423"/>
                  </a:cubicBezTo>
                  <a:lnTo>
                    <a:pt x="29633" y="2317423"/>
                  </a:lnTo>
                  <a:cubicBezTo>
                    <a:pt x="13267" y="2317423"/>
                    <a:pt x="0" y="2304156"/>
                    <a:pt x="0" y="2287791"/>
                  </a:cubicBezTo>
                  <a:lnTo>
                    <a:pt x="0" y="29633"/>
                  </a:lnTo>
                  <a:cubicBezTo>
                    <a:pt x="0" y="13267"/>
                    <a:pt x="13267" y="0"/>
                    <a:pt x="29633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A2CC057-8A12-43A1-AEB3-95527B650915}"/>
                </a:ext>
              </a:extLst>
            </p:cNvPr>
            <p:cNvSpPr txBox="1"/>
            <p:nvPr/>
          </p:nvSpPr>
          <p:spPr>
            <a:xfrm>
              <a:off x="0" y="-38100"/>
              <a:ext cx="3509327" cy="2355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7CEB916-4F3B-45B7-B9E6-32095B7779D9}"/>
              </a:ext>
            </a:extLst>
          </p:cNvPr>
          <p:cNvGrpSpPr/>
          <p:nvPr/>
        </p:nvGrpSpPr>
        <p:grpSpPr>
          <a:xfrm>
            <a:off x="-897547" y="-1004245"/>
            <a:ext cx="5916204" cy="11805595"/>
            <a:chOff x="0" y="0"/>
            <a:chExt cx="1558177" cy="31092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18EFF01-A5F0-4309-A14A-18B93129EA77}"/>
                </a:ext>
              </a:extLst>
            </p:cNvPr>
            <p:cNvSpPr/>
            <p:nvPr/>
          </p:nvSpPr>
          <p:spPr>
            <a:xfrm>
              <a:off x="0" y="0"/>
              <a:ext cx="1558177" cy="3109293"/>
            </a:xfrm>
            <a:custGeom>
              <a:avLst/>
              <a:gdLst/>
              <a:ahLst/>
              <a:cxnLst/>
              <a:rect l="l" t="t" r="r" b="b"/>
              <a:pathLst>
                <a:path w="1558177" h="3109293">
                  <a:moveTo>
                    <a:pt x="0" y="0"/>
                  </a:moveTo>
                  <a:lnTo>
                    <a:pt x="1558177" y="0"/>
                  </a:lnTo>
                  <a:lnTo>
                    <a:pt x="1558177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F9DA88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9E8DD5B-8A10-4D84-972F-D79CEBBEE660}"/>
                </a:ext>
              </a:extLst>
            </p:cNvPr>
            <p:cNvSpPr txBox="1"/>
            <p:nvPr/>
          </p:nvSpPr>
          <p:spPr>
            <a:xfrm>
              <a:off x="0" y="-38100"/>
              <a:ext cx="1558177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A490E403-F734-4381-956A-CAD4952DB816}"/>
              </a:ext>
            </a:extLst>
          </p:cNvPr>
          <p:cNvSpPr/>
          <p:nvPr/>
        </p:nvSpPr>
        <p:spPr>
          <a:xfrm>
            <a:off x="-595712" y="6686550"/>
            <a:ext cx="5312535" cy="41148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3D324A3-C986-4251-B864-D7D697B16604}"/>
              </a:ext>
            </a:extLst>
          </p:cNvPr>
          <p:cNvSpPr/>
          <p:nvPr/>
        </p:nvSpPr>
        <p:spPr>
          <a:xfrm>
            <a:off x="2246200" y="0"/>
            <a:ext cx="2484571" cy="2498198"/>
          </a:xfrm>
          <a:custGeom>
            <a:avLst/>
            <a:gdLst/>
            <a:ahLst/>
            <a:cxnLst/>
            <a:rect l="l" t="t" r="r" b="b"/>
            <a:pathLst>
              <a:path w="2484571" h="2498198">
                <a:moveTo>
                  <a:pt x="0" y="0"/>
                </a:moveTo>
                <a:lnTo>
                  <a:pt x="2484571" y="0"/>
                </a:lnTo>
                <a:lnTo>
                  <a:pt x="2484571" y="2498198"/>
                </a:lnTo>
                <a:lnTo>
                  <a:pt x="0" y="249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91323E0-8E7C-4A26-BC53-BEDFA7E053FE}"/>
              </a:ext>
            </a:extLst>
          </p:cNvPr>
          <p:cNvGrpSpPr/>
          <p:nvPr/>
        </p:nvGrpSpPr>
        <p:grpSpPr>
          <a:xfrm>
            <a:off x="4916415" y="-851845"/>
            <a:ext cx="254642" cy="11805595"/>
            <a:chOff x="0" y="0"/>
            <a:chExt cx="67066" cy="310929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3494A0C-DDC7-475D-9640-64C6362A3946}"/>
                </a:ext>
              </a:extLst>
            </p:cNvPr>
            <p:cNvSpPr/>
            <p:nvPr/>
          </p:nvSpPr>
          <p:spPr>
            <a:xfrm>
              <a:off x="0" y="0"/>
              <a:ext cx="67066" cy="3109293"/>
            </a:xfrm>
            <a:custGeom>
              <a:avLst/>
              <a:gdLst/>
              <a:ahLst/>
              <a:cxnLst/>
              <a:rect l="l" t="t" r="r" b="b"/>
              <a:pathLst>
                <a:path w="67066" h="3109293">
                  <a:moveTo>
                    <a:pt x="0" y="0"/>
                  </a:moveTo>
                  <a:lnTo>
                    <a:pt x="67066" y="0"/>
                  </a:lnTo>
                  <a:lnTo>
                    <a:pt x="67066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93CDADC-CAAC-4CCD-B9C5-98977C67242B}"/>
                </a:ext>
              </a:extLst>
            </p:cNvPr>
            <p:cNvSpPr txBox="1"/>
            <p:nvPr/>
          </p:nvSpPr>
          <p:spPr>
            <a:xfrm>
              <a:off x="0" y="-38100"/>
              <a:ext cx="67066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D096065F-B987-41ED-807D-B51756A0DF65}"/>
              </a:ext>
            </a:extLst>
          </p:cNvPr>
          <p:cNvSpPr/>
          <p:nvPr/>
        </p:nvSpPr>
        <p:spPr>
          <a:xfrm>
            <a:off x="2274004" y="4949368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D677C64-D2CC-47AB-A8CA-1B026266B77C}"/>
              </a:ext>
            </a:extLst>
          </p:cNvPr>
          <p:cNvSpPr/>
          <p:nvPr/>
        </p:nvSpPr>
        <p:spPr>
          <a:xfrm>
            <a:off x="-888408" y="2178364"/>
            <a:ext cx="2948963" cy="2965136"/>
          </a:xfrm>
          <a:custGeom>
            <a:avLst/>
            <a:gdLst/>
            <a:ahLst/>
            <a:cxnLst/>
            <a:rect l="l" t="t" r="r" b="b"/>
            <a:pathLst>
              <a:path w="2948963" h="2965136">
                <a:moveTo>
                  <a:pt x="0" y="0"/>
                </a:moveTo>
                <a:lnTo>
                  <a:pt x="2948963" y="0"/>
                </a:lnTo>
                <a:lnTo>
                  <a:pt x="2948963" y="2965136"/>
                </a:lnTo>
                <a:lnTo>
                  <a:pt x="0" y="29651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0150873D-C1E0-4C0C-BE81-F1BE6867A22E}"/>
              </a:ext>
            </a:extLst>
          </p:cNvPr>
          <p:cNvSpPr/>
          <p:nvPr/>
        </p:nvSpPr>
        <p:spPr>
          <a:xfrm rot="5300243">
            <a:off x="10132905" y="-2546520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3" y="0"/>
                </a:lnTo>
                <a:lnTo>
                  <a:pt x="8031163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17E43A2-C3AF-4722-A7F7-D764A783BA54}"/>
              </a:ext>
            </a:extLst>
          </p:cNvPr>
          <p:cNvSpPr/>
          <p:nvPr/>
        </p:nvSpPr>
        <p:spPr>
          <a:xfrm rot="1194672">
            <a:off x="14280459" y="6429608"/>
            <a:ext cx="3874743" cy="3826309"/>
          </a:xfrm>
          <a:custGeom>
            <a:avLst/>
            <a:gdLst/>
            <a:ahLst/>
            <a:cxnLst/>
            <a:rect l="l" t="t" r="r" b="b"/>
            <a:pathLst>
              <a:path w="3874743" h="3826309">
                <a:moveTo>
                  <a:pt x="0" y="0"/>
                </a:moveTo>
                <a:lnTo>
                  <a:pt x="3874743" y="0"/>
                </a:lnTo>
                <a:lnTo>
                  <a:pt x="3874743" y="3826309"/>
                </a:lnTo>
                <a:lnTo>
                  <a:pt x="0" y="3826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3F576243-3A1A-4A1D-93F0-987FD0E6BCCC}"/>
              </a:ext>
            </a:extLst>
          </p:cNvPr>
          <p:cNvSpPr/>
          <p:nvPr/>
        </p:nvSpPr>
        <p:spPr>
          <a:xfrm>
            <a:off x="5371082" y="7516739"/>
            <a:ext cx="4531332" cy="2770261"/>
          </a:xfrm>
          <a:custGeom>
            <a:avLst/>
            <a:gdLst/>
            <a:ahLst/>
            <a:cxnLst/>
            <a:rect l="l" t="t" r="r" b="b"/>
            <a:pathLst>
              <a:path w="4531332" h="2770261">
                <a:moveTo>
                  <a:pt x="0" y="0"/>
                </a:moveTo>
                <a:lnTo>
                  <a:pt x="4531333" y="0"/>
                </a:lnTo>
                <a:lnTo>
                  <a:pt x="4531333" y="2770261"/>
                </a:lnTo>
                <a:lnTo>
                  <a:pt x="0" y="2770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3787" y="1843187"/>
            <a:ext cx="7986452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6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F71E46-F824-4D72-80E9-1B1268909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B84B2D9D-EF23-4CDC-9D67-0EF225FFD364}"/>
              </a:ext>
            </a:extLst>
          </p:cNvPr>
          <p:cNvSpPr/>
          <p:nvPr/>
        </p:nvSpPr>
        <p:spPr>
          <a:xfrm>
            <a:off x="13563600" y="4197941"/>
            <a:ext cx="3340476" cy="6502143"/>
          </a:xfrm>
          <a:custGeom>
            <a:avLst/>
            <a:gdLst/>
            <a:ahLst/>
            <a:cxnLst/>
            <a:rect l="l" t="t" r="r" b="b"/>
            <a:pathLst>
              <a:path w="3340476" h="6502143">
                <a:moveTo>
                  <a:pt x="0" y="0"/>
                </a:moveTo>
                <a:lnTo>
                  <a:pt x="3340476" y="0"/>
                </a:lnTo>
                <a:lnTo>
                  <a:pt x="3340476" y="6502143"/>
                </a:lnTo>
                <a:lnTo>
                  <a:pt x="0" y="6502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40EA13-FFD5-41BB-BCAB-53AADCA2FE4E}"/>
              </a:ext>
            </a:extLst>
          </p:cNvPr>
          <p:cNvGrpSpPr/>
          <p:nvPr/>
        </p:nvGrpSpPr>
        <p:grpSpPr>
          <a:xfrm>
            <a:off x="2842885" y="1485901"/>
            <a:ext cx="12602230" cy="1828800"/>
            <a:chOff x="3566335" y="952502"/>
            <a:chExt cx="12602230" cy="18288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E1EF682-0C9B-4228-9DAC-B705103FED31}"/>
                </a:ext>
              </a:extLst>
            </p:cNvPr>
            <p:cNvSpPr/>
            <p:nvPr/>
          </p:nvSpPr>
          <p:spPr>
            <a:xfrm>
              <a:off x="3566335" y="952502"/>
              <a:ext cx="12602230" cy="1828800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405C4E-33DF-42EF-AD20-917C4C316D5F}"/>
                </a:ext>
              </a:extLst>
            </p:cNvPr>
            <p:cNvSpPr txBox="1"/>
            <p:nvPr/>
          </p:nvSpPr>
          <p:spPr>
            <a:xfrm>
              <a:off x="3840670" y="1094066"/>
              <a:ext cx="1191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trí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thêm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giãn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215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94F8B-C3D3-4F8C-8626-36F4436EE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5AB30551-D4F4-49D6-9568-BBA2F2DE242E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CDB02E36-8D3B-46E3-9D6C-C08D18EE4129}"/>
              </a:ext>
            </a:extLst>
          </p:cNvPr>
          <p:cNvSpPr/>
          <p:nvPr/>
        </p:nvSpPr>
        <p:spPr>
          <a:xfrm>
            <a:off x="-8932" y="1562100"/>
            <a:ext cx="11783506" cy="1277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5A67CF-4D8C-48DB-8EBD-4DEE10EAB68F}"/>
                  </a:ext>
                </a:extLst>
              </p:cNvPr>
              <p:cNvSpPr txBox="1"/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5A67CF-4D8C-48DB-8EBD-4DEE10EAB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6">
            <a:extLst>
              <a:ext uri="{FF2B5EF4-FFF2-40B4-BE49-F238E27FC236}">
                <a16:creationId xmlns:a16="http://schemas.microsoft.com/office/drawing/2014/main" id="{A3D86ABD-E649-4A48-8978-28DB18A06B40}"/>
              </a:ext>
            </a:extLst>
          </p:cNvPr>
          <p:cNvSpPr/>
          <p:nvPr/>
        </p:nvSpPr>
        <p:spPr>
          <a:xfrm>
            <a:off x="5727768" y="6917558"/>
            <a:ext cx="3273742" cy="2246808"/>
          </a:xfrm>
          <a:custGeom>
            <a:avLst/>
            <a:gdLst/>
            <a:ahLst/>
            <a:cxnLst/>
            <a:rect l="l" t="t" r="r" b="b"/>
            <a:pathLst>
              <a:path w="3859995" h="3710420">
                <a:moveTo>
                  <a:pt x="0" y="0"/>
                </a:moveTo>
                <a:lnTo>
                  <a:pt x="3859995" y="0"/>
                </a:lnTo>
                <a:lnTo>
                  <a:pt x="3859995" y="3710420"/>
                </a:lnTo>
                <a:lnTo>
                  <a:pt x="0" y="3710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4E8DA4-C3E2-42D7-9CFD-D1487E93EF55}"/>
              </a:ext>
            </a:extLst>
          </p:cNvPr>
          <p:cNvGrpSpPr/>
          <p:nvPr/>
        </p:nvGrpSpPr>
        <p:grpSpPr>
          <a:xfrm>
            <a:off x="5312052" y="5829300"/>
            <a:ext cx="4267200" cy="3733800"/>
            <a:chOff x="5368088" y="5973579"/>
            <a:chExt cx="4267200" cy="37338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9909A9B-F891-4918-9F35-753BBA93F902}"/>
                </a:ext>
              </a:extLst>
            </p:cNvPr>
            <p:cNvSpPr/>
            <p:nvPr/>
          </p:nvSpPr>
          <p:spPr>
            <a:xfrm>
              <a:off x="5368088" y="5973579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B6CA64B-4CF9-4077-A01C-03B07291D12C}"/>
                    </a:ext>
                  </a:extLst>
                </p:cNvPr>
                <p:cNvSpPr txBox="1"/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39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B6CA64B-4CF9-4077-A01C-03B07291D1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E2102-5358-4E2C-8BB8-453FB9AEB73E}"/>
              </a:ext>
            </a:extLst>
          </p:cNvPr>
          <p:cNvGrpSpPr/>
          <p:nvPr/>
        </p:nvGrpSpPr>
        <p:grpSpPr>
          <a:xfrm>
            <a:off x="1451636" y="3713417"/>
            <a:ext cx="4267200" cy="3733800"/>
            <a:chOff x="1451636" y="3713417"/>
            <a:chExt cx="4267200" cy="3733800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3DB0EA96-D818-4A3A-8C57-61330A79953B}"/>
                </a:ext>
              </a:extLst>
            </p:cNvPr>
            <p:cNvSpPr/>
            <p:nvPr/>
          </p:nvSpPr>
          <p:spPr>
            <a:xfrm>
              <a:off x="1451636" y="3713417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A4D0064-82C3-4062-9AB9-9B27DDA9E78A}"/>
                    </a:ext>
                  </a:extLst>
                </p:cNvPr>
                <p:cNvSpPr txBox="1"/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33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A4D0064-82C3-4062-9AB9-9B27DDA9E7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7081A9-5599-4B6E-BD12-8CE76FCF64E1}"/>
              </a:ext>
            </a:extLst>
          </p:cNvPr>
          <p:cNvGrpSpPr/>
          <p:nvPr/>
        </p:nvGrpSpPr>
        <p:grpSpPr>
          <a:xfrm>
            <a:off x="9786710" y="3348476"/>
            <a:ext cx="4267200" cy="3733800"/>
            <a:chOff x="9786710" y="3348476"/>
            <a:chExt cx="4267200" cy="373380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B9DCED4C-6EE1-4704-9CAD-5801FE4CD2EF}"/>
                </a:ext>
              </a:extLst>
            </p:cNvPr>
            <p:cNvSpPr/>
            <p:nvPr/>
          </p:nvSpPr>
          <p:spPr>
            <a:xfrm>
              <a:off x="9786710" y="3348476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2D0C86F-04C0-4177-A450-542A760D696E}"/>
                    </a:ext>
                  </a:extLst>
                </p:cNvPr>
                <p:cNvSpPr txBox="1"/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93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2D0C86F-04C0-4177-A450-542A760D69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FBF811-BD1F-4E3D-AB2A-5EE237EF229F}"/>
              </a:ext>
            </a:extLst>
          </p:cNvPr>
          <p:cNvGrpSpPr/>
          <p:nvPr/>
        </p:nvGrpSpPr>
        <p:grpSpPr>
          <a:xfrm>
            <a:off x="13703162" y="6041062"/>
            <a:ext cx="4267200" cy="3733800"/>
            <a:chOff x="13703162" y="6041062"/>
            <a:chExt cx="4267200" cy="3733800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0FD9E2C1-02A6-4B5A-B4A9-42A0641F3877}"/>
                </a:ext>
              </a:extLst>
            </p:cNvPr>
            <p:cNvSpPr/>
            <p:nvPr/>
          </p:nvSpPr>
          <p:spPr>
            <a:xfrm>
              <a:off x="13703162" y="6041062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D3F74C3-7AA1-4943-B96C-EF091CB7365D}"/>
                    </a:ext>
                  </a:extLst>
                </p:cNvPr>
                <p:cNvSpPr txBox="1"/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D3F74C3-7AA1-4943-B96C-EF091CB736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09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1BE95-42CD-42A5-8D3C-BF8E65FF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7E35493-EB39-42A4-915F-73F8C3E0532E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80B20C9F-2508-44E6-98BA-262F1BB01447}"/>
              </a:ext>
            </a:extLst>
          </p:cNvPr>
          <p:cNvSpPr/>
          <p:nvPr/>
        </p:nvSpPr>
        <p:spPr>
          <a:xfrm>
            <a:off x="-8932" y="1562100"/>
            <a:ext cx="11783506" cy="1277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351F0D-D7D0-4020-91C5-D22EE49B12EC}"/>
                  </a:ext>
                </a:extLst>
              </p:cNvPr>
              <p:cNvSpPr txBox="1"/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351F0D-D7D0-4020-91C5-D22EE49B1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9EACD1E9-4FC0-4ED4-995E-D7BC2BBABA58}"/>
              </a:ext>
            </a:extLst>
          </p:cNvPr>
          <p:cNvGrpSpPr/>
          <p:nvPr/>
        </p:nvGrpSpPr>
        <p:grpSpPr>
          <a:xfrm>
            <a:off x="5277722" y="5884447"/>
            <a:ext cx="4267200" cy="3733800"/>
            <a:chOff x="5368088" y="5973579"/>
            <a:chExt cx="4267200" cy="373380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CA0A2657-B2B6-4B92-9106-9465B85611C5}"/>
                </a:ext>
              </a:extLst>
            </p:cNvPr>
            <p:cNvSpPr/>
            <p:nvPr/>
          </p:nvSpPr>
          <p:spPr>
            <a:xfrm>
              <a:off x="5368088" y="5973579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1BDF45B-9BC7-4B67-97D1-52EDE791D3AB}"/>
                    </a:ext>
                  </a:extLst>
                </p:cNvPr>
                <p:cNvSpPr txBox="1"/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70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1BDF45B-9BC7-4B67-97D1-52EDE791D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19E5D5-8990-4920-BB48-059897319D5E}"/>
              </a:ext>
            </a:extLst>
          </p:cNvPr>
          <p:cNvGrpSpPr/>
          <p:nvPr/>
        </p:nvGrpSpPr>
        <p:grpSpPr>
          <a:xfrm>
            <a:off x="1451636" y="3713417"/>
            <a:ext cx="4267200" cy="3733800"/>
            <a:chOff x="1451636" y="3713417"/>
            <a:chExt cx="4267200" cy="37338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4607B08-CC0D-490E-B8DA-1D1AA8873689}"/>
                </a:ext>
              </a:extLst>
            </p:cNvPr>
            <p:cNvSpPr/>
            <p:nvPr/>
          </p:nvSpPr>
          <p:spPr>
            <a:xfrm>
              <a:off x="1451636" y="3713417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35ED23-F5AB-4BDD-A77E-BDA9DC8D9F97}"/>
                    </a:ext>
                  </a:extLst>
                </p:cNvPr>
                <p:cNvSpPr txBox="1"/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77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35ED23-F5AB-4BDD-A77E-BDA9DC8D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25482F82-3467-4042-98C0-ACC419056D61}"/>
              </a:ext>
            </a:extLst>
          </p:cNvPr>
          <p:cNvSpPr/>
          <p:nvPr/>
        </p:nvSpPr>
        <p:spPr>
          <a:xfrm>
            <a:off x="10467391" y="4227721"/>
            <a:ext cx="2683427" cy="2292910"/>
          </a:xfrm>
          <a:custGeom>
            <a:avLst/>
            <a:gdLst/>
            <a:ahLst/>
            <a:cxnLst/>
            <a:rect l="l" t="t" r="r" b="b"/>
            <a:pathLst>
              <a:path w="3796746" h="4995718">
                <a:moveTo>
                  <a:pt x="0" y="0"/>
                </a:moveTo>
                <a:lnTo>
                  <a:pt x="3796746" y="0"/>
                </a:lnTo>
                <a:lnTo>
                  <a:pt x="3796746" y="4995718"/>
                </a:lnTo>
                <a:lnTo>
                  <a:pt x="0" y="49957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1AE22D-A3BB-47A3-B2AD-0563535EB4BA}"/>
              </a:ext>
            </a:extLst>
          </p:cNvPr>
          <p:cNvGrpSpPr/>
          <p:nvPr/>
        </p:nvGrpSpPr>
        <p:grpSpPr>
          <a:xfrm>
            <a:off x="9786710" y="3348476"/>
            <a:ext cx="4267200" cy="3733800"/>
            <a:chOff x="9786710" y="3348476"/>
            <a:chExt cx="4267200" cy="3733800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BCF22F5-AD81-4633-B89A-4CEA7ACD23A2}"/>
                </a:ext>
              </a:extLst>
            </p:cNvPr>
            <p:cNvSpPr/>
            <p:nvPr/>
          </p:nvSpPr>
          <p:spPr>
            <a:xfrm>
              <a:off x="9786710" y="3348476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D64A394-87F3-4357-B8FB-C71E69ECB93B}"/>
                    </a:ext>
                  </a:extLst>
                </p:cNvPr>
                <p:cNvSpPr txBox="1"/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77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D64A394-87F3-4357-B8FB-C71E69ECB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1A05CD-207E-4DD9-96C1-BD160034193D}"/>
              </a:ext>
            </a:extLst>
          </p:cNvPr>
          <p:cNvGrpSpPr/>
          <p:nvPr/>
        </p:nvGrpSpPr>
        <p:grpSpPr>
          <a:xfrm>
            <a:off x="13703162" y="6041062"/>
            <a:ext cx="4267200" cy="3733800"/>
            <a:chOff x="13703162" y="6041062"/>
            <a:chExt cx="4267200" cy="3733800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8D715C3A-8AA2-4AE7-876D-47099EB761DD}"/>
                </a:ext>
              </a:extLst>
            </p:cNvPr>
            <p:cNvSpPr/>
            <p:nvPr/>
          </p:nvSpPr>
          <p:spPr>
            <a:xfrm>
              <a:off x="13703162" y="6041062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4C0DB8-E196-4CCB-A62C-D8FF843B5CCB}"/>
                    </a:ext>
                  </a:extLst>
                </p:cNvPr>
                <p:cNvSpPr txBox="1"/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4C0DB8-E196-4CCB-A62C-D8FF843B5C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943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DA1AF5-161D-4B85-949E-255AC026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FD139201-0374-4FFF-993D-F7AFA26A863C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D567DE3D-1B97-4024-9306-FB2D851A11AF}"/>
              </a:ext>
            </a:extLst>
          </p:cNvPr>
          <p:cNvSpPr/>
          <p:nvPr/>
        </p:nvSpPr>
        <p:spPr>
          <a:xfrm>
            <a:off x="-8932" y="1562100"/>
            <a:ext cx="11783506" cy="1277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482244-9CFF-4166-B797-D1774F23CE8D}"/>
                  </a:ext>
                </a:extLst>
              </p:cNvPr>
              <p:cNvSpPr txBox="1"/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482244-9CFF-4166-B797-D1774F23C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3A5D34A-994F-4A57-8557-296B15E5E64C}"/>
              </a:ext>
            </a:extLst>
          </p:cNvPr>
          <p:cNvGrpSpPr/>
          <p:nvPr/>
        </p:nvGrpSpPr>
        <p:grpSpPr>
          <a:xfrm>
            <a:off x="5277722" y="5884447"/>
            <a:ext cx="4267200" cy="3733800"/>
            <a:chOff x="5368088" y="5973579"/>
            <a:chExt cx="4267200" cy="37338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63F3EC7D-99CF-430E-BB36-2A0BCC538C3E}"/>
                </a:ext>
              </a:extLst>
            </p:cNvPr>
            <p:cNvSpPr/>
            <p:nvPr/>
          </p:nvSpPr>
          <p:spPr>
            <a:xfrm>
              <a:off x="5368088" y="5973579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66F6F2-1603-4AA1-A68C-A53F8ABFF6AA}"/>
                    </a:ext>
                  </a:extLst>
                </p:cNvPr>
                <p:cNvSpPr txBox="1"/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22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66F6F2-1603-4AA1-A68C-A53F8ABFF6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799EF3-1F4F-47C3-8021-A62E9C154A46}"/>
              </a:ext>
            </a:extLst>
          </p:cNvPr>
          <p:cNvGrpSpPr/>
          <p:nvPr/>
        </p:nvGrpSpPr>
        <p:grpSpPr>
          <a:xfrm>
            <a:off x="1451636" y="3713417"/>
            <a:ext cx="4267200" cy="3733800"/>
            <a:chOff x="1451636" y="3713417"/>
            <a:chExt cx="4267200" cy="37338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22686130-3F94-44C3-B6F3-FB53110F534D}"/>
                </a:ext>
              </a:extLst>
            </p:cNvPr>
            <p:cNvSpPr/>
            <p:nvPr/>
          </p:nvSpPr>
          <p:spPr>
            <a:xfrm>
              <a:off x="1451636" y="3713417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DE0E65-39E7-42B4-B502-AC1CCFF6C4A8}"/>
                    </a:ext>
                  </a:extLst>
                </p:cNvPr>
                <p:cNvSpPr txBox="1"/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32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DE0E65-39E7-42B4-B502-AC1CCFF6C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65F986-F6C7-4250-AF45-89DAF1CFC2CB}"/>
              </a:ext>
            </a:extLst>
          </p:cNvPr>
          <p:cNvGrpSpPr/>
          <p:nvPr/>
        </p:nvGrpSpPr>
        <p:grpSpPr>
          <a:xfrm>
            <a:off x="9885737" y="3486150"/>
            <a:ext cx="4267200" cy="3733800"/>
            <a:chOff x="9786710" y="3348476"/>
            <a:chExt cx="4267200" cy="3733800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7BA5C51D-A492-4451-8138-68F908F79C9B}"/>
                </a:ext>
              </a:extLst>
            </p:cNvPr>
            <p:cNvSpPr/>
            <p:nvPr/>
          </p:nvSpPr>
          <p:spPr>
            <a:xfrm>
              <a:off x="9786710" y="3348476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BCDBF6-8E21-4357-9B4D-DC06BCC11952}"/>
                    </a:ext>
                  </a:extLst>
                </p:cNvPr>
                <p:cNvSpPr txBox="1"/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BCDBF6-8E21-4357-9B4D-DC06BCC119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08F869-D72A-4D5B-9288-FE0F52F7428E}"/>
              </a:ext>
            </a:extLst>
          </p:cNvPr>
          <p:cNvGrpSpPr/>
          <p:nvPr/>
        </p:nvGrpSpPr>
        <p:grpSpPr>
          <a:xfrm>
            <a:off x="14675820" y="6743701"/>
            <a:ext cx="1821827" cy="2362200"/>
            <a:chOff x="11573946" y="3766879"/>
            <a:chExt cx="2480700" cy="5151610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A308C9E1-ED65-4F6F-AC87-9F2CC5C092A0}"/>
                </a:ext>
              </a:extLst>
            </p:cNvPr>
            <p:cNvSpPr/>
            <p:nvPr/>
          </p:nvSpPr>
          <p:spPr>
            <a:xfrm>
              <a:off x="11573946" y="5450268"/>
              <a:ext cx="2480700" cy="3468221"/>
            </a:xfrm>
            <a:custGeom>
              <a:avLst/>
              <a:gdLst/>
              <a:ahLst/>
              <a:cxnLst/>
              <a:rect l="l" t="t" r="r" b="b"/>
              <a:pathLst>
                <a:path w="2480700" h="3468221">
                  <a:moveTo>
                    <a:pt x="0" y="0"/>
                  </a:moveTo>
                  <a:lnTo>
                    <a:pt x="2480700" y="0"/>
                  </a:lnTo>
                  <a:lnTo>
                    <a:pt x="2480700" y="3468221"/>
                  </a:lnTo>
                  <a:lnTo>
                    <a:pt x="0" y="3468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3863" r="-908" b="-3863"/>
              </a:stretch>
            </a:blipFill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5E829C1-787A-463F-9901-9F27B529380D}"/>
                </a:ext>
              </a:extLst>
            </p:cNvPr>
            <p:cNvSpPr/>
            <p:nvPr/>
          </p:nvSpPr>
          <p:spPr>
            <a:xfrm>
              <a:off x="11770584" y="3766879"/>
              <a:ext cx="2139208" cy="2083054"/>
            </a:xfrm>
            <a:custGeom>
              <a:avLst/>
              <a:gdLst/>
              <a:ahLst/>
              <a:cxnLst/>
              <a:rect l="l" t="t" r="r" b="b"/>
              <a:pathLst>
                <a:path w="2139208" h="2083054">
                  <a:moveTo>
                    <a:pt x="0" y="0"/>
                  </a:moveTo>
                  <a:lnTo>
                    <a:pt x="2139208" y="0"/>
                  </a:lnTo>
                  <a:lnTo>
                    <a:pt x="2139208" y="2083054"/>
                  </a:lnTo>
                  <a:lnTo>
                    <a:pt x="0" y="2083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5B9F74-AC8E-417C-8DC8-DF86DE821AC9}"/>
              </a:ext>
            </a:extLst>
          </p:cNvPr>
          <p:cNvGrpSpPr/>
          <p:nvPr/>
        </p:nvGrpSpPr>
        <p:grpSpPr>
          <a:xfrm>
            <a:off x="13703162" y="6041062"/>
            <a:ext cx="4267200" cy="3733800"/>
            <a:chOff x="13703162" y="6041062"/>
            <a:chExt cx="4267200" cy="3733800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EFFAB571-3F45-4BE0-B27F-705795BBB8DA}"/>
                </a:ext>
              </a:extLst>
            </p:cNvPr>
            <p:cNvSpPr/>
            <p:nvPr/>
          </p:nvSpPr>
          <p:spPr>
            <a:xfrm>
              <a:off x="13703162" y="6041062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B38830-F876-4F2E-9BBB-E83A7CF9EE1E}"/>
                    </a:ext>
                  </a:extLst>
                </p:cNvPr>
                <p:cNvSpPr txBox="1"/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B38830-F876-4F2E-9BBB-E83A7CF9EE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87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A5AF6-8ABE-46F0-BCDE-7B3F6A90B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A47D124-11A0-411F-9554-74FA58AE06B6}"/>
              </a:ext>
            </a:extLst>
          </p:cNvPr>
          <p:cNvSpPr/>
          <p:nvPr/>
        </p:nvSpPr>
        <p:spPr>
          <a:xfrm rot="5300243">
            <a:off x="5598469" y="-2141282"/>
            <a:ext cx="6559615" cy="14066955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8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B1DB9-B89D-4031-A396-548FCE8B113B}"/>
              </a:ext>
            </a:extLst>
          </p:cNvPr>
          <p:cNvSpPr/>
          <p:nvPr/>
        </p:nvSpPr>
        <p:spPr>
          <a:xfrm>
            <a:off x="2820376" y="2630037"/>
            <a:ext cx="12115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38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5F74780-5A74-4194-8907-096FE4F6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71F740F8-4ABE-4027-A56C-6A8909C98A45}"/>
              </a:ext>
            </a:extLst>
          </p:cNvPr>
          <p:cNvSpPr/>
          <p:nvPr/>
        </p:nvSpPr>
        <p:spPr>
          <a:xfrm rot="5300243">
            <a:off x="6830044" y="-808331"/>
            <a:ext cx="2875313" cy="8073375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8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210" y="2705100"/>
            <a:ext cx="10924979" cy="1572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F0AF99-D5CC-45B4-84DC-7297CABD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8364696" cy="103251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D0FE6F-FDD4-48DC-A62B-77A25B8245F7}"/>
              </a:ext>
            </a:extLst>
          </p:cNvPr>
          <p:cNvGrpSpPr/>
          <p:nvPr/>
        </p:nvGrpSpPr>
        <p:grpSpPr>
          <a:xfrm>
            <a:off x="3566335" y="952501"/>
            <a:ext cx="12602230" cy="2209800"/>
            <a:chOff x="3566335" y="952501"/>
            <a:chExt cx="12602230" cy="22098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8BED2EE-BF87-451A-BBFF-7045E0ECB303}"/>
                </a:ext>
              </a:extLst>
            </p:cNvPr>
            <p:cNvSpPr/>
            <p:nvPr/>
          </p:nvSpPr>
          <p:spPr>
            <a:xfrm>
              <a:off x="3566335" y="952501"/>
              <a:ext cx="12602230" cy="2209800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2B9891-0D9A-434D-8CF2-241794B369B2}"/>
                </a:ext>
              </a:extLst>
            </p:cNvPr>
            <p:cNvSpPr txBox="1"/>
            <p:nvPr/>
          </p:nvSpPr>
          <p:spPr>
            <a:xfrm>
              <a:off x="3908617" y="1409700"/>
              <a:ext cx="1191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ta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làm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122B9B-7413-472B-A00B-770DA057440B}"/>
              </a:ext>
            </a:extLst>
          </p:cNvPr>
          <p:cNvGrpSpPr/>
          <p:nvPr/>
        </p:nvGrpSpPr>
        <p:grpSpPr>
          <a:xfrm>
            <a:off x="3584056" y="4152902"/>
            <a:ext cx="12602230" cy="2971798"/>
            <a:chOff x="3566335" y="952501"/>
            <a:chExt cx="12602230" cy="297179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06F1E2D-6E49-4BE2-81BD-4AA40DE1A82E}"/>
                </a:ext>
              </a:extLst>
            </p:cNvPr>
            <p:cNvSpPr/>
            <p:nvPr/>
          </p:nvSpPr>
          <p:spPr>
            <a:xfrm>
              <a:off x="3566335" y="952501"/>
              <a:ext cx="12602230" cy="2971798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E6447C-CB1A-4C69-A299-CB31A9602A2C}"/>
                </a:ext>
              </a:extLst>
            </p:cNvPr>
            <p:cNvSpPr txBox="1"/>
            <p:nvPr/>
          </p:nvSpPr>
          <p:spPr>
            <a:xfrm>
              <a:off x="4002397" y="1376571"/>
              <a:ext cx="116946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ta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quy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đó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  <a:endParaRPr lang="en-US" sz="4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23">
            <a:hlinkClick r:id="rId3" action="ppaction://hlinksldjump"/>
            <a:extLst>
              <a:ext uri="{FF2B5EF4-FFF2-40B4-BE49-F238E27FC236}">
                <a16:creationId xmlns:a16="http://schemas.microsoft.com/office/drawing/2014/main" id="{B004DA03-9D3B-4AB7-BC20-DCE5C97A4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4865">
            <a:off x="3386999" y="5695813"/>
            <a:ext cx="1266238" cy="18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EC02B-9E55-42A3-82F6-217A0F34C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8364696" cy="103251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C9DD54-5421-4407-BF25-02474CE1B403}"/>
              </a:ext>
            </a:extLst>
          </p:cNvPr>
          <p:cNvGrpSpPr/>
          <p:nvPr/>
        </p:nvGrpSpPr>
        <p:grpSpPr>
          <a:xfrm>
            <a:off x="3566335" y="952501"/>
            <a:ext cx="12602230" cy="2209800"/>
            <a:chOff x="3566335" y="952501"/>
            <a:chExt cx="12602230" cy="22098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0C475D8-01C7-4042-84CD-93F5E8CBFADF}"/>
                </a:ext>
              </a:extLst>
            </p:cNvPr>
            <p:cNvSpPr/>
            <p:nvPr/>
          </p:nvSpPr>
          <p:spPr>
            <a:xfrm>
              <a:off x="3566335" y="952501"/>
              <a:ext cx="12602230" cy="2209800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3CF5FD-7099-45EC-9BF5-A11778420DF4}"/>
                </a:ext>
              </a:extLst>
            </p:cNvPr>
            <p:cNvSpPr txBox="1"/>
            <p:nvPr/>
          </p:nvSpPr>
          <p:spPr>
            <a:xfrm>
              <a:off x="3908617" y="1409700"/>
              <a:ext cx="1191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trừ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ta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làm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845B310-640F-40FE-9B49-78015221E112}"/>
              </a:ext>
            </a:extLst>
          </p:cNvPr>
          <p:cNvGrpSpPr/>
          <p:nvPr/>
        </p:nvGrpSpPr>
        <p:grpSpPr>
          <a:xfrm>
            <a:off x="3584056" y="4152902"/>
            <a:ext cx="12602230" cy="2971798"/>
            <a:chOff x="3566335" y="952501"/>
            <a:chExt cx="12602230" cy="297179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006E82D-F2D9-47C9-A272-0344593884D0}"/>
                </a:ext>
              </a:extLst>
            </p:cNvPr>
            <p:cNvSpPr/>
            <p:nvPr/>
          </p:nvSpPr>
          <p:spPr>
            <a:xfrm>
              <a:off x="3566335" y="952501"/>
              <a:ext cx="12602230" cy="2971798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334DED-0CD5-4A39-A82A-BE7EC3BC830E}"/>
                </a:ext>
              </a:extLst>
            </p:cNvPr>
            <p:cNvSpPr txBox="1"/>
            <p:nvPr/>
          </p:nvSpPr>
          <p:spPr>
            <a:xfrm>
              <a:off x="4002397" y="1376571"/>
              <a:ext cx="116946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trừ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ta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quy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trừu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đó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  <a:endParaRPr lang="en-US" sz="4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51A8CAA0-A9EF-4097-AB4D-BA1C33FFF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4865">
            <a:off x="3386999" y="5695813"/>
            <a:ext cx="1266238" cy="18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2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877A70-56AD-44DE-BA14-13C77C01D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80470"/>
            <a:ext cx="18471345" cy="10467470"/>
          </a:xfrm>
          <a:prstGeom prst="rect">
            <a:avLst/>
          </a:prstGeom>
        </p:spPr>
      </p:pic>
      <p:sp>
        <p:nvSpPr>
          <p:cNvPr id="6" name="Freeform 6">
            <a:hlinkClick r:id="rId3" action="ppaction://hlinksldjump"/>
          </p:cNvPr>
          <p:cNvSpPr/>
          <p:nvPr/>
        </p:nvSpPr>
        <p:spPr>
          <a:xfrm>
            <a:off x="6400800" y="2930171"/>
            <a:ext cx="1683689" cy="1756129"/>
          </a:xfrm>
          <a:custGeom>
            <a:avLst/>
            <a:gdLst/>
            <a:ahLst/>
            <a:cxnLst/>
            <a:rect l="l" t="t" r="r" b="b"/>
            <a:pathLst>
              <a:path w="1683689" h="1756129">
                <a:moveTo>
                  <a:pt x="0" y="0"/>
                </a:moveTo>
                <a:lnTo>
                  <a:pt x="1683688" y="0"/>
                </a:lnTo>
                <a:lnTo>
                  <a:pt x="1683688" y="1756129"/>
                </a:lnTo>
                <a:lnTo>
                  <a:pt x="0" y="1756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hlinkClick r:id="rId6" action="ppaction://hlinksldjump"/>
          </p:cNvPr>
          <p:cNvSpPr/>
          <p:nvPr/>
        </p:nvSpPr>
        <p:spPr>
          <a:xfrm>
            <a:off x="12389790" y="3345113"/>
            <a:ext cx="2095500" cy="2057400"/>
          </a:xfrm>
          <a:custGeom>
            <a:avLst/>
            <a:gdLst/>
            <a:ahLst/>
            <a:cxnLst/>
            <a:rect l="l" t="t" r="r" b="b"/>
            <a:pathLst>
              <a:path w="2095500" h="2057400">
                <a:moveTo>
                  <a:pt x="0" y="0"/>
                </a:moveTo>
                <a:lnTo>
                  <a:pt x="2095500" y="0"/>
                </a:lnTo>
                <a:lnTo>
                  <a:pt x="20955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D04DCC-2FBA-474C-9916-72EBAF53275E}"/>
              </a:ext>
            </a:extLst>
          </p:cNvPr>
          <p:cNvGrpSpPr/>
          <p:nvPr/>
        </p:nvGrpSpPr>
        <p:grpSpPr>
          <a:xfrm>
            <a:off x="3276600" y="82408"/>
            <a:ext cx="12602230" cy="3262705"/>
            <a:chOff x="3566335" y="952500"/>
            <a:chExt cx="12602230" cy="326270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220A907-5FCE-4E76-B717-08B5ED05C328}"/>
                </a:ext>
              </a:extLst>
            </p:cNvPr>
            <p:cNvSpPr/>
            <p:nvPr/>
          </p:nvSpPr>
          <p:spPr>
            <a:xfrm>
              <a:off x="3566335" y="952500"/>
              <a:ext cx="12602230" cy="3262705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EC638C-460C-4817-AAB8-D97AEDA37058}"/>
                </a:ext>
              </a:extLst>
            </p:cNvPr>
            <p:cNvSpPr txBox="1"/>
            <p:nvPr/>
          </p:nvSpPr>
          <p:spPr>
            <a:xfrm>
              <a:off x="3866945" y="1235632"/>
              <a:ext cx="1191766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mua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đ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ợc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hộ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giá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rẻ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ng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khách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hộ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ra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9C771C-B602-4880-9F56-8DB3694DE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30E4C1-06D4-4DD1-A57B-193FE847D50D}"/>
              </a:ext>
            </a:extLst>
          </p:cNvPr>
          <p:cNvGrpSpPr/>
          <p:nvPr/>
        </p:nvGrpSpPr>
        <p:grpSpPr>
          <a:xfrm>
            <a:off x="2895600" y="952500"/>
            <a:ext cx="13639800" cy="1756129"/>
            <a:chOff x="2533508" y="952500"/>
            <a:chExt cx="13639800" cy="17561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623D32-BA2E-4008-95DD-40DCABA3F0BC}"/>
                </a:ext>
              </a:extLst>
            </p:cNvPr>
            <p:cNvSpPr/>
            <p:nvPr/>
          </p:nvSpPr>
          <p:spPr>
            <a:xfrm>
              <a:off x="2533508" y="952500"/>
              <a:ext cx="13635057" cy="1756129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95A05E-76B5-453B-ABAF-6B3E3CABE239}"/>
                </a:ext>
              </a:extLst>
            </p:cNvPr>
            <p:cNvSpPr txBox="1"/>
            <p:nvPr/>
          </p:nvSpPr>
          <p:spPr>
            <a:xfrm>
              <a:off x="2538251" y="1167139"/>
              <a:ext cx="1363505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phải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gọi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sửa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chữa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kính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51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58F884C-A04B-49FA-957F-A6CB8EE382E3}"/>
              </a:ext>
            </a:extLst>
          </p:cNvPr>
          <p:cNvGrpSpPr/>
          <p:nvPr/>
        </p:nvGrpSpPr>
        <p:grpSpPr>
          <a:xfrm>
            <a:off x="5695662" y="499069"/>
            <a:ext cx="13324476" cy="8798967"/>
            <a:chOff x="0" y="0"/>
            <a:chExt cx="3509327" cy="23174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0CC4E00-8E2B-4B75-96D4-DE8E1CF73C35}"/>
                </a:ext>
              </a:extLst>
            </p:cNvPr>
            <p:cNvSpPr/>
            <p:nvPr/>
          </p:nvSpPr>
          <p:spPr>
            <a:xfrm>
              <a:off x="0" y="0"/>
              <a:ext cx="3509327" cy="2317423"/>
            </a:xfrm>
            <a:custGeom>
              <a:avLst/>
              <a:gdLst/>
              <a:ahLst/>
              <a:cxnLst/>
              <a:rect l="l" t="t" r="r" b="b"/>
              <a:pathLst>
                <a:path w="3509327" h="2317423">
                  <a:moveTo>
                    <a:pt x="29633" y="0"/>
                  </a:moveTo>
                  <a:lnTo>
                    <a:pt x="3479694" y="0"/>
                  </a:lnTo>
                  <a:cubicBezTo>
                    <a:pt x="3496060" y="0"/>
                    <a:pt x="3509327" y="13267"/>
                    <a:pt x="3509327" y="29633"/>
                  </a:cubicBezTo>
                  <a:lnTo>
                    <a:pt x="3509327" y="2287791"/>
                  </a:lnTo>
                  <a:cubicBezTo>
                    <a:pt x="3509327" y="2295650"/>
                    <a:pt x="3506205" y="2303187"/>
                    <a:pt x="3500648" y="2308744"/>
                  </a:cubicBezTo>
                  <a:cubicBezTo>
                    <a:pt x="3495091" y="2314302"/>
                    <a:pt x="3487553" y="2317423"/>
                    <a:pt x="3479694" y="2317423"/>
                  </a:cubicBezTo>
                  <a:lnTo>
                    <a:pt x="29633" y="2317423"/>
                  </a:lnTo>
                  <a:cubicBezTo>
                    <a:pt x="13267" y="2317423"/>
                    <a:pt x="0" y="2304156"/>
                    <a:pt x="0" y="2287791"/>
                  </a:cubicBezTo>
                  <a:lnTo>
                    <a:pt x="0" y="29633"/>
                  </a:lnTo>
                  <a:cubicBezTo>
                    <a:pt x="0" y="13267"/>
                    <a:pt x="13267" y="0"/>
                    <a:pt x="29633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E7BDD68-DC82-48FB-9349-5780428F73CC}"/>
                </a:ext>
              </a:extLst>
            </p:cNvPr>
            <p:cNvSpPr txBox="1"/>
            <p:nvPr/>
          </p:nvSpPr>
          <p:spPr>
            <a:xfrm>
              <a:off x="0" y="-38100"/>
              <a:ext cx="3509327" cy="2355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790D2AB-3049-4ACD-9DFA-67390B9FB54D}"/>
              </a:ext>
            </a:extLst>
          </p:cNvPr>
          <p:cNvGrpSpPr/>
          <p:nvPr/>
        </p:nvGrpSpPr>
        <p:grpSpPr>
          <a:xfrm>
            <a:off x="-897547" y="-1004245"/>
            <a:ext cx="5916204" cy="11805595"/>
            <a:chOff x="0" y="0"/>
            <a:chExt cx="1558177" cy="31092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AC6A952-A83A-4DCE-A05F-47664C2B4C9D}"/>
                </a:ext>
              </a:extLst>
            </p:cNvPr>
            <p:cNvSpPr/>
            <p:nvPr/>
          </p:nvSpPr>
          <p:spPr>
            <a:xfrm>
              <a:off x="0" y="0"/>
              <a:ext cx="1558177" cy="3109293"/>
            </a:xfrm>
            <a:custGeom>
              <a:avLst/>
              <a:gdLst/>
              <a:ahLst/>
              <a:cxnLst/>
              <a:rect l="l" t="t" r="r" b="b"/>
              <a:pathLst>
                <a:path w="1558177" h="3109293">
                  <a:moveTo>
                    <a:pt x="0" y="0"/>
                  </a:moveTo>
                  <a:lnTo>
                    <a:pt x="1558177" y="0"/>
                  </a:lnTo>
                  <a:lnTo>
                    <a:pt x="1558177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F9DA88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65424DC-5668-49B2-8108-9AB3AB1C7390}"/>
                </a:ext>
              </a:extLst>
            </p:cNvPr>
            <p:cNvSpPr txBox="1"/>
            <p:nvPr/>
          </p:nvSpPr>
          <p:spPr>
            <a:xfrm>
              <a:off x="0" y="-38100"/>
              <a:ext cx="1558177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E2852A53-67C8-4440-B72F-763410511390}"/>
              </a:ext>
            </a:extLst>
          </p:cNvPr>
          <p:cNvSpPr/>
          <p:nvPr/>
        </p:nvSpPr>
        <p:spPr>
          <a:xfrm>
            <a:off x="-595712" y="6686550"/>
            <a:ext cx="5312535" cy="41148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38A9D19-A260-41AE-BE12-428F50BD85BC}"/>
              </a:ext>
            </a:extLst>
          </p:cNvPr>
          <p:cNvSpPr/>
          <p:nvPr/>
        </p:nvSpPr>
        <p:spPr>
          <a:xfrm>
            <a:off x="2246200" y="0"/>
            <a:ext cx="2484571" cy="2498198"/>
          </a:xfrm>
          <a:custGeom>
            <a:avLst/>
            <a:gdLst/>
            <a:ahLst/>
            <a:cxnLst/>
            <a:rect l="l" t="t" r="r" b="b"/>
            <a:pathLst>
              <a:path w="2484571" h="2498198">
                <a:moveTo>
                  <a:pt x="0" y="0"/>
                </a:moveTo>
                <a:lnTo>
                  <a:pt x="2484571" y="0"/>
                </a:lnTo>
                <a:lnTo>
                  <a:pt x="2484571" y="2498198"/>
                </a:lnTo>
                <a:lnTo>
                  <a:pt x="0" y="249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DFC75C5-096E-4EF2-93B9-569A2534343C}"/>
              </a:ext>
            </a:extLst>
          </p:cNvPr>
          <p:cNvGrpSpPr/>
          <p:nvPr/>
        </p:nvGrpSpPr>
        <p:grpSpPr>
          <a:xfrm>
            <a:off x="4916415" y="-851845"/>
            <a:ext cx="254642" cy="11805595"/>
            <a:chOff x="0" y="0"/>
            <a:chExt cx="67066" cy="310929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6F7646A-ECA9-4489-ACFD-990BCEBA9408}"/>
                </a:ext>
              </a:extLst>
            </p:cNvPr>
            <p:cNvSpPr/>
            <p:nvPr/>
          </p:nvSpPr>
          <p:spPr>
            <a:xfrm>
              <a:off x="0" y="0"/>
              <a:ext cx="67066" cy="3109293"/>
            </a:xfrm>
            <a:custGeom>
              <a:avLst/>
              <a:gdLst/>
              <a:ahLst/>
              <a:cxnLst/>
              <a:rect l="l" t="t" r="r" b="b"/>
              <a:pathLst>
                <a:path w="67066" h="3109293">
                  <a:moveTo>
                    <a:pt x="0" y="0"/>
                  </a:moveTo>
                  <a:lnTo>
                    <a:pt x="67066" y="0"/>
                  </a:lnTo>
                  <a:lnTo>
                    <a:pt x="67066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03F46F3-6F7E-4B9B-B1D2-A26EEFC223AF}"/>
                </a:ext>
              </a:extLst>
            </p:cNvPr>
            <p:cNvSpPr txBox="1"/>
            <p:nvPr/>
          </p:nvSpPr>
          <p:spPr>
            <a:xfrm>
              <a:off x="0" y="-38100"/>
              <a:ext cx="67066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7151B4C5-DBD6-44C7-ACE1-D5DCFF1E70BC}"/>
              </a:ext>
            </a:extLst>
          </p:cNvPr>
          <p:cNvSpPr/>
          <p:nvPr/>
        </p:nvSpPr>
        <p:spPr>
          <a:xfrm>
            <a:off x="2274004" y="4949368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F4FD9AC-2D91-48CB-AAAD-7D6223F95603}"/>
              </a:ext>
            </a:extLst>
          </p:cNvPr>
          <p:cNvSpPr/>
          <p:nvPr/>
        </p:nvSpPr>
        <p:spPr>
          <a:xfrm>
            <a:off x="-888408" y="2178364"/>
            <a:ext cx="2948963" cy="2965136"/>
          </a:xfrm>
          <a:custGeom>
            <a:avLst/>
            <a:gdLst/>
            <a:ahLst/>
            <a:cxnLst/>
            <a:rect l="l" t="t" r="r" b="b"/>
            <a:pathLst>
              <a:path w="2948963" h="2965136">
                <a:moveTo>
                  <a:pt x="0" y="0"/>
                </a:moveTo>
                <a:lnTo>
                  <a:pt x="2948963" y="0"/>
                </a:lnTo>
                <a:lnTo>
                  <a:pt x="2948963" y="2965136"/>
                </a:lnTo>
                <a:lnTo>
                  <a:pt x="0" y="29651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DC30450-97CA-4CD4-9346-C268DEFCDBE8}"/>
              </a:ext>
            </a:extLst>
          </p:cNvPr>
          <p:cNvSpPr/>
          <p:nvPr/>
        </p:nvSpPr>
        <p:spPr>
          <a:xfrm rot="5300243">
            <a:off x="10132905" y="-2546520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3" y="0"/>
                </a:lnTo>
                <a:lnTo>
                  <a:pt x="8031163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5E66993-F44F-42F1-9939-A2465EC44875}"/>
              </a:ext>
            </a:extLst>
          </p:cNvPr>
          <p:cNvSpPr/>
          <p:nvPr/>
        </p:nvSpPr>
        <p:spPr>
          <a:xfrm rot="1194672">
            <a:off x="14280459" y="6429608"/>
            <a:ext cx="3874743" cy="3826309"/>
          </a:xfrm>
          <a:custGeom>
            <a:avLst/>
            <a:gdLst/>
            <a:ahLst/>
            <a:cxnLst/>
            <a:rect l="l" t="t" r="r" b="b"/>
            <a:pathLst>
              <a:path w="3874743" h="3826309">
                <a:moveTo>
                  <a:pt x="0" y="0"/>
                </a:moveTo>
                <a:lnTo>
                  <a:pt x="3874743" y="0"/>
                </a:lnTo>
                <a:lnTo>
                  <a:pt x="3874743" y="3826309"/>
                </a:lnTo>
                <a:lnTo>
                  <a:pt x="0" y="3826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F025E6F-53AA-41C8-BD26-664F45B3BE91}"/>
              </a:ext>
            </a:extLst>
          </p:cNvPr>
          <p:cNvSpPr/>
          <p:nvPr/>
        </p:nvSpPr>
        <p:spPr>
          <a:xfrm>
            <a:off x="5371082" y="7516739"/>
            <a:ext cx="4531332" cy="2770261"/>
          </a:xfrm>
          <a:custGeom>
            <a:avLst/>
            <a:gdLst/>
            <a:ahLst/>
            <a:cxnLst/>
            <a:rect l="l" t="t" r="r" b="b"/>
            <a:pathLst>
              <a:path w="4531332" h="2770261">
                <a:moveTo>
                  <a:pt x="0" y="0"/>
                </a:moveTo>
                <a:lnTo>
                  <a:pt x="4531333" y="0"/>
                </a:lnTo>
                <a:lnTo>
                  <a:pt x="4531333" y="2770261"/>
                </a:lnTo>
                <a:lnTo>
                  <a:pt x="0" y="2770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4850" y="2130400"/>
            <a:ext cx="7986452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5003" y="6023101"/>
            <a:ext cx="21146267" cy="4731477"/>
          </a:xfrm>
          <a:custGeom>
            <a:avLst/>
            <a:gdLst/>
            <a:ahLst/>
            <a:cxnLst/>
            <a:rect l="l" t="t" r="r" b="b"/>
            <a:pathLst>
              <a:path w="21146267" h="4731477">
                <a:moveTo>
                  <a:pt x="0" y="0"/>
                </a:moveTo>
                <a:lnTo>
                  <a:pt x="21146267" y="0"/>
                </a:lnTo>
                <a:lnTo>
                  <a:pt x="21146267" y="4731477"/>
                </a:lnTo>
                <a:lnTo>
                  <a:pt x="0" y="47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9829" y="4711986"/>
            <a:ext cx="4107223" cy="4219159"/>
          </a:xfrm>
          <a:custGeom>
            <a:avLst/>
            <a:gdLst/>
            <a:ahLst/>
            <a:cxnLst/>
            <a:rect l="l" t="t" r="r" b="b"/>
            <a:pathLst>
              <a:path w="4906755" h="3503480">
                <a:moveTo>
                  <a:pt x="0" y="0"/>
                </a:moveTo>
                <a:lnTo>
                  <a:pt x="4906755" y="0"/>
                </a:lnTo>
                <a:lnTo>
                  <a:pt x="4906755" y="3503480"/>
                </a:lnTo>
                <a:lnTo>
                  <a:pt x="0" y="3503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4" name="Freeform 4"/>
          <p:cNvSpPr/>
          <p:nvPr/>
        </p:nvSpPr>
        <p:spPr>
          <a:xfrm>
            <a:off x="428080" y="52429"/>
            <a:ext cx="4924071" cy="4357803"/>
          </a:xfrm>
          <a:custGeom>
            <a:avLst/>
            <a:gdLst/>
            <a:ahLst/>
            <a:cxnLst/>
            <a:rect l="l" t="t" r="r" b="b"/>
            <a:pathLst>
              <a:path w="4924071" h="4357803">
                <a:moveTo>
                  <a:pt x="0" y="0"/>
                </a:moveTo>
                <a:lnTo>
                  <a:pt x="4924071" y="0"/>
                </a:lnTo>
                <a:lnTo>
                  <a:pt x="4924071" y="4357803"/>
                </a:lnTo>
                <a:lnTo>
                  <a:pt x="0" y="4357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09219" y="1299131"/>
            <a:ext cx="2642932" cy="2623110"/>
          </a:xfrm>
          <a:custGeom>
            <a:avLst/>
            <a:gdLst/>
            <a:ahLst/>
            <a:cxnLst/>
            <a:rect l="l" t="t" r="r" b="b"/>
            <a:pathLst>
              <a:path w="2642932" h="2623110">
                <a:moveTo>
                  <a:pt x="0" y="0"/>
                </a:moveTo>
                <a:lnTo>
                  <a:pt x="2642932" y="0"/>
                </a:lnTo>
                <a:lnTo>
                  <a:pt x="2642932" y="2623110"/>
                </a:lnTo>
                <a:lnTo>
                  <a:pt x="0" y="2623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18363" y="8251164"/>
            <a:ext cx="1164384" cy="762794"/>
          </a:xfrm>
          <a:custGeom>
            <a:avLst/>
            <a:gdLst/>
            <a:ahLst/>
            <a:cxnLst/>
            <a:rect l="l" t="t" r="r" b="b"/>
            <a:pathLst>
              <a:path w="1164384" h="762794">
                <a:moveTo>
                  <a:pt x="0" y="0"/>
                </a:moveTo>
                <a:lnTo>
                  <a:pt x="1164384" y="0"/>
                </a:lnTo>
                <a:lnTo>
                  <a:pt x="1164384" y="762794"/>
                </a:lnTo>
                <a:lnTo>
                  <a:pt x="0" y="762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5043" t="-37601" r="-556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53288" y="3922241"/>
            <a:ext cx="2836384" cy="5878515"/>
          </a:xfrm>
          <a:custGeom>
            <a:avLst/>
            <a:gdLst/>
            <a:ahLst/>
            <a:cxnLst/>
            <a:rect l="l" t="t" r="r" b="b"/>
            <a:pathLst>
              <a:path w="2836384" h="5878515">
                <a:moveTo>
                  <a:pt x="0" y="0"/>
                </a:moveTo>
                <a:lnTo>
                  <a:pt x="2836384" y="0"/>
                </a:lnTo>
                <a:lnTo>
                  <a:pt x="2836384" y="5878516"/>
                </a:lnTo>
                <a:lnTo>
                  <a:pt x="0" y="5878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 flipH="1" flipV="1">
            <a:off x="11517576" y="5050328"/>
            <a:ext cx="4015976" cy="3182334"/>
          </a:xfrm>
          <a:custGeom>
            <a:avLst/>
            <a:gdLst/>
            <a:ahLst/>
            <a:cxnLst/>
            <a:rect l="l" t="t" r="r" b="b"/>
            <a:pathLst>
              <a:path w="4456979" h="3182334">
                <a:moveTo>
                  <a:pt x="4456979" y="3182334"/>
                </a:moveTo>
                <a:lnTo>
                  <a:pt x="0" y="3182334"/>
                </a:lnTo>
                <a:lnTo>
                  <a:pt x="0" y="0"/>
                </a:lnTo>
                <a:lnTo>
                  <a:pt x="4456979" y="0"/>
                </a:lnTo>
                <a:lnTo>
                  <a:pt x="4456979" y="318233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rnd">
            <a:noFill/>
            <a:prstDash val="lgDash"/>
            <a:round/>
          </a:ln>
        </p:spPr>
      </p:sp>
      <p:sp>
        <p:nvSpPr>
          <p:cNvPr id="10" name="Freeform 10"/>
          <p:cNvSpPr/>
          <p:nvPr/>
        </p:nvSpPr>
        <p:spPr>
          <a:xfrm>
            <a:off x="640912" y="5268212"/>
            <a:ext cx="4153971" cy="4185494"/>
          </a:xfrm>
          <a:custGeom>
            <a:avLst/>
            <a:gdLst/>
            <a:ahLst/>
            <a:cxnLst/>
            <a:rect l="l" t="t" r="r" b="b"/>
            <a:pathLst>
              <a:path w="4906755" h="3503480">
                <a:moveTo>
                  <a:pt x="0" y="0"/>
                </a:moveTo>
                <a:lnTo>
                  <a:pt x="4906755" y="0"/>
                </a:lnTo>
                <a:lnTo>
                  <a:pt x="4906755" y="3503480"/>
                </a:lnTo>
                <a:lnTo>
                  <a:pt x="0" y="3503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11" name="Freeform 11"/>
          <p:cNvSpPr/>
          <p:nvPr/>
        </p:nvSpPr>
        <p:spPr>
          <a:xfrm>
            <a:off x="3632951" y="8778601"/>
            <a:ext cx="1164384" cy="762794"/>
          </a:xfrm>
          <a:custGeom>
            <a:avLst/>
            <a:gdLst/>
            <a:ahLst/>
            <a:cxnLst/>
            <a:rect l="l" t="t" r="r" b="b"/>
            <a:pathLst>
              <a:path w="1164384" h="762794">
                <a:moveTo>
                  <a:pt x="0" y="0"/>
                </a:moveTo>
                <a:lnTo>
                  <a:pt x="1164384" y="0"/>
                </a:lnTo>
                <a:lnTo>
                  <a:pt x="1164384" y="762794"/>
                </a:lnTo>
                <a:lnTo>
                  <a:pt x="0" y="762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5043" t="-37601" r="-556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20733" y="5790773"/>
            <a:ext cx="4185493" cy="4185493"/>
          </a:xfrm>
          <a:custGeom>
            <a:avLst/>
            <a:gdLst/>
            <a:ahLst/>
            <a:cxnLst/>
            <a:rect l="l" t="t" r="r" b="b"/>
            <a:pathLst>
              <a:path w="4906755" h="3503480">
                <a:moveTo>
                  <a:pt x="0" y="0"/>
                </a:moveTo>
                <a:lnTo>
                  <a:pt x="4906755" y="0"/>
                </a:lnTo>
                <a:lnTo>
                  <a:pt x="4906755" y="3503480"/>
                </a:lnTo>
                <a:lnTo>
                  <a:pt x="0" y="3503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13" name="Freeform 13"/>
          <p:cNvSpPr/>
          <p:nvPr/>
        </p:nvSpPr>
        <p:spPr>
          <a:xfrm>
            <a:off x="6664" y="9366016"/>
            <a:ext cx="1164384" cy="762794"/>
          </a:xfrm>
          <a:custGeom>
            <a:avLst/>
            <a:gdLst/>
            <a:ahLst/>
            <a:cxnLst/>
            <a:rect l="l" t="t" r="r" b="b"/>
            <a:pathLst>
              <a:path w="1164384" h="762794">
                <a:moveTo>
                  <a:pt x="0" y="0"/>
                </a:moveTo>
                <a:lnTo>
                  <a:pt x="1164385" y="0"/>
                </a:lnTo>
                <a:lnTo>
                  <a:pt x="1164385" y="762794"/>
                </a:lnTo>
                <a:lnTo>
                  <a:pt x="0" y="762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5043" t="-37601" r="-556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1842" y="9366016"/>
            <a:ext cx="1164384" cy="762794"/>
          </a:xfrm>
          <a:custGeom>
            <a:avLst/>
            <a:gdLst/>
            <a:ahLst/>
            <a:cxnLst/>
            <a:rect l="l" t="t" r="r" b="b"/>
            <a:pathLst>
              <a:path w="1164384" h="762794">
                <a:moveTo>
                  <a:pt x="0" y="0"/>
                </a:moveTo>
                <a:lnTo>
                  <a:pt x="1164384" y="0"/>
                </a:lnTo>
                <a:lnTo>
                  <a:pt x="1164384" y="762794"/>
                </a:lnTo>
                <a:lnTo>
                  <a:pt x="0" y="762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5043" t="-37601" r="-5562"/>
            </a:stretch>
          </a:blipFill>
        </p:spPr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B72426F-1EE7-41DF-8416-5A832B2818F1}"/>
              </a:ext>
            </a:extLst>
          </p:cNvPr>
          <p:cNvGrpSpPr/>
          <p:nvPr/>
        </p:nvGrpSpPr>
        <p:grpSpPr>
          <a:xfrm>
            <a:off x="8505500" y="2380862"/>
            <a:ext cx="6277300" cy="8338030"/>
            <a:chOff x="8505500" y="2380862"/>
            <a:chExt cx="6277300" cy="8338030"/>
          </a:xfrm>
        </p:grpSpPr>
        <p:sp>
          <p:nvSpPr>
            <p:cNvPr id="8" name="Freeform 8"/>
            <p:cNvSpPr/>
            <p:nvPr/>
          </p:nvSpPr>
          <p:spPr>
            <a:xfrm>
              <a:off x="8505500" y="2380862"/>
              <a:ext cx="6277300" cy="8338030"/>
            </a:xfrm>
            <a:custGeom>
              <a:avLst/>
              <a:gdLst/>
              <a:ahLst/>
              <a:cxnLst/>
              <a:rect l="l" t="t" r="r" b="b"/>
              <a:pathLst>
                <a:path w="6277300" h="8338030">
                  <a:moveTo>
                    <a:pt x="0" y="0"/>
                  </a:moveTo>
                  <a:lnTo>
                    <a:pt x="6277300" y="0"/>
                  </a:lnTo>
                  <a:lnTo>
                    <a:pt x="6277300" y="8338030"/>
                  </a:lnTo>
                  <a:lnTo>
                    <a:pt x="0" y="833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305511" y="3879027"/>
              <a:ext cx="2477289" cy="2303451"/>
            </a:xfrm>
            <a:custGeom>
              <a:avLst/>
              <a:gdLst/>
              <a:ahLst/>
              <a:cxnLst/>
              <a:rect l="l" t="t" r="r" b="b"/>
              <a:pathLst>
                <a:path w="2477289" h="1977081">
                  <a:moveTo>
                    <a:pt x="0" y="0"/>
                  </a:moveTo>
                  <a:lnTo>
                    <a:pt x="2477289" y="0"/>
                  </a:lnTo>
                  <a:lnTo>
                    <a:pt x="2477289" y="1977081"/>
                  </a:lnTo>
                  <a:lnTo>
                    <a:pt x="0" y="1977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20979" b="39948" l="64482" r="96054">
                            <a14:backgroundMark x1="71970" y1="27376" x2="82702" y2="27091"/>
                            <a14:backgroundMark x1="69192" y1="27947" x2="80934" y2="27947"/>
                            <a14:backgroundMark x1="91035" y1="37548" x2="88889" y2="3935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153393" t="-78475" b="-243259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4876522" y="4286407"/>
            <a:ext cx="3228352" cy="5369400"/>
          </a:xfrm>
          <a:custGeom>
            <a:avLst/>
            <a:gdLst/>
            <a:ahLst/>
            <a:cxnLst/>
            <a:rect l="l" t="t" r="r" b="b"/>
            <a:pathLst>
              <a:path w="3228352" h="5369400">
                <a:moveTo>
                  <a:pt x="0" y="0"/>
                </a:moveTo>
                <a:lnTo>
                  <a:pt x="3228352" y="0"/>
                </a:lnTo>
                <a:lnTo>
                  <a:pt x="3228352" y="5369400"/>
                </a:lnTo>
                <a:lnTo>
                  <a:pt x="0" y="5369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6338365" y="-1043825"/>
            <a:ext cx="3842195" cy="41148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3842194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4" y="4114800"/>
                </a:lnTo>
                <a:lnTo>
                  <a:pt x="384219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721871">
            <a:off x="16122310" y="3906602"/>
            <a:ext cx="2011203" cy="1420412"/>
          </a:xfrm>
          <a:custGeom>
            <a:avLst/>
            <a:gdLst/>
            <a:ahLst/>
            <a:cxnLst/>
            <a:rect l="l" t="t" r="r" b="b"/>
            <a:pathLst>
              <a:path w="2011203" h="1420412">
                <a:moveTo>
                  <a:pt x="0" y="0"/>
                </a:moveTo>
                <a:lnTo>
                  <a:pt x="2011202" y="0"/>
                </a:lnTo>
                <a:lnTo>
                  <a:pt x="2011202" y="1420412"/>
                </a:lnTo>
                <a:lnTo>
                  <a:pt x="0" y="14204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37008" y="191808"/>
            <a:ext cx="1984807" cy="1042024"/>
          </a:xfrm>
          <a:custGeom>
            <a:avLst/>
            <a:gdLst/>
            <a:ahLst/>
            <a:cxnLst/>
            <a:rect l="l" t="t" r="r" b="b"/>
            <a:pathLst>
              <a:path w="1984807" h="1042024">
                <a:moveTo>
                  <a:pt x="0" y="0"/>
                </a:moveTo>
                <a:lnTo>
                  <a:pt x="1984807" y="0"/>
                </a:lnTo>
                <a:lnTo>
                  <a:pt x="1984807" y="1042023"/>
                </a:lnTo>
                <a:lnTo>
                  <a:pt x="0" y="10420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204271" y="520751"/>
            <a:ext cx="3584177" cy="985649"/>
          </a:xfrm>
          <a:custGeom>
            <a:avLst/>
            <a:gdLst/>
            <a:ahLst/>
            <a:cxnLst/>
            <a:rect l="l" t="t" r="r" b="b"/>
            <a:pathLst>
              <a:path w="3584177" h="985649">
                <a:moveTo>
                  <a:pt x="0" y="0"/>
                </a:moveTo>
                <a:lnTo>
                  <a:pt x="3584178" y="0"/>
                </a:lnTo>
                <a:lnTo>
                  <a:pt x="3584178" y="985649"/>
                </a:lnTo>
                <a:lnTo>
                  <a:pt x="0" y="98564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847FB5-9084-474D-AFB6-49F0FEABA7C1}"/>
              </a:ext>
            </a:extLst>
          </p:cNvPr>
          <p:cNvGrpSpPr/>
          <p:nvPr/>
        </p:nvGrpSpPr>
        <p:grpSpPr>
          <a:xfrm>
            <a:off x="445724" y="1008444"/>
            <a:ext cx="5710496" cy="2764207"/>
            <a:chOff x="445724" y="1008444"/>
            <a:chExt cx="5710496" cy="2764207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BA01E622-78C4-4EC1-94B3-246231BEE41E}"/>
                </a:ext>
              </a:extLst>
            </p:cNvPr>
            <p:cNvSpPr/>
            <p:nvPr/>
          </p:nvSpPr>
          <p:spPr>
            <a:xfrm>
              <a:off x="445724" y="1008444"/>
              <a:ext cx="5710496" cy="2764207"/>
            </a:xfrm>
            <a:prstGeom prst="wedgeRoundRectCallout">
              <a:avLst>
                <a:gd name="adj1" fmla="val 43166"/>
                <a:gd name="adj2" fmla="val 73885"/>
                <a:gd name="adj3" fmla="val 16667"/>
              </a:avLst>
            </a:prstGeom>
            <a:solidFill>
              <a:schemeClr val="bg2">
                <a:alpha val="72000"/>
              </a:schemeClr>
            </a:solidFill>
            <a:ln w="38100">
              <a:solidFill>
                <a:srgbClr val="5D54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26FDC7-338E-4921-B1E3-09C6F3E334C0}"/>
                </a:ext>
              </a:extLst>
            </p:cNvPr>
            <p:cNvSpPr txBox="1"/>
            <p:nvPr/>
          </p:nvSpPr>
          <p:spPr>
            <a:xfrm>
              <a:off x="745293" y="1127002"/>
              <a:ext cx="508264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kính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kia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thì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nhỉ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16F599-24BB-463D-83A0-A82C0F616F45}"/>
              </a:ext>
            </a:extLst>
          </p:cNvPr>
          <p:cNvGrpSpPr/>
          <p:nvPr/>
        </p:nvGrpSpPr>
        <p:grpSpPr>
          <a:xfrm>
            <a:off x="13911610" y="921852"/>
            <a:ext cx="4193263" cy="2112002"/>
            <a:chOff x="697525" y="1144114"/>
            <a:chExt cx="5324979" cy="209472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1C3547DB-0EC7-4880-B77E-6ACEF7F3F90F}"/>
                </a:ext>
              </a:extLst>
            </p:cNvPr>
            <p:cNvSpPr/>
            <p:nvPr/>
          </p:nvSpPr>
          <p:spPr>
            <a:xfrm>
              <a:off x="697525" y="1144114"/>
              <a:ext cx="5324979" cy="2094724"/>
            </a:xfrm>
            <a:prstGeom prst="wedgeRoundRectCallout">
              <a:avLst>
                <a:gd name="adj1" fmla="val 20560"/>
                <a:gd name="adj2" fmla="val 77777"/>
                <a:gd name="adj3" fmla="val 16667"/>
              </a:avLst>
            </a:prstGeom>
            <a:solidFill>
              <a:schemeClr val="bg2">
                <a:alpha val="72000"/>
              </a:schemeClr>
            </a:solidFill>
            <a:ln w="38100">
              <a:solidFill>
                <a:srgbClr val="5D54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EB8683-D8C2-4B44-98AC-109FEA8881DA}"/>
                </a:ext>
              </a:extLst>
            </p:cNvPr>
            <p:cNvSpPr txBox="1"/>
            <p:nvPr/>
          </p:nvSpPr>
          <p:spPr>
            <a:xfrm>
              <a:off x="803603" y="1197352"/>
              <a:ext cx="5082645" cy="1923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Ta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lấy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nhân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rộng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5DBD7E-B70E-47FC-B78D-7FE541D175C1}"/>
              </a:ext>
            </a:extLst>
          </p:cNvPr>
          <p:cNvSpPr/>
          <p:nvPr/>
        </p:nvSpPr>
        <p:spPr>
          <a:xfrm>
            <a:off x="7394556" y="171701"/>
            <a:ext cx="4186294" cy="1771399"/>
          </a:xfrm>
          <a:prstGeom prst="roundRect">
            <a:avLst>
              <a:gd name="adj" fmla="val 34457"/>
            </a:avLst>
          </a:prstGeom>
          <a:solidFill>
            <a:srgbClr val="FFD55A">
              <a:alpha val="86000"/>
            </a:srgbClr>
          </a:solidFill>
          <a:ln w="63500" cap="rnd" cmpd="sng">
            <a:solidFill>
              <a:srgbClr val="FFD55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1FA64B5-6F1F-48AD-8C7C-131AE6C97AC9}"/>
                  </a:ext>
                </a:extLst>
              </p:cNvPr>
              <p:cNvSpPr/>
              <p:nvPr/>
            </p:nvSpPr>
            <p:spPr>
              <a:xfrm>
                <a:off x="12018116" y="5585339"/>
                <a:ext cx="660758" cy="1286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1FA64B5-6F1F-48AD-8C7C-131AE6C97A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116" y="5585339"/>
                <a:ext cx="660758" cy="128637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CF72C9-CE22-4782-8383-31D067EC36FD}"/>
                  </a:ext>
                </a:extLst>
              </p:cNvPr>
              <p:cNvSpPr/>
              <p:nvPr/>
            </p:nvSpPr>
            <p:spPr>
              <a:xfrm>
                <a:off x="12013798" y="5585339"/>
                <a:ext cx="660758" cy="1286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CF72C9-CE22-4782-8383-31D067EC3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3798" y="5585339"/>
                <a:ext cx="660758" cy="128637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itle 1">
            <a:extLst>
              <a:ext uri="{FF2B5EF4-FFF2-40B4-BE49-F238E27FC236}">
                <a16:creationId xmlns:a16="http://schemas.microsoft.com/office/drawing/2014/main" id="{675A7FD1-42B2-4646-A7D5-843A979B0DBE}"/>
              </a:ext>
            </a:extLst>
          </p:cNvPr>
          <p:cNvSpPr txBox="1">
            <a:spLocks/>
          </p:cNvSpPr>
          <p:nvPr/>
        </p:nvSpPr>
        <p:spPr>
          <a:xfrm>
            <a:off x="12439499" y="6198925"/>
            <a:ext cx="1086065" cy="442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EFAB0ED-0018-4037-974E-C15E5677EA61}"/>
                  </a:ext>
                </a:extLst>
              </p:cNvPr>
              <p:cNvSpPr/>
              <p:nvPr/>
            </p:nvSpPr>
            <p:spPr>
              <a:xfrm>
                <a:off x="13199503" y="7188803"/>
                <a:ext cx="660758" cy="129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EFAB0ED-0018-4037-974E-C15E5677EA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9503" y="7188803"/>
                <a:ext cx="660758" cy="129291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4CF734B-97CE-42B3-B5E9-619B5877C3F2}"/>
                  </a:ext>
                </a:extLst>
              </p:cNvPr>
              <p:cNvSpPr/>
              <p:nvPr/>
            </p:nvSpPr>
            <p:spPr>
              <a:xfrm>
                <a:off x="13195185" y="7179958"/>
                <a:ext cx="660758" cy="129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4CF734B-97CE-42B3-B5E9-619B5877C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5185" y="7179958"/>
                <a:ext cx="660758" cy="129291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itle 1">
            <a:extLst>
              <a:ext uri="{FF2B5EF4-FFF2-40B4-BE49-F238E27FC236}">
                <a16:creationId xmlns:a16="http://schemas.microsoft.com/office/drawing/2014/main" id="{AFBC23BD-2B20-4370-9B57-838E4A57CBF9}"/>
              </a:ext>
            </a:extLst>
          </p:cNvPr>
          <p:cNvSpPr txBox="1">
            <a:spLocks/>
          </p:cNvSpPr>
          <p:nvPr/>
        </p:nvSpPr>
        <p:spPr>
          <a:xfrm>
            <a:off x="13578046" y="7787011"/>
            <a:ext cx="1086065" cy="442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F96909F3-9E34-4CD0-9447-CD29AFCCE64B}"/>
              </a:ext>
            </a:extLst>
          </p:cNvPr>
          <p:cNvSpPr txBox="1">
            <a:spLocks/>
          </p:cNvSpPr>
          <p:nvPr/>
        </p:nvSpPr>
        <p:spPr>
          <a:xfrm>
            <a:off x="7604343" y="707758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8ED64992-CDC1-4B2E-BE1C-36766CA8E314}"/>
              </a:ext>
            </a:extLst>
          </p:cNvPr>
          <p:cNvSpPr txBox="1">
            <a:spLocks/>
          </p:cNvSpPr>
          <p:nvPr/>
        </p:nvSpPr>
        <p:spPr>
          <a:xfrm>
            <a:off x="1466482" y="6243048"/>
            <a:ext cx="1295884" cy="4852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 m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264DFFA8-8FF6-4101-8CC1-F57A509EABB3}"/>
              </a:ext>
            </a:extLst>
          </p:cNvPr>
          <p:cNvSpPr txBox="1">
            <a:spLocks/>
          </p:cNvSpPr>
          <p:nvPr/>
        </p:nvSpPr>
        <p:spPr>
          <a:xfrm>
            <a:off x="183126" y="7722439"/>
            <a:ext cx="1295884" cy="4852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 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23457E-6 L -0.20477 -0.5074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253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6914E-6 L -0.18489 -0.662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3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9" grpId="0"/>
      <p:bldP spid="39" grpId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4317938" y="-3712215"/>
            <a:ext cx="9653101" cy="17406630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4838812" y="6574436"/>
            <a:ext cx="573728" cy="62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4677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7" name="Freeform 7"/>
          <p:cNvSpPr/>
          <p:nvPr/>
        </p:nvSpPr>
        <p:spPr>
          <a:xfrm>
            <a:off x="-1162" y="5885320"/>
            <a:ext cx="2117235" cy="4222637"/>
          </a:xfrm>
          <a:custGeom>
            <a:avLst/>
            <a:gdLst/>
            <a:ahLst/>
            <a:cxnLst/>
            <a:rect l="l" t="t" r="r" b="b"/>
            <a:pathLst>
              <a:path w="2836384" h="5878515">
                <a:moveTo>
                  <a:pt x="0" y="0"/>
                </a:moveTo>
                <a:lnTo>
                  <a:pt x="2836384" y="0"/>
                </a:lnTo>
                <a:lnTo>
                  <a:pt x="2836384" y="5878515"/>
                </a:lnTo>
                <a:lnTo>
                  <a:pt x="0" y="58785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5F41902-C747-4AE5-A0B9-11EBEAEA4E8D}"/>
              </a:ext>
            </a:extLst>
          </p:cNvPr>
          <p:cNvGrpSpPr/>
          <p:nvPr/>
        </p:nvGrpSpPr>
        <p:grpSpPr>
          <a:xfrm>
            <a:off x="303823" y="179424"/>
            <a:ext cx="17680354" cy="2378519"/>
            <a:chOff x="324618" y="244203"/>
            <a:chExt cx="17680354" cy="23785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83934D0-28B1-460F-B503-C6804DE7693B}"/>
                </a:ext>
              </a:extLst>
            </p:cNvPr>
            <p:cNvGrpSpPr/>
            <p:nvPr/>
          </p:nvGrpSpPr>
          <p:grpSpPr>
            <a:xfrm>
              <a:off x="324618" y="244203"/>
              <a:ext cx="17680354" cy="2378519"/>
              <a:chOff x="2533508" y="952500"/>
              <a:chExt cx="13635057" cy="2378519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7452909-4E2C-426C-936E-EE357A1D4F13}"/>
                  </a:ext>
                </a:extLst>
              </p:cNvPr>
              <p:cNvSpPr/>
              <p:nvPr/>
            </p:nvSpPr>
            <p:spPr>
              <a:xfrm>
                <a:off x="2533508" y="952500"/>
                <a:ext cx="13635057" cy="2378519"/>
              </a:xfrm>
              <a:prstGeom prst="roundRect">
                <a:avLst>
                  <a:gd name="adj" fmla="val 34457"/>
                </a:avLst>
              </a:prstGeom>
              <a:solidFill>
                <a:srgbClr val="FCF4E5"/>
              </a:solidFill>
              <a:ln w="63500" cap="rnd" cmpd="sng">
                <a:solidFill>
                  <a:srgbClr val="5D546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8AA9DF-D565-4C86-81A3-087A6EF925B7}"/>
                  </a:ext>
                </a:extLst>
              </p:cNvPr>
              <p:cNvSpPr txBox="1"/>
              <p:nvPr/>
            </p:nvSpPr>
            <p:spPr>
              <a:xfrm>
                <a:off x="2915985" y="1038004"/>
                <a:ext cx="128701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nhật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ta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phải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thực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E990F9-881A-4ACB-93AB-7AA53F77E9E0}"/>
                </a:ext>
              </a:extLst>
            </p:cNvPr>
            <p:cNvGrpSpPr/>
            <p:nvPr/>
          </p:nvGrpSpPr>
          <p:grpSpPr>
            <a:xfrm>
              <a:off x="5725509" y="1052982"/>
              <a:ext cx="4574408" cy="1412887"/>
              <a:chOff x="5970040" y="688849"/>
              <a:chExt cx="3549169" cy="14128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4EBEA23F-E912-4CB0-A90D-820B0E8C8228}"/>
                      </a:ext>
                    </a:extLst>
                  </p:cNvPr>
                  <p:cNvSpPr/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4EBEA23F-E912-4CB0-A90D-820B0E8C822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BD414A29-E116-40D1-B1DA-F9E31AFAA687}"/>
                      </a:ext>
                    </a:extLst>
                  </p:cNvPr>
                  <p:cNvSpPr/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44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BD414A29-E116-40D1-B1DA-F9E31AFAA68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59D6B307-9531-433A-940A-A124D5AEB6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0040" y="1133229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6A6E6EB-3EC4-4C15-8273-AF4CFD674243}"/>
              </a:ext>
            </a:extLst>
          </p:cNvPr>
          <p:cNvGrpSpPr/>
          <p:nvPr/>
        </p:nvGrpSpPr>
        <p:grpSpPr>
          <a:xfrm>
            <a:off x="11811004" y="2643447"/>
            <a:ext cx="6317346" cy="6218484"/>
            <a:chOff x="10935638" y="2010756"/>
            <a:chExt cx="6317346" cy="6218484"/>
          </a:xfrm>
        </p:grpSpPr>
        <p:sp>
          <p:nvSpPr>
            <p:cNvPr id="6" name="TextBox 6"/>
            <p:cNvSpPr txBox="1"/>
            <p:nvPr/>
          </p:nvSpPr>
          <p:spPr>
            <a:xfrm>
              <a:off x="11501632" y="6515100"/>
              <a:ext cx="573728" cy="623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77"/>
                </a:lnSpc>
                <a:spcBef>
                  <a:spcPct val="0"/>
                </a:spcBef>
              </a:pPr>
              <a:r>
                <a:rPr lang="en-US" sz="4677" dirty="0">
                  <a:solidFill>
                    <a:srgbClr val="FFFFFF"/>
                  </a:solidFill>
                  <a:latin typeface="Sniglet"/>
                </a:rPr>
                <a:t>C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937642B-08D7-4E82-B332-8B9AE7C7D8D0}"/>
                </a:ext>
              </a:extLst>
            </p:cNvPr>
            <p:cNvGrpSpPr/>
            <p:nvPr/>
          </p:nvGrpSpPr>
          <p:grpSpPr>
            <a:xfrm rot="5400000">
              <a:off x="12081830" y="3573428"/>
              <a:ext cx="3711207" cy="3724145"/>
              <a:chOff x="2298403" y="2020696"/>
              <a:chExt cx="3048001" cy="3056564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3B852B2-B9B8-4D8D-A28E-931796B0781E}"/>
                  </a:ext>
                </a:extLst>
              </p:cNvPr>
              <p:cNvSpPr/>
              <p:nvPr/>
            </p:nvSpPr>
            <p:spPr>
              <a:xfrm>
                <a:off x="2298404" y="2020696"/>
                <a:ext cx="3048000" cy="30511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8401D07-6C6F-4FD8-9F9C-ED8932F5C8CC}"/>
                  </a:ext>
                </a:extLst>
              </p:cNvPr>
              <p:cNvCxnSpPr/>
              <p:nvPr/>
            </p:nvCxnSpPr>
            <p:spPr>
              <a:xfrm>
                <a:off x="2298404" y="3011295"/>
                <a:ext cx="3048000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3A4AB48-803A-49C0-A6D0-C30CA5CB60B0}"/>
                  </a:ext>
                </a:extLst>
              </p:cNvPr>
              <p:cNvCxnSpPr/>
              <p:nvPr/>
            </p:nvCxnSpPr>
            <p:spPr>
              <a:xfrm>
                <a:off x="2298404" y="4043421"/>
                <a:ext cx="3048000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029BF36-FD74-4AE2-9785-C05C80E56E13}"/>
                  </a:ext>
                </a:extLst>
              </p:cNvPr>
              <p:cNvCxnSpPr/>
              <p:nvPr/>
            </p:nvCxnSpPr>
            <p:spPr>
              <a:xfrm>
                <a:off x="3517604" y="2020696"/>
                <a:ext cx="0" cy="30511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696D2C9-91DC-4F15-808A-C839EF66D37E}"/>
                  </a:ext>
                </a:extLst>
              </p:cNvPr>
              <p:cNvCxnSpPr/>
              <p:nvPr/>
            </p:nvCxnSpPr>
            <p:spPr>
              <a:xfrm>
                <a:off x="2908004" y="2020696"/>
                <a:ext cx="0" cy="30511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5A8347B-7784-4905-986D-6AE97A723850}"/>
                  </a:ext>
                </a:extLst>
              </p:cNvPr>
              <p:cNvCxnSpPr/>
              <p:nvPr/>
            </p:nvCxnSpPr>
            <p:spPr>
              <a:xfrm>
                <a:off x="4127204" y="2020696"/>
                <a:ext cx="0" cy="30511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03D3FCF-CEA0-447E-893C-9D937DA3E07C}"/>
                  </a:ext>
                </a:extLst>
              </p:cNvPr>
              <p:cNvCxnSpPr/>
              <p:nvPr/>
            </p:nvCxnSpPr>
            <p:spPr>
              <a:xfrm>
                <a:off x="4736804" y="2020696"/>
                <a:ext cx="0" cy="30511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3553B50-BD6A-4027-88CF-57ABC6FD85B8}"/>
                  </a:ext>
                </a:extLst>
              </p:cNvPr>
              <p:cNvSpPr/>
              <p:nvPr/>
            </p:nvSpPr>
            <p:spPr>
              <a:xfrm>
                <a:off x="2298404" y="3012624"/>
                <a:ext cx="2438400" cy="2044961"/>
              </a:xfrm>
              <a:prstGeom prst="rect">
                <a:avLst/>
              </a:prstGeom>
              <a:solidFill>
                <a:srgbClr val="F9DA88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B57C317-4FDE-420E-9347-EC95C7A1D08C}"/>
                  </a:ext>
                </a:extLst>
              </p:cNvPr>
              <p:cNvCxnSpPr/>
              <p:nvPr/>
            </p:nvCxnSpPr>
            <p:spPr>
              <a:xfrm>
                <a:off x="3517604" y="2997010"/>
                <a:ext cx="0" cy="20605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D82A15D-A403-40D4-9704-019C5431B597}"/>
                  </a:ext>
                </a:extLst>
              </p:cNvPr>
              <p:cNvCxnSpPr/>
              <p:nvPr/>
            </p:nvCxnSpPr>
            <p:spPr>
              <a:xfrm>
                <a:off x="2908003" y="3016685"/>
                <a:ext cx="0" cy="20605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E06C92E-B6F7-4192-B564-3D143E8EF004}"/>
                  </a:ext>
                </a:extLst>
              </p:cNvPr>
              <p:cNvCxnSpPr/>
              <p:nvPr/>
            </p:nvCxnSpPr>
            <p:spPr>
              <a:xfrm>
                <a:off x="4127203" y="3016685"/>
                <a:ext cx="0" cy="20605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289A357-5966-4FFF-BFAF-8BF3952996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8403" y="4043421"/>
                <a:ext cx="2451397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64FC882-062B-47B4-B715-DB6652FA4A8D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0" y="3579897"/>
              <a:ext cx="0" cy="361818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DBC036D-F9B5-4139-B471-9FB52C4C457F}"/>
                </a:ext>
              </a:extLst>
            </p:cNvPr>
            <p:cNvCxnSpPr>
              <a:cxnSpLocks/>
            </p:cNvCxnSpPr>
            <p:nvPr/>
          </p:nvCxnSpPr>
          <p:spPr>
            <a:xfrm>
              <a:off x="12099333" y="7488075"/>
              <a:ext cx="3637889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0" name="Object 14">
              <a:extLst>
                <a:ext uri="{FF2B5EF4-FFF2-40B4-BE49-F238E27FC236}">
                  <a16:creationId xmlns:a16="http://schemas.microsoft.com/office/drawing/2014/main" id="{9937D66A-E619-44B4-AE6A-F62C992862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4757686"/>
                </p:ext>
              </p:extLst>
            </p:nvPr>
          </p:nvGraphicFramePr>
          <p:xfrm>
            <a:off x="13335000" y="7488076"/>
            <a:ext cx="1142998" cy="7411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0" name="Equation" r:id="rId10" imgW="203040" imgH="177480" progId="Equation.3">
                    <p:embed/>
                  </p:oleObj>
                </mc:Choice>
                <mc:Fallback>
                  <p:oleObj name="Equation" r:id="rId10" imgW="203040" imgH="177480" progId="Equation.3">
                    <p:embed/>
                    <p:pic>
                      <p:nvPicPr>
                        <p:cNvPr id="13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35000" y="7488076"/>
                          <a:ext cx="1142998" cy="7411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1" name="Object 14">
              <a:extLst>
                <a:ext uri="{FF2B5EF4-FFF2-40B4-BE49-F238E27FC236}">
                  <a16:creationId xmlns:a16="http://schemas.microsoft.com/office/drawing/2014/main" id="{6B50CA58-FDFE-43A7-9CF2-9AA87A854A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2941132"/>
                </p:ext>
              </p:extLst>
            </p:nvPr>
          </p:nvGraphicFramePr>
          <p:xfrm>
            <a:off x="16109986" y="5072292"/>
            <a:ext cx="1142998" cy="7411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1" name="Equation" r:id="rId10" imgW="203040" imgH="177480" progId="Equation.3">
                    <p:embed/>
                  </p:oleObj>
                </mc:Choice>
                <mc:Fallback>
                  <p:oleObj name="Equation" r:id="rId10" imgW="203040" imgH="177480" progId="Equation.3">
                    <p:embed/>
                    <p:pic>
                      <p:nvPicPr>
                        <p:cNvPr id="90" name="Object 14">
                          <a:extLst>
                            <a:ext uri="{FF2B5EF4-FFF2-40B4-BE49-F238E27FC236}">
                              <a16:creationId xmlns:a16="http://schemas.microsoft.com/office/drawing/2014/main" id="{9937D66A-E619-44B4-AE6A-F62C992862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09986" y="5072292"/>
                          <a:ext cx="1142998" cy="7411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22AB926-6009-45B7-BEAE-3AD77EBD8B7B}"/>
                </a:ext>
              </a:extLst>
            </p:cNvPr>
            <p:cNvSpPr txBox="1"/>
            <p:nvPr/>
          </p:nvSpPr>
          <p:spPr>
            <a:xfrm>
              <a:off x="11639536" y="2989526"/>
              <a:ext cx="510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F7501BE-0702-436E-B255-50A0F1483441}"/>
                </a:ext>
              </a:extLst>
            </p:cNvPr>
            <p:cNvSpPr txBox="1"/>
            <p:nvPr/>
          </p:nvSpPr>
          <p:spPr>
            <a:xfrm>
              <a:off x="15724002" y="2989526"/>
              <a:ext cx="89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19B1F65-5217-4B34-9C05-7D4CE77BE926}"/>
                </a:ext>
              </a:extLst>
            </p:cNvPr>
            <p:cNvSpPr txBox="1"/>
            <p:nvPr/>
          </p:nvSpPr>
          <p:spPr>
            <a:xfrm>
              <a:off x="15738841" y="7150231"/>
              <a:ext cx="89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F958BA4-D46A-4A73-BF98-45FE9247D744}"/>
                </a:ext>
              </a:extLst>
            </p:cNvPr>
            <p:cNvSpPr txBox="1"/>
            <p:nvPr/>
          </p:nvSpPr>
          <p:spPr>
            <a:xfrm>
              <a:off x="11559414" y="7150231"/>
              <a:ext cx="89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D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F5572CDA-2740-4257-B2D8-384715BDB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75360" y="3407108"/>
              <a:ext cx="2287428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E5FEEA7-AF41-4744-B7F6-7C4E20464B53}"/>
                </a:ext>
              </a:extLst>
            </p:cNvPr>
            <p:cNvSpPr txBox="1"/>
            <p:nvPr/>
          </p:nvSpPr>
          <p:spPr>
            <a:xfrm>
              <a:off x="14369354" y="2968303"/>
              <a:ext cx="747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M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3BE5EA4-B908-4DB3-9F42-690A6B2C9752}"/>
                </a:ext>
              </a:extLst>
            </p:cNvPr>
            <p:cNvSpPr txBox="1"/>
            <p:nvPr/>
          </p:nvSpPr>
          <p:spPr>
            <a:xfrm>
              <a:off x="14601262" y="6499994"/>
              <a:ext cx="747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N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EA2B39C-5C73-4C78-B037-3DAA94042882}"/>
                </a:ext>
              </a:extLst>
            </p:cNvPr>
            <p:cNvSpPr txBox="1"/>
            <p:nvPr/>
          </p:nvSpPr>
          <p:spPr>
            <a:xfrm>
              <a:off x="11596862" y="6413285"/>
              <a:ext cx="747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P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2AE88503-5449-444A-865B-3D2387360DDA}"/>
                </a:ext>
              </a:extLst>
            </p:cNvPr>
            <p:cNvCxnSpPr>
              <a:cxnSpLocks/>
            </p:cNvCxnSpPr>
            <p:nvPr/>
          </p:nvCxnSpPr>
          <p:spPr>
            <a:xfrm>
              <a:off x="11916466" y="3579897"/>
              <a:ext cx="0" cy="2994539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2" name="Object 12">
              <a:extLst>
                <a:ext uri="{FF2B5EF4-FFF2-40B4-BE49-F238E27FC236}">
                  <a16:creationId xmlns:a16="http://schemas.microsoft.com/office/drawing/2014/main" id="{BFDC3EDD-CCE6-4D40-8719-50FB4F5647D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6165129"/>
                </p:ext>
              </p:extLst>
            </p:nvPr>
          </p:nvGraphicFramePr>
          <p:xfrm>
            <a:off x="10935638" y="4500234"/>
            <a:ext cx="852858" cy="1356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2" name="Equation" r:id="rId12" imgW="279360" imgH="393480" progId="Equation.3">
                    <p:embed/>
                  </p:oleObj>
                </mc:Choice>
                <mc:Fallback>
                  <p:oleObj name="Equation" r:id="rId12" imgW="279360" imgH="393480" progId="Equation.3">
                    <p:embed/>
                    <p:pic>
                      <p:nvPicPr>
                        <p:cNvPr id="2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35638" y="4500234"/>
                          <a:ext cx="852858" cy="1356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" name="Object 8">
              <a:extLst>
                <a:ext uri="{FF2B5EF4-FFF2-40B4-BE49-F238E27FC236}">
                  <a16:creationId xmlns:a16="http://schemas.microsoft.com/office/drawing/2014/main" id="{3370E41B-F11F-4377-88B4-36D1FD0D5CF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877319"/>
                </p:ext>
              </p:extLst>
            </p:nvPr>
          </p:nvGraphicFramePr>
          <p:xfrm>
            <a:off x="12891023" y="2010756"/>
            <a:ext cx="981513" cy="1405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" name="Equation" r:id="rId14" imgW="279360" imgH="393480" progId="Equation.3">
                    <p:embed/>
                  </p:oleObj>
                </mc:Choice>
                <mc:Fallback>
                  <p:oleObj name="Equation" r:id="rId14" imgW="279360" imgH="393480" progId="Equation.3">
                    <p:embed/>
                    <p:pic>
                      <p:nvPicPr>
                        <p:cNvPr id="2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1023" y="2010756"/>
                          <a:ext cx="981513" cy="14057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EFA0E1A-8907-4282-A8DA-493AAFB088E9}"/>
              </a:ext>
            </a:extLst>
          </p:cNvPr>
          <p:cNvGrpSpPr/>
          <p:nvPr/>
        </p:nvGrpSpPr>
        <p:grpSpPr>
          <a:xfrm>
            <a:off x="1850890" y="3501776"/>
            <a:ext cx="10871183" cy="3502994"/>
            <a:chOff x="1687261" y="3303952"/>
            <a:chExt cx="10871183" cy="3502994"/>
          </a:xfrm>
        </p:grpSpPr>
        <p:sp>
          <p:nvSpPr>
            <p:cNvPr id="116" name="Title 1">
              <a:extLst>
                <a:ext uri="{FF2B5EF4-FFF2-40B4-BE49-F238E27FC236}">
                  <a16:creationId xmlns:a16="http://schemas.microsoft.com/office/drawing/2014/main" id="{7AC187BB-53A8-4877-B8D5-F14DF71370EB}"/>
                </a:ext>
              </a:extLst>
            </p:cNvPr>
            <p:cNvSpPr txBox="1">
              <a:spLocks/>
            </p:cNvSpPr>
            <p:nvPr/>
          </p:nvSpPr>
          <p:spPr>
            <a:xfrm>
              <a:off x="1687261" y="3506624"/>
              <a:ext cx="9405939" cy="2089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Theo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ta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thấy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: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vuông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ABCD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1m ,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15 ô,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mỗi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ô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  m .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AMNP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8 ô,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     m </a:t>
              </a:r>
              <a:r>
                <a:rPr lang="en-US" sz="24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. </a:t>
              </a:r>
              <a:endParaRPr lang="en-US" sz="3600" b="1" dirty="0">
                <a:solidFill>
                  <a:schemeClr val="tx2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9" name="Title 1">
              <a:extLst>
                <a:ext uri="{FF2B5EF4-FFF2-40B4-BE49-F238E27FC236}">
                  <a16:creationId xmlns:a16="http://schemas.microsoft.com/office/drawing/2014/main" id="{AE55DF6C-2E09-4EF8-9B7A-595F4B2A7409}"/>
                </a:ext>
              </a:extLst>
            </p:cNvPr>
            <p:cNvSpPr txBox="1">
              <a:spLocks/>
            </p:cNvSpPr>
            <p:nvPr/>
          </p:nvSpPr>
          <p:spPr>
            <a:xfrm>
              <a:off x="9009275" y="3303952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80E2782-6CA0-4B09-B02E-3F2E2A82E6EC}"/>
                    </a:ext>
                  </a:extLst>
                </p:cNvPr>
                <p:cNvSpPr/>
                <p:nvPr/>
              </p:nvSpPr>
              <p:spPr>
                <a:xfrm>
                  <a:off x="5775531" y="5640023"/>
                  <a:ext cx="898003" cy="11669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rgbClr val="1F497D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rgbClr val="1F497D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rgbClr val="1F497D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80E2782-6CA0-4B09-B02E-3F2E2A82E6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5531" y="5640023"/>
                  <a:ext cx="898003" cy="116692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Title 1">
              <a:extLst>
                <a:ext uri="{FF2B5EF4-FFF2-40B4-BE49-F238E27FC236}">
                  <a16:creationId xmlns:a16="http://schemas.microsoft.com/office/drawing/2014/main" id="{B3FCBC12-3AAE-4F78-A7F0-BC2AC34B0450}"/>
                </a:ext>
              </a:extLst>
            </p:cNvPr>
            <p:cNvSpPr txBox="1">
              <a:spLocks/>
            </p:cNvSpPr>
            <p:nvPr/>
          </p:nvSpPr>
          <p:spPr>
            <a:xfrm>
              <a:off x="9009275" y="415058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E99A50A3-999A-4D2E-B7F4-6CCE3D63F52B}"/>
                    </a:ext>
                  </a:extLst>
                </p:cNvPr>
                <p:cNvSpPr/>
                <p:nvPr/>
              </p:nvSpPr>
              <p:spPr>
                <a:xfrm>
                  <a:off x="9435068" y="3994259"/>
                  <a:ext cx="898003" cy="11669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rgbClr val="1F497D"/>
                                </a:solidFill>
                                <a:latin typeface="UTM Avo" panose="0204060305050602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rgbClr val="1F497D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rgbClr val="1F497D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E99A50A3-999A-4D2E-B7F4-6CCE3D63F5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5068" y="3994259"/>
                  <a:ext cx="898003" cy="116692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5" name="Title 1">
              <a:extLst>
                <a:ext uri="{FF2B5EF4-FFF2-40B4-BE49-F238E27FC236}">
                  <a16:creationId xmlns:a16="http://schemas.microsoft.com/office/drawing/2014/main" id="{91929793-24FC-4B4A-851B-D11FFEF6B34E}"/>
                </a:ext>
              </a:extLst>
            </p:cNvPr>
            <p:cNvSpPr txBox="1">
              <a:spLocks/>
            </p:cNvSpPr>
            <p:nvPr/>
          </p:nvSpPr>
          <p:spPr>
            <a:xfrm>
              <a:off x="5415371" y="5767951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307DB50-12F9-4C4F-B78D-1EDFCDD33CB0}"/>
              </a:ext>
            </a:extLst>
          </p:cNvPr>
          <p:cNvGrpSpPr/>
          <p:nvPr/>
        </p:nvGrpSpPr>
        <p:grpSpPr>
          <a:xfrm>
            <a:off x="2254443" y="7205541"/>
            <a:ext cx="9405939" cy="2106819"/>
            <a:chOff x="1987187" y="6746203"/>
            <a:chExt cx="9405939" cy="2106819"/>
          </a:xfrm>
        </p:grpSpPr>
        <p:sp>
          <p:nvSpPr>
            <p:cNvPr id="117" name="Title 1">
              <a:extLst>
                <a:ext uri="{FF2B5EF4-FFF2-40B4-BE49-F238E27FC236}">
                  <a16:creationId xmlns:a16="http://schemas.microsoft.com/office/drawing/2014/main" id="{7CBCB539-657F-4165-8AED-F3505D0CF632}"/>
                </a:ext>
              </a:extLst>
            </p:cNvPr>
            <p:cNvSpPr txBox="1">
              <a:spLocks/>
            </p:cNvSpPr>
            <p:nvPr/>
          </p:nvSpPr>
          <p:spPr>
            <a:xfrm>
              <a:off x="1987187" y="6746203"/>
              <a:ext cx="9405939" cy="2089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AMNP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            (m )</a:t>
              </a:r>
              <a:r>
                <a:rPr lang="en-US" sz="24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. </a:t>
              </a:r>
              <a:endParaRPr lang="en-US" sz="3600" b="1" dirty="0">
                <a:solidFill>
                  <a:schemeClr val="tx2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4B84CC0-4FC8-4291-9D7D-A7E47115A906}"/>
                </a:ext>
              </a:extLst>
            </p:cNvPr>
            <p:cNvGrpSpPr/>
            <p:nvPr/>
          </p:nvGrpSpPr>
          <p:grpSpPr>
            <a:xfrm>
              <a:off x="6027666" y="7680265"/>
              <a:ext cx="3561324" cy="1172757"/>
              <a:chOff x="5640234" y="7910888"/>
              <a:chExt cx="4574408" cy="12121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E0829E05-6CCF-4E89-937A-8760A9E49DEA}"/>
                      </a:ext>
                    </a:extLst>
                  </p:cNvPr>
                  <p:cNvSpPr/>
                  <p:nvPr/>
                </p:nvSpPr>
                <p:spPr>
                  <a:xfrm>
                    <a:off x="6832352" y="7914479"/>
                    <a:ext cx="786951" cy="12061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b="1" i="1" smtClean="0">
                                  <a:solidFill>
                                    <a:srgbClr val="385D8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600" b="1" i="0" smtClean="0">
                                  <a:solidFill>
                                    <a:srgbClr val="385D8B"/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600" b="1" i="0" smtClean="0">
                                  <a:solidFill>
                                    <a:srgbClr val="385D8B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2800" b="1" dirty="0">
                      <a:solidFill>
                        <a:srgbClr val="385D8B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E0829E05-6CCF-4E89-937A-8760A9E49DE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32352" y="7914479"/>
                    <a:ext cx="786951" cy="120614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0D09C957-65CD-41E7-8809-3792354BA8ED}"/>
                      </a:ext>
                    </a:extLst>
                  </p:cNvPr>
                  <p:cNvSpPr/>
                  <p:nvPr/>
                </p:nvSpPr>
                <p:spPr>
                  <a:xfrm>
                    <a:off x="8186645" y="7910888"/>
                    <a:ext cx="786951" cy="12121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b="1" i="1" smtClean="0">
                                  <a:solidFill>
                                    <a:srgbClr val="385D8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600" b="1" i="0" smtClean="0">
                                  <a:solidFill>
                                    <a:srgbClr val="385D8B"/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600" b="1" i="0" smtClean="0">
                                  <a:solidFill>
                                    <a:srgbClr val="385D8B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rgbClr val="385D8B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0D09C957-65CD-41E7-8809-3792354BA8E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86645" y="7910888"/>
                    <a:ext cx="786951" cy="121217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9" name="Title 1">
                <a:extLst>
                  <a:ext uri="{FF2B5EF4-FFF2-40B4-BE49-F238E27FC236}">
                    <a16:creationId xmlns:a16="http://schemas.microsoft.com/office/drawing/2014/main" id="{49E629D4-5B13-45A6-9F06-DA2CD8D943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40234" y="8197202"/>
                <a:ext cx="4574408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385D8B"/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  <p:sp>
          <p:nvSpPr>
            <p:cNvPr id="131" name="Title 1">
              <a:extLst>
                <a:ext uri="{FF2B5EF4-FFF2-40B4-BE49-F238E27FC236}">
                  <a16:creationId xmlns:a16="http://schemas.microsoft.com/office/drawing/2014/main" id="{C1DCD048-0C9A-46C8-928A-B0EB1EC31E3C}"/>
                </a:ext>
              </a:extLst>
            </p:cNvPr>
            <p:cNvSpPr txBox="1">
              <a:spLocks/>
            </p:cNvSpPr>
            <p:nvPr/>
          </p:nvSpPr>
          <p:spPr>
            <a:xfrm>
              <a:off x="7568435" y="7727477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2">
            <a:extLst>
              <a:ext uri="{FF2B5EF4-FFF2-40B4-BE49-F238E27FC236}">
                <a16:creationId xmlns:a16="http://schemas.microsoft.com/office/drawing/2014/main" id="{254A2A0C-8BE2-4D1C-9514-1E06243BC706}"/>
              </a:ext>
            </a:extLst>
          </p:cNvPr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3">
            <a:extLst>
              <a:ext uri="{FF2B5EF4-FFF2-40B4-BE49-F238E27FC236}">
                <a16:creationId xmlns:a16="http://schemas.microsoft.com/office/drawing/2014/main" id="{779D65F6-F005-4E06-86A2-F2E567A3F8C1}"/>
              </a:ext>
            </a:extLst>
          </p:cNvPr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4">
            <a:extLst>
              <a:ext uri="{FF2B5EF4-FFF2-40B4-BE49-F238E27FC236}">
                <a16:creationId xmlns:a16="http://schemas.microsoft.com/office/drawing/2014/main" id="{C208AF4F-F0CE-487C-BDA0-E758F8517D5E}"/>
              </a:ext>
            </a:extLst>
          </p:cNvPr>
          <p:cNvSpPr/>
          <p:nvPr/>
        </p:nvSpPr>
        <p:spPr>
          <a:xfrm rot="5300243">
            <a:off x="3758158" y="-3829596"/>
            <a:ext cx="10050688" cy="17396066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63" name="Freeform 7">
            <a:extLst>
              <a:ext uri="{FF2B5EF4-FFF2-40B4-BE49-F238E27FC236}">
                <a16:creationId xmlns:a16="http://schemas.microsoft.com/office/drawing/2014/main" id="{7031B298-4B57-494B-B6D0-F5F5F5AF2953}"/>
              </a:ext>
            </a:extLst>
          </p:cNvPr>
          <p:cNvSpPr/>
          <p:nvPr/>
        </p:nvSpPr>
        <p:spPr>
          <a:xfrm>
            <a:off x="-1162" y="5885320"/>
            <a:ext cx="2117235" cy="4222637"/>
          </a:xfrm>
          <a:custGeom>
            <a:avLst/>
            <a:gdLst/>
            <a:ahLst/>
            <a:cxnLst/>
            <a:rect l="l" t="t" r="r" b="b"/>
            <a:pathLst>
              <a:path w="2836384" h="5878515">
                <a:moveTo>
                  <a:pt x="0" y="0"/>
                </a:moveTo>
                <a:lnTo>
                  <a:pt x="2836384" y="0"/>
                </a:lnTo>
                <a:lnTo>
                  <a:pt x="2836384" y="5878515"/>
                </a:lnTo>
                <a:lnTo>
                  <a:pt x="0" y="58785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F0C789F-C334-40E8-8766-D2F48273CC1C}"/>
              </a:ext>
            </a:extLst>
          </p:cNvPr>
          <p:cNvGrpSpPr/>
          <p:nvPr/>
        </p:nvGrpSpPr>
        <p:grpSpPr>
          <a:xfrm>
            <a:off x="303823" y="179424"/>
            <a:ext cx="17680354" cy="2378519"/>
            <a:chOff x="324618" y="244203"/>
            <a:chExt cx="17680354" cy="237851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817EB79-98C2-46DD-BCF2-416C51165F54}"/>
                </a:ext>
              </a:extLst>
            </p:cNvPr>
            <p:cNvGrpSpPr/>
            <p:nvPr/>
          </p:nvGrpSpPr>
          <p:grpSpPr>
            <a:xfrm>
              <a:off x="324618" y="244203"/>
              <a:ext cx="17680354" cy="2378519"/>
              <a:chOff x="2533508" y="952500"/>
              <a:chExt cx="13635057" cy="2378519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9DDCB9CD-2379-43B4-BBBB-A3617E04EA96}"/>
                  </a:ext>
                </a:extLst>
              </p:cNvPr>
              <p:cNvSpPr/>
              <p:nvPr/>
            </p:nvSpPr>
            <p:spPr>
              <a:xfrm>
                <a:off x="2533508" y="952500"/>
                <a:ext cx="13635057" cy="2378519"/>
              </a:xfrm>
              <a:prstGeom prst="roundRect">
                <a:avLst>
                  <a:gd name="adj" fmla="val 34457"/>
                </a:avLst>
              </a:prstGeom>
              <a:solidFill>
                <a:srgbClr val="FCF4E5"/>
              </a:solidFill>
              <a:ln w="63500" cap="rnd" cmpd="sng">
                <a:solidFill>
                  <a:srgbClr val="5D546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493ED00-27B8-4FC5-BAE5-A929BC539764}"/>
                  </a:ext>
                </a:extLst>
              </p:cNvPr>
              <p:cNvSpPr txBox="1"/>
              <p:nvPr/>
            </p:nvSpPr>
            <p:spPr>
              <a:xfrm>
                <a:off x="2915985" y="1038004"/>
                <a:ext cx="128701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nhật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ta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phải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thực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0F85C64-9AC2-4CEA-8E95-EF7DF6F2D080}"/>
                </a:ext>
              </a:extLst>
            </p:cNvPr>
            <p:cNvGrpSpPr/>
            <p:nvPr/>
          </p:nvGrpSpPr>
          <p:grpSpPr>
            <a:xfrm>
              <a:off x="5725509" y="1052982"/>
              <a:ext cx="4574408" cy="1412887"/>
              <a:chOff x="5970040" y="688849"/>
              <a:chExt cx="3549169" cy="14128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CBC33CD4-EC52-42FC-8096-0F1F6D25EF6D}"/>
                      </a:ext>
                    </a:extLst>
                  </p:cNvPr>
                  <p:cNvSpPr/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CBC33CD4-EC52-42FC-8096-0F1F6D25EF6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B06CB160-C17F-4672-8E8C-95AC8BCBE364}"/>
                      </a:ext>
                    </a:extLst>
                  </p:cNvPr>
                  <p:cNvSpPr/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44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B06CB160-C17F-4672-8E8C-95AC8BCBE3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9" name="Title 1">
                <a:extLst>
                  <a:ext uri="{FF2B5EF4-FFF2-40B4-BE49-F238E27FC236}">
                    <a16:creationId xmlns:a16="http://schemas.microsoft.com/office/drawing/2014/main" id="{32F6E20B-6AAC-4690-910C-A20AE21F71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0040" y="1133229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</p:grpSp>
      <p:sp>
        <p:nvSpPr>
          <p:cNvPr id="161" name="Title 1">
            <a:extLst>
              <a:ext uri="{FF2B5EF4-FFF2-40B4-BE49-F238E27FC236}">
                <a16:creationId xmlns:a16="http://schemas.microsoft.com/office/drawing/2014/main" id="{28678581-4ACE-422C-A9B2-F346E393EEDB}"/>
              </a:ext>
            </a:extLst>
          </p:cNvPr>
          <p:cNvSpPr txBox="1">
            <a:spLocks/>
          </p:cNvSpPr>
          <p:nvPr/>
        </p:nvSpPr>
        <p:spPr>
          <a:xfrm>
            <a:off x="1946712" y="2721552"/>
            <a:ext cx="4463206" cy="6718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Ta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thể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8BE8ED21-F5F2-4424-B81A-55A6C3E8B6DF}"/>
              </a:ext>
            </a:extLst>
          </p:cNvPr>
          <p:cNvGrpSpPr/>
          <p:nvPr/>
        </p:nvGrpSpPr>
        <p:grpSpPr>
          <a:xfrm>
            <a:off x="3438406" y="3565156"/>
            <a:ext cx="4315429" cy="2547966"/>
            <a:chOff x="6908079" y="3449504"/>
            <a:chExt cx="4817185" cy="2547966"/>
          </a:xfrm>
        </p:grpSpPr>
        <p:sp>
          <p:nvSpPr>
            <p:cNvPr id="163" name="Rounded Rectangle 9">
              <a:extLst>
                <a:ext uri="{FF2B5EF4-FFF2-40B4-BE49-F238E27FC236}">
                  <a16:creationId xmlns:a16="http://schemas.microsoft.com/office/drawing/2014/main" id="{162A5AFB-D3B4-4950-A4E8-11998FD8B46B}"/>
                </a:ext>
              </a:extLst>
            </p:cNvPr>
            <p:cNvSpPr/>
            <p:nvPr/>
          </p:nvSpPr>
          <p:spPr>
            <a:xfrm>
              <a:off x="6908079" y="3449504"/>
              <a:ext cx="4817185" cy="25479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40000"/>
              </a:schemeClr>
            </a:solidFill>
            <a:ln w="5397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EAE3CC2C-F269-4119-937F-71D948487061}"/>
                </a:ext>
              </a:extLst>
            </p:cNvPr>
            <p:cNvGrpSpPr/>
            <p:nvPr/>
          </p:nvGrpSpPr>
          <p:grpSpPr>
            <a:xfrm>
              <a:off x="6968651" y="3970304"/>
              <a:ext cx="3549169" cy="1412887"/>
              <a:chOff x="6531579" y="985239"/>
              <a:chExt cx="3549169" cy="14128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72CF4C68-209D-419A-BD5D-0EFB276D54F4}"/>
                      </a:ext>
                    </a:extLst>
                  </p:cNvPr>
                  <p:cNvSpPr/>
                  <p:nvPr/>
                </p:nvSpPr>
                <p:spPr>
                  <a:xfrm>
                    <a:off x="7320116" y="988733"/>
                    <a:ext cx="789477" cy="140570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72CF4C68-209D-419A-BD5D-0EFB276D54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0116" y="988733"/>
                    <a:ext cx="789477" cy="140570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1EE95BEA-38F5-4807-B657-BB0D80F60C0B}"/>
                      </a:ext>
                    </a:extLst>
                  </p:cNvPr>
                  <p:cNvSpPr/>
                  <p:nvPr/>
                </p:nvSpPr>
                <p:spPr>
                  <a:xfrm>
                    <a:off x="8512695" y="985239"/>
                    <a:ext cx="789477" cy="1412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1EE95BEA-38F5-4807-B657-BB0D80F60C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2695" y="985239"/>
                    <a:ext cx="789477" cy="141288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8" name="Title 1">
                <a:extLst>
                  <a:ext uri="{FF2B5EF4-FFF2-40B4-BE49-F238E27FC236}">
                    <a16:creationId xmlns:a16="http://schemas.microsoft.com/office/drawing/2014/main" id="{E080F8CD-C2E4-4AB5-8B44-65182403DB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579" y="1380018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F154F0D0-A1B7-476A-B404-A3A421A66315}"/>
                    </a:ext>
                  </a:extLst>
                </p:cNvPr>
                <p:cNvSpPr/>
                <p:nvPr/>
              </p:nvSpPr>
              <p:spPr>
                <a:xfrm>
                  <a:off x="9535913" y="3959671"/>
                  <a:ext cx="1551754" cy="13563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4800" b="1" dirty="0">
                      <a:solidFill>
                        <a:srgbClr val="FF0000"/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F154F0D0-A1B7-476A-B404-A3A421A663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5913" y="3959671"/>
                  <a:ext cx="1551754" cy="1356397"/>
                </a:xfrm>
                <a:prstGeom prst="rect">
                  <a:avLst/>
                </a:prstGeom>
                <a:blipFill>
                  <a:blip r:embed="rId11"/>
                  <a:stretch>
                    <a:fillRect l="-19737" b="-99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9" name="Curved Down Arrow 4">
            <a:extLst>
              <a:ext uri="{FF2B5EF4-FFF2-40B4-BE49-F238E27FC236}">
                <a16:creationId xmlns:a16="http://schemas.microsoft.com/office/drawing/2014/main" id="{7E95A3BC-E8E4-4570-9536-BCDB8CA2E93D}"/>
              </a:ext>
            </a:extLst>
          </p:cNvPr>
          <p:cNvSpPr/>
          <p:nvPr/>
        </p:nvSpPr>
        <p:spPr>
          <a:xfrm>
            <a:off x="4391886" y="3862237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70" name="Curved Down Arrow 22">
            <a:extLst>
              <a:ext uri="{FF2B5EF4-FFF2-40B4-BE49-F238E27FC236}">
                <a16:creationId xmlns:a16="http://schemas.microsoft.com/office/drawing/2014/main" id="{C9DCCFD2-8131-45E3-8175-E61326C07240}"/>
              </a:ext>
            </a:extLst>
          </p:cNvPr>
          <p:cNvSpPr/>
          <p:nvPr/>
        </p:nvSpPr>
        <p:spPr>
          <a:xfrm flipV="1">
            <a:off x="4370990" y="5577573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71" name="Title 1">
            <a:extLst>
              <a:ext uri="{FF2B5EF4-FFF2-40B4-BE49-F238E27FC236}">
                <a16:creationId xmlns:a16="http://schemas.microsoft.com/office/drawing/2014/main" id="{0A19EE27-CED7-49F2-B02D-0564F25A7CBA}"/>
              </a:ext>
            </a:extLst>
          </p:cNvPr>
          <p:cNvSpPr txBox="1">
            <a:spLocks/>
          </p:cNvSpPr>
          <p:nvPr/>
        </p:nvSpPr>
        <p:spPr>
          <a:xfrm>
            <a:off x="4785836" y="5508358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72" name="Title 1">
            <a:extLst>
              <a:ext uri="{FF2B5EF4-FFF2-40B4-BE49-F238E27FC236}">
                <a16:creationId xmlns:a16="http://schemas.microsoft.com/office/drawing/2014/main" id="{62B604A8-5BCC-4A3D-B3A6-287A6F7C2509}"/>
              </a:ext>
            </a:extLst>
          </p:cNvPr>
          <p:cNvSpPr txBox="1">
            <a:spLocks/>
          </p:cNvSpPr>
          <p:nvPr/>
        </p:nvSpPr>
        <p:spPr>
          <a:xfrm>
            <a:off x="4742829" y="3523649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73" name="Title 1">
            <a:extLst>
              <a:ext uri="{FF2B5EF4-FFF2-40B4-BE49-F238E27FC236}">
                <a16:creationId xmlns:a16="http://schemas.microsoft.com/office/drawing/2014/main" id="{1A19D123-37EE-4AAC-B7C0-41E22B2C89A0}"/>
              </a:ext>
            </a:extLst>
          </p:cNvPr>
          <p:cNvSpPr txBox="1">
            <a:spLocks/>
          </p:cNvSpPr>
          <p:nvPr/>
        </p:nvSpPr>
        <p:spPr>
          <a:xfrm>
            <a:off x="7874832" y="4451908"/>
            <a:ext cx="1275787" cy="6718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hay</a:t>
            </a:r>
          </a:p>
        </p:txBody>
      </p:sp>
      <p:sp>
        <p:nvSpPr>
          <p:cNvPr id="174" name="Rounded Rectangle 27">
            <a:extLst>
              <a:ext uri="{FF2B5EF4-FFF2-40B4-BE49-F238E27FC236}">
                <a16:creationId xmlns:a16="http://schemas.microsoft.com/office/drawing/2014/main" id="{7EEED64A-8607-4036-B5B8-8E1625DC3A9C}"/>
              </a:ext>
            </a:extLst>
          </p:cNvPr>
          <p:cNvSpPr/>
          <p:nvPr/>
        </p:nvSpPr>
        <p:spPr>
          <a:xfrm>
            <a:off x="9223419" y="3393446"/>
            <a:ext cx="6606514" cy="263278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 w="5397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04D294A4-57E3-46E2-97B3-678AEBD2E24F}"/>
              </a:ext>
            </a:extLst>
          </p:cNvPr>
          <p:cNvGrpSpPr/>
          <p:nvPr/>
        </p:nvGrpSpPr>
        <p:grpSpPr>
          <a:xfrm>
            <a:off x="7706848" y="3967410"/>
            <a:ext cx="6067813" cy="1445173"/>
            <a:chOff x="5516535" y="888222"/>
            <a:chExt cx="3549169" cy="1445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8E751668-77F4-45FF-8AEA-C18BB08F07E4}"/>
                    </a:ext>
                  </a:extLst>
                </p:cNvPr>
                <p:cNvSpPr/>
                <p:nvPr/>
              </p:nvSpPr>
              <p:spPr>
                <a:xfrm>
                  <a:off x="6746085" y="927689"/>
                  <a:ext cx="413680" cy="14057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8E751668-77F4-45FF-8AEA-C18BB08F07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085" y="927689"/>
                  <a:ext cx="413680" cy="140570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45F33351-E825-42ED-9ABE-21A33A532E9D}"/>
                    </a:ext>
                  </a:extLst>
                </p:cNvPr>
                <p:cNvSpPr/>
                <p:nvPr/>
              </p:nvSpPr>
              <p:spPr>
                <a:xfrm>
                  <a:off x="7394789" y="888222"/>
                  <a:ext cx="413680" cy="1412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45F33351-E825-42ED-9ABE-21A33A532E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4789" y="888222"/>
                  <a:ext cx="413680" cy="141288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8" name="Title 1">
              <a:extLst>
                <a:ext uri="{FF2B5EF4-FFF2-40B4-BE49-F238E27FC236}">
                  <a16:creationId xmlns:a16="http://schemas.microsoft.com/office/drawing/2014/main" id="{9C5F7368-AA1C-496E-8966-8D77E3D96A58}"/>
                </a:ext>
              </a:extLst>
            </p:cNvPr>
            <p:cNvSpPr txBox="1">
              <a:spLocks/>
            </p:cNvSpPr>
            <p:nvPr/>
          </p:nvSpPr>
          <p:spPr>
            <a:xfrm>
              <a:off x="5516535" y="1342926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4EFCE68-7392-4C3E-898A-84C9439CDDF6}"/>
                  </a:ext>
                </a:extLst>
              </p:cNvPr>
              <p:cNvSpPr/>
              <p:nvPr/>
            </p:nvSpPr>
            <p:spPr>
              <a:xfrm>
                <a:off x="13696710" y="4014783"/>
                <a:ext cx="1390124" cy="1356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4EFCE68-7392-4C3E-898A-84C9439CDD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710" y="4014783"/>
                <a:ext cx="1390124" cy="1356397"/>
              </a:xfrm>
              <a:prstGeom prst="rect">
                <a:avLst/>
              </a:prstGeom>
              <a:blipFill>
                <a:blip r:embed="rId14"/>
                <a:stretch>
                  <a:fillRect l="-20175" b="-9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Curved Down Arrow 33">
            <a:extLst>
              <a:ext uri="{FF2B5EF4-FFF2-40B4-BE49-F238E27FC236}">
                <a16:creationId xmlns:a16="http://schemas.microsoft.com/office/drawing/2014/main" id="{BC7CCDB2-7E11-4E12-981F-73ECE986E26D}"/>
              </a:ext>
            </a:extLst>
          </p:cNvPr>
          <p:cNvSpPr/>
          <p:nvPr/>
        </p:nvSpPr>
        <p:spPr>
          <a:xfrm>
            <a:off x="10006790" y="3714388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1" name="Curved Down Arrow 34">
            <a:extLst>
              <a:ext uri="{FF2B5EF4-FFF2-40B4-BE49-F238E27FC236}">
                <a16:creationId xmlns:a16="http://schemas.microsoft.com/office/drawing/2014/main" id="{1E3ADB46-F861-4938-9C4F-9E0EF70493FD}"/>
              </a:ext>
            </a:extLst>
          </p:cNvPr>
          <p:cNvSpPr/>
          <p:nvPr/>
        </p:nvSpPr>
        <p:spPr>
          <a:xfrm flipV="1">
            <a:off x="10055904" y="5425050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2" name="Title 1">
            <a:extLst>
              <a:ext uri="{FF2B5EF4-FFF2-40B4-BE49-F238E27FC236}">
                <a16:creationId xmlns:a16="http://schemas.microsoft.com/office/drawing/2014/main" id="{DDF2A404-8ADB-4B0E-8E53-B408B88F6AD5}"/>
              </a:ext>
            </a:extLst>
          </p:cNvPr>
          <p:cNvSpPr txBox="1">
            <a:spLocks/>
          </p:cNvSpPr>
          <p:nvPr/>
        </p:nvSpPr>
        <p:spPr>
          <a:xfrm>
            <a:off x="10487055" y="5349392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83" name="Title 1">
            <a:extLst>
              <a:ext uri="{FF2B5EF4-FFF2-40B4-BE49-F238E27FC236}">
                <a16:creationId xmlns:a16="http://schemas.microsoft.com/office/drawing/2014/main" id="{F152E949-AE84-434C-A724-9DE1FE0355F9}"/>
              </a:ext>
            </a:extLst>
          </p:cNvPr>
          <p:cNvSpPr txBox="1">
            <a:spLocks/>
          </p:cNvSpPr>
          <p:nvPr/>
        </p:nvSpPr>
        <p:spPr>
          <a:xfrm>
            <a:off x="10409532" y="339344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6EB31DC9-ADF3-4255-AAF2-FF3442407933}"/>
                  </a:ext>
                </a:extLst>
              </p:cNvPr>
              <p:cNvSpPr/>
              <p:nvPr/>
            </p:nvSpPr>
            <p:spPr>
              <a:xfrm>
                <a:off x="11619602" y="4048260"/>
                <a:ext cx="2159566" cy="1364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6EB31DC9-ADF3-4255-AAF2-FF34424079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9602" y="4048260"/>
                <a:ext cx="2159566" cy="1364861"/>
              </a:xfrm>
              <a:prstGeom prst="rect">
                <a:avLst/>
              </a:prstGeom>
              <a:blipFill>
                <a:blip r:embed="rId15"/>
                <a:stretch>
                  <a:fillRect l="-127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Rectangle 184">
            <a:extLst>
              <a:ext uri="{FF2B5EF4-FFF2-40B4-BE49-F238E27FC236}">
                <a16:creationId xmlns:a16="http://schemas.microsoft.com/office/drawing/2014/main" id="{4D05D0D2-0B79-4964-AF48-8009030E2020}"/>
              </a:ext>
            </a:extLst>
          </p:cNvPr>
          <p:cNvSpPr/>
          <p:nvPr/>
        </p:nvSpPr>
        <p:spPr>
          <a:xfrm>
            <a:off x="2464033" y="6767936"/>
            <a:ext cx="14898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4E120F95-436B-4BD1-9697-C905201EFBBD}"/>
              </a:ext>
            </a:extLst>
          </p:cNvPr>
          <p:cNvSpPr/>
          <p:nvPr/>
        </p:nvSpPr>
        <p:spPr>
          <a:xfrm>
            <a:off x="2464033" y="6977251"/>
            <a:ext cx="14561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, ta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3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animBg="1"/>
      <p:bldP spid="171" grpId="0"/>
      <p:bldP spid="172" grpId="0"/>
      <p:bldP spid="173" grpId="0"/>
      <p:bldP spid="174" grpId="0" animBg="1"/>
      <p:bldP spid="179" grpId="0"/>
      <p:bldP spid="180" grpId="0" animBg="1"/>
      <p:bldP spid="181" grpId="0" animBg="1"/>
      <p:bldP spid="182" grpId="0"/>
      <p:bldP spid="183" grpId="0"/>
      <p:bldP spid="184" grpId="0"/>
      <p:bldP spid="185" grpId="0"/>
      <p:bldP spid="185" grpId="1"/>
      <p:bldP spid="1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0FFBF56-56FA-47EB-97EF-BC8E0E3B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0A92625-9D60-40DB-A271-6E6F2F91C2FB}"/>
              </a:ext>
            </a:extLst>
          </p:cNvPr>
          <p:cNvGrpSpPr/>
          <p:nvPr/>
        </p:nvGrpSpPr>
        <p:grpSpPr>
          <a:xfrm>
            <a:off x="3276600" y="82409"/>
            <a:ext cx="12602230" cy="2622692"/>
            <a:chOff x="3566335" y="952501"/>
            <a:chExt cx="12602230" cy="262269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3417A9-AFC1-4293-99DC-349F71714FBE}"/>
                </a:ext>
              </a:extLst>
            </p:cNvPr>
            <p:cNvSpPr/>
            <p:nvPr/>
          </p:nvSpPr>
          <p:spPr>
            <a:xfrm>
              <a:off x="3566335" y="952501"/>
              <a:ext cx="12602230" cy="2622692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60F503-2A32-457E-B993-BB5E4C63A8D9}"/>
                </a:ext>
              </a:extLst>
            </p:cNvPr>
            <p:cNvSpPr txBox="1"/>
            <p:nvPr/>
          </p:nvSpPr>
          <p:spPr>
            <a:xfrm>
              <a:off x="3866945" y="1235632"/>
              <a:ext cx="119176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đ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ợc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thay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kính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Bây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trí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637</Words>
  <Application>Microsoft Office PowerPoint</Application>
  <PresentationFormat>Custom</PresentationFormat>
  <Paragraphs>147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Cambria Math</vt:lpstr>
      <vt:lpstr>Arial</vt:lpstr>
      <vt:lpstr>Cambria</vt:lpstr>
      <vt:lpstr>UTM Avo</vt:lpstr>
      <vt:lpstr>Didact Gothic</vt:lpstr>
      <vt:lpstr>Bahiana</vt:lpstr>
      <vt:lpstr>Times New Roman</vt:lpstr>
      <vt:lpstr>UTM Cookies</vt:lpstr>
      <vt:lpstr>Sniglet</vt:lpstr>
      <vt:lpstr>Calibri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 Gia Quat</cp:lastModifiedBy>
  <cp:revision>32</cp:revision>
  <dcterms:created xsi:type="dcterms:W3CDTF">2006-08-16T00:00:00Z</dcterms:created>
  <dcterms:modified xsi:type="dcterms:W3CDTF">2026-04-23T06:36:28Z</dcterms:modified>
  <dc:identifier>DAF_6iZPh7k</dc:identifier>
</cp:coreProperties>
</file>