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334" r:id="rId2"/>
    <p:sldId id="258" r:id="rId3"/>
    <p:sldId id="261" r:id="rId4"/>
    <p:sldId id="306" r:id="rId5"/>
    <p:sldId id="285" r:id="rId6"/>
    <p:sldId id="325" r:id="rId7"/>
    <p:sldId id="326" r:id="rId8"/>
    <p:sldId id="283" r:id="rId9"/>
    <p:sldId id="327" r:id="rId10"/>
    <p:sldId id="290" r:id="rId11"/>
    <p:sldId id="313" r:id="rId12"/>
    <p:sldId id="291" r:id="rId13"/>
    <p:sldId id="297" r:id="rId14"/>
    <p:sldId id="292" r:id="rId15"/>
    <p:sldId id="298" r:id="rId16"/>
    <p:sldId id="299" r:id="rId17"/>
    <p:sldId id="328" r:id="rId18"/>
    <p:sldId id="293" r:id="rId19"/>
    <p:sldId id="294" r:id="rId20"/>
    <p:sldId id="331" r:id="rId21"/>
    <p:sldId id="333" r:id="rId22"/>
    <p:sldId id="329" r:id="rId23"/>
    <p:sldId id="330" r:id="rId24"/>
  </p:sldIdLst>
  <p:sldSz cx="12192000" cy="6858000"/>
  <p:notesSz cx="6858000" cy="9144000"/>
  <p:embeddedFontLst>
    <p:embeddedFont>
      <p:font typeface="宋体" panose="02010600030101010101" pitchFamily="2" charset="-122"/>
      <p:regular r:id="rId26"/>
    </p:embeddedFont>
    <p:embeddedFont>
      <p:font typeface="Calibri Light" panose="020F0302020204030204" pitchFamily="34" charset="0"/>
      <p:regular r:id="rId27"/>
      <p:italic r:id="rId28"/>
    </p:embeddedFont>
    <p:embeddedFont>
      <p:font typeface="Cambria" panose="02040503050406030204" pitchFamily="18" charset="0"/>
      <p:regular r:id="rId29"/>
      <p:bold r:id="rId30"/>
      <p:italic r:id="rId31"/>
      <p:boldItalic r:id="rId32"/>
    </p:embeddedFont>
    <p:embeddedFont>
      <p:font typeface="#9Slide07 HoneyCream" panose="020B0604020202020204" charset="0"/>
      <p:regular r:id="rId33"/>
    </p:embeddedFont>
    <p:embeddedFont>
      <p:font typeface="Calibri" panose="020F0502020204030204"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3447" autoAdjust="0"/>
  </p:normalViewPr>
  <p:slideViewPr>
    <p:cSldViewPr snapToGrid="0">
      <p:cViewPr varScale="1">
        <p:scale>
          <a:sx n="89" d="100"/>
          <a:sy n="89" d="100"/>
        </p:scale>
        <p:origin x="462" y="9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4/23/2026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smtClean="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smtClean="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1245</Words>
  <Application>Microsoft Office PowerPoint</Application>
  <PresentationFormat>Widescreen</PresentationFormat>
  <Paragraphs>80</Paragraphs>
  <Slides>23</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思源黑体 CN</vt:lpstr>
      <vt:lpstr>宋体</vt:lpstr>
      <vt:lpstr>字魂131号-酷乐潮玩体</vt:lpstr>
      <vt:lpstr>Calibri Light</vt:lpstr>
      <vt:lpstr>Cambria</vt:lpstr>
      <vt:lpstr>#9Slide07 HoneyCream</vt:lpstr>
      <vt:lpstr>Calibri</vt:lpstr>
      <vt:lpstr>SVN-Newton</vt:lpstr>
      <vt:lpstr>等线</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TH Gia Quat</cp:lastModifiedBy>
  <cp:revision>51</cp:revision>
  <dcterms:created xsi:type="dcterms:W3CDTF">2022-11-13T08:25:54Z</dcterms:created>
  <dcterms:modified xsi:type="dcterms:W3CDTF">2026-04-23T06:16:32Z</dcterms:modified>
</cp:coreProperties>
</file>