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3" r:id="rId2"/>
    <p:sldId id="384" r:id="rId3"/>
    <p:sldId id="305" r:id="rId4"/>
    <p:sldId id="306" r:id="rId5"/>
    <p:sldId id="458" r:id="rId6"/>
    <p:sldId id="460" r:id="rId7"/>
    <p:sldId id="461" r:id="rId8"/>
    <p:sldId id="462" r:id="rId9"/>
    <p:sldId id="454" r:id="rId10"/>
    <p:sldId id="455" r:id="rId11"/>
    <p:sldId id="456" r:id="rId12"/>
    <p:sldId id="449" r:id="rId13"/>
    <p:sldId id="34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6" autoAdjust="0"/>
    <p:restoredTop sz="87858" autoAdjust="0"/>
  </p:normalViewPr>
  <p:slideViewPr>
    <p:cSldViewPr snapToGrid="0">
      <p:cViewPr varScale="1">
        <p:scale>
          <a:sx n="95" d="100"/>
          <a:sy n="95" d="100"/>
        </p:scale>
        <p:origin x="1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8AECC601-0DC7-4116-8113-EEB7FB881ADF}"/>
    <pc:docChg chg="modSld">
      <pc:chgData name="Phan Van Rieu (Hugo)" userId="032e726b-b6b7-45df-b0ca-e82fb010a48a" providerId="ADAL" clId="{8AECC601-0DC7-4116-8113-EEB7FB881ADF}" dt="2024-07-12T16:05:15.629" v="0" actId="1076"/>
      <pc:docMkLst>
        <pc:docMk/>
      </pc:docMkLst>
      <pc:sldChg chg="modSp mod">
        <pc:chgData name="Phan Van Rieu (Hugo)" userId="032e726b-b6b7-45df-b0ca-e82fb010a48a" providerId="ADAL" clId="{8AECC601-0DC7-4116-8113-EEB7FB881ADF}" dt="2024-07-12T16:05:15.629" v="0" actId="1076"/>
        <pc:sldMkLst>
          <pc:docMk/>
          <pc:sldMk cId="843563018" sldId="384"/>
        </pc:sldMkLst>
        <pc:picChg chg="mod">
          <ac:chgData name="Phan Van Rieu (Hugo)" userId="032e726b-b6b7-45df-b0ca-e82fb010a48a" providerId="ADAL" clId="{8AECC601-0DC7-4116-8113-EEB7FB881ADF}" dt="2024-07-12T16:05:15.629" v="0" actId="1076"/>
          <ac:picMkLst>
            <pc:docMk/>
            <pc:sldMk cId="843563018" sldId="384"/>
            <ac:picMk id="5" creationId="{B0BD15BB-EC1A-EC58-3FB0-99B125C66A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9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2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42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17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1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95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83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3A672-F75A-48A6-8A0C-B231338C4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01" y="1332"/>
            <a:ext cx="12204801" cy="595705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CEAD7B6-7291-4BE5-B3A4-4D43D42A5DCD}"/>
              </a:ext>
            </a:extLst>
          </p:cNvPr>
          <p:cNvSpPr/>
          <p:nvPr userDrawn="1"/>
        </p:nvSpPr>
        <p:spPr>
          <a:xfrm>
            <a:off x="-12799" y="499462"/>
            <a:ext cx="3381642" cy="328311"/>
          </a:xfrm>
          <a:custGeom>
            <a:avLst/>
            <a:gdLst>
              <a:gd name="connsiteX0" fmla="*/ 0 w 6184490"/>
              <a:gd name="connsiteY0" fmla="*/ 58993 h 334297"/>
              <a:gd name="connsiteX1" fmla="*/ 6105832 w 6184490"/>
              <a:gd name="connsiteY1" fmla="*/ 0 h 334297"/>
              <a:gd name="connsiteX2" fmla="*/ 6184490 w 6184490"/>
              <a:gd name="connsiteY2" fmla="*/ 304800 h 334297"/>
              <a:gd name="connsiteX3" fmla="*/ 2959509 w 6184490"/>
              <a:gd name="connsiteY3" fmla="*/ 245806 h 334297"/>
              <a:gd name="connsiteX4" fmla="*/ 9832 w 6184490"/>
              <a:gd name="connsiteY4" fmla="*/ 334297 h 334297"/>
              <a:gd name="connsiteX0" fmla="*/ 6720 w 6191210"/>
              <a:gd name="connsiteY0" fmla="*/ 58993 h 334297"/>
              <a:gd name="connsiteX1" fmla="*/ 6112552 w 6191210"/>
              <a:gd name="connsiteY1" fmla="*/ 0 h 334297"/>
              <a:gd name="connsiteX2" fmla="*/ 6191210 w 6191210"/>
              <a:gd name="connsiteY2" fmla="*/ 304800 h 334297"/>
              <a:gd name="connsiteX3" fmla="*/ 2966229 w 6191210"/>
              <a:gd name="connsiteY3" fmla="*/ 245806 h 334297"/>
              <a:gd name="connsiteX4" fmla="*/ 0 w 6191210"/>
              <a:gd name="connsiteY4" fmla="*/ 334297 h 334297"/>
              <a:gd name="connsiteX0" fmla="*/ 0 w 6184490"/>
              <a:gd name="connsiteY0" fmla="*/ 58993 h 334297"/>
              <a:gd name="connsiteX1" fmla="*/ 6105832 w 6184490"/>
              <a:gd name="connsiteY1" fmla="*/ 0 h 334297"/>
              <a:gd name="connsiteX2" fmla="*/ 6184490 w 6184490"/>
              <a:gd name="connsiteY2" fmla="*/ 304800 h 334297"/>
              <a:gd name="connsiteX3" fmla="*/ 2959509 w 6184490"/>
              <a:gd name="connsiteY3" fmla="*/ 245806 h 334297"/>
              <a:gd name="connsiteX4" fmla="*/ 4315 w 6184490"/>
              <a:gd name="connsiteY4" fmla="*/ 334297 h 334297"/>
              <a:gd name="connsiteX0" fmla="*/ 0 w 6184490"/>
              <a:gd name="connsiteY0" fmla="*/ 58993 h 334297"/>
              <a:gd name="connsiteX1" fmla="*/ 6105832 w 6184490"/>
              <a:gd name="connsiteY1" fmla="*/ 0 h 334297"/>
              <a:gd name="connsiteX2" fmla="*/ 6184490 w 6184490"/>
              <a:gd name="connsiteY2" fmla="*/ 304800 h 334297"/>
              <a:gd name="connsiteX3" fmla="*/ 2959509 w 6184490"/>
              <a:gd name="connsiteY3" fmla="*/ 245806 h 334297"/>
              <a:gd name="connsiteX4" fmla="*/ 4315 w 6184490"/>
              <a:gd name="connsiteY4" fmla="*/ 334297 h 33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4490" h="334297">
                <a:moveTo>
                  <a:pt x="0" y="58993"/>
                </a:moveTo>
                <a:lnTo>
                  <a:pt x="6105832" y="0"/>
                </a:lnTo>
                <a:lnTo>
                  <a:pt x="6184490" y="304800"/>
                </a:lnTo>
                <a:lnTo>
                  <a:pt x="2959509" y="245806"/>
                </a:lnTo>
                <a:lnTo>
                  <a:pt x="4315" y="334297"/>
                </a:lnTo>
              </a:path>
            </a:pathLst>
          </a:custGeom>
          <a:solidFill>
            <a:srgbClr val="EC028D"/>
          </a:solidFill>
          <a:ln>
            <a:solidFill>
              <a:srgbClr val="EC0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CE0A48-3298-4147-8EBB-1A03A1767B19}"/>
              </a:ext>
            </a:extLst>
          </p:cNvPr>
          <p:cNvSpPr/>
          <p:nvPr userDrawn="1"/>
        </p:nvSpPr>
        <p:spPr>
          <a:xfrm>
            <a:off x="2790515" y="-8552"/>
            <a:ext cx="286060" cy="999067"/>
          </a:xfrm>
          <a:custGeom>
            <a:avLst/>
            <a:gdLst>
              <a:gd name="connsiteX0" fmla="*/ 0 w 281516"/>
              <a:gd name="connsiteY0" fmla="*/ 0 h 969433"/>
              <a:gd name="connsiteX1" fmla="*/ 224366 w 281516"/>
              <a:gd name="connsiteY1" fmla="*/ 0 h 969433"/>
              <a:gd name="connsiteX2" fmla="*/ 281516 w 281516"/>
              <a:gd name="connsiteY2" fmla="*/ 368300 h 969433"/>
              <a:gd name="connsiteX3" fmla="*/ 281516 w 281516"/>
              <a:gd name="connsiteY3" fmla="*/ 969433 h 969433"/>
              <a:gd name="connsiteX4" fmla="*/ 25400 w 281516"/>
              <a:gd name="connsiteY4" fmla="*/ 927100 h 969433"/>
              <a:gd name="connsiteX5" fmla="*/ 48683 w 281516"/>
              <a:gd name="connsiteY5" fmla="*/ 423333 h 969433"/>
              <a:gd name="connsiteX6" fmla="*/ 0 w 281516"/>
              <a:gd name="connsiteY6" fmla="*/ 0 h 96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516" h="969433">
                <a:moveTo>
                  <a:pt x="0" y="0"/>
                </a:moveTo>
                <a:lnTo>
                  <a:pt x="224366" y="0"/>
                </a:lnTo>
                <a:lnTo>
                  <a:pt x="281516" y="368300"/>
                </a:lnTo>
                <a:lnTo>
                  <a:pt x="281516" y="969433"/>
                </a:lnTo>
                <a:lnTo>
                  <a:pt x="25400" y="927100"/>
                </a:lnTo>
                <a:lnTo>
                  <a:pt x="48683" y="423333"/>
                </a:lnTo>
                <a:lnTo>
                  <a:pt x="0" y="0"/>
                </a:lnTo>
                <a:close/>
              </a:path>
            </a:pathLst>
          </a:custGeom>
          <a:solidFill>
            <a:srgbClr val="71BF44"/>
          </a:solidFill>
          <a:ln>
            <a:solidFill>
              <a:srgbClr val="71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3763D8-39F3-46C0-90BD-1BBDD0BE33BD}"/>
              </a:ext>
            </a:extLst>
          </p:cNvPr>
          <p:cNvSpPr txBox="1"/>
          <p:nvPr userDrawn="1"/>
        </p:nvSpPr>
        <p:spPr>
          <a:xfrm>
            <a:off x="-2968" y="6439"/>
            <a:ext cx="271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Unit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4A4168-D31A-47B1-8962-E6EE4FC68D20}"/>
              </a:ext>
            </a:extLst>
          </p:cNvPr>
          <p:cNvSpPr txBox="1"/>
          <p:nvPr userDrawn="1"/>
        </p:nvSpPr>
        <p:spPr>
          <a:xfrm>
            <a:off x="9115428" y="129549"/>
            <a:ext cx="315225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Lesson 2.1 - Page 14</a:t>
            </a:r>
          </a:p>
        </p:txBody>
      </p:sp>
    </p:spTree>
    <p:extLst>
      <p:ext uri="{BB962C8B-B14F-4D97-AF65-F5344CB8AC3E}">
        <p14:creationId xmlns:p14="http://schemas.microsoft.com/office/powerpoint/2010/main" val="426735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8: WEATHER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930840" y="13471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80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gif"/><Relationship Id="rId5" Type="http://schemas.openxmlformats.org/officeDocument/2006/relationships/image" Target="../media/image12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5" Type="http://schemas.openxmlformats.org/officeDocument/2006/relationships/image" Target="../media/image7.gi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59779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768502" y="3186375"/>
            <a:ext cx="3826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8: WEATHER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485911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</a:t>
            </a:r>
            <a:r>
              <a:rPr lang="en-US" sz="4000" b="1" dirty="0">
                <a:solidFill>
                  <a:srgbClr val="00B050"/>
                </a:solidFill>
              </a:rPr>
              <a:t>.1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766181" y="4407613"/>
            <a:ext cx="2091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106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B42FEB-3A8C-47F9-9E51-D4D237A29915}"/>
              </a:ext>
            </a:extLst>
          </p:cNvPr>
          <p:cNvGrpSpPr/>
          <p:nvPr/>
        </p:nvGrpSpPr>
        <p:grpSpPr>
          <a:xfrm>
            <a:off x="-178490" y="6296163"/>
            <a:ext cx="12370489" cy="595704"/>
            <a:chOff x="-178490" y="6296163"/>
            <a:chExt cx="12370489" cy="5957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B6F85F-509A-42E4-94FF-022DC6BE5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6296163"/>
              <a:ext cx="12191999" cy="59570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1DE7AB-94C1-4010-9686-7454E930A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3582" y="6408977"/>
              <a:ext cx="681424" cy="3473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DF4362E-CE1B-471C-8E82-3FF1C81D139B}"/>
                </a:ext>
              </a:extLst>
            </p:cNvPr>
            <p:cNvSpPr/>
            <p:nvPr/>
          </p:nvSpPr>
          <p:spPr>
            <a:xfrm>
              <a:off x="10855325" y="6299339"/>
              <a:ext cx="248709" cy="590940"/>
            </a:xfrm>
            <a:custGeom>
              <a:avLst/>
              <a:gdLst>
                <a:gd name="connsiteX0" fmla="*/ 0 w 281516"/>
                <a:gd name="connsiteY0" fmla="*/ 0 h 969433"/>
                <a:gd name="connsiteX1" fmla="*/ 224366 w 281516"/>
                <a:gd name="connsiteY1" fmla="*/ 0 h 969433"/>
                <a:gd name="connsiteX2" fmla="*/ 281516 w 281516"/>
                <a:gd name="connsiteY2" fmla="*/ 368300 h 969433"/>
                <a:gd name="connsiteX3" fmla="*/ 281516 w 281516"/>
                <a:gd name="connsiteY3" fmla="*/ 969433 h 969433"/>
                <a:gd name="connsiteX4" fmla="*/ 25400 w 281516"/>
                <a:gd name="connsiteY4" fmla="*/ 927100 h 969433"/>
                <a:gd name="connsiteX5" fmla="*/ 48683 w 281516"/>
                <a:gd name="connsiteY5" fmla="*/ 423333 h 969433"/>
                <a:gd name="connsiteX6" fmla="*/ 0 w 281516"/>
                <a:gd name="connsiteY6" fmla="*/ 0 h 969433"/>
                <a:gd name="connsiteX0" fmla="*/ 0 w 281516"/>
                <a:gd name="connsiteY0" fmla="*/ 0 h 969433"/>
                <a:gd name="connsiteX1" fmla="*/ 224366 w 281516"/>
                <a:gd name="connsiteY1" fmla="*/ 0 h 969433"/>
                <a:gd name="connsiteX2" fmla="*/ 281516 w 281516"/>
                <a:gd name="connsiteY2" fmla="*/ 368300 h 969433"/>
                <a:gd name="connsiteX3" fmla="*/ 281516 w 281516"/>
                <a:gd name="connsiteY3" fmla="*/ 969433 h 969433"/>
                <a:gd name="connsiteX4" fmla="*/ 25400 w 281516"/>
                <a:gd name="connsiteY4" fmla="*/ 876151 h 969433"/>
                <a:gd name="connsiteX5" fmla="*/ 48683 w 281516"/>
                <a:gd name="connsiteY5" fmla="*/ 423333 h 969433"/>
                <a:gd name="connsiteX6" fmla="*/ 0 w 281516"/>
                <a:gd name="connsiteY6" fmla="*/ 0 h 969433"/>
                <a:gd name="connsiteX0" fmla="*/ 0 w 292896"/>
                <a:gd name="connsiteY0" fmla="*/ 0 h 882092"/>
                <a:gd name="connsiteX1" fmla="*/ 224366 w 292896"/>
                <a:gd name="connsiteY1" fmla="*/ 0 h 882092"/>
                <a:gd name="connsiteX2" fmla="*/ 281516 w 292896"/>
                <a:gd name="connsiteY2" fmla="*/ 368300 h 882092"/>
                <a:gd name="connsiteX3" fmla="*/ 292896 w 292896"/>
                <a:gd name="connsiteY3" fmla="*/ 882092 h 882092"/>
                <a:gd name="connsiteX4" fmla="*/ 25400 w 292896"/>
                <a:gd name="connsiteY4" fmla="*/ 876151 h 882092"/>
                <a:gd name="connsiteX5" fmla="*/ 48683 w 292896"/>
                <a:gd name="connsiteY5" fmla="*/ 423333 h 882092"/>
                <a:gd name="connsiteX6" fmla="*/ 0 w 292896"/>
                <a:gd name="connsiteY6" fmla="*/ 0 h 882092"/>
                <a:gd name="connsiteX0" fmla="*/ 0 w 292896"/>
                <a:gd name="connsiteY0" fmla="*/ 0 h 882092"/>
                <a:gd name="connsiteX1" fmla="*/ 224366 w 292896"/>
                <a:gd name="connsiteY1" fmla="*/ 0 h 882092"/>
                <a:gd name="connsiteX2" fmla="*/ 281516 w 292896"/>
                <a:gd name="connsiteY2" fmla="*/ 368300 h 882092"/>
                <a:gd name="connsiteX3" fmla="*/ 292896 w 292896"/>
                <a:gd name="connsiteY3" fmla="*/ 882092 h 882092"/>
                <a:gd name="connsiteX4" fmla="*/ 23775 w 292896"/>
                <a:gd name="connsiteY4" fmla="*/ 866447 h 882092"/>
                <a:gd name="connsiteX5" fmla="*/ 48683 w 292896"/>
                <a:gd name="connsiteY5" fmla="*/ 423333 h 882092"/>
                <a:gd name="connsiteX6" fmla="*/ 0 w 292896"/>
                <a:gd name="connsiteY6" fmla="*/ 0 h 882092"/>
                <a:gd name="connsiteX0" fmla="*/ 0 w 291270"/>
                <a:gd name="connsiteY0" fmla="*/ 0 h 874813"/>
                <a:gd name="connsiteX1" fmla="*/ 224366 w 291270"/>
                <a:gd name="connsiteY1" fmla="*/ 0 h 874813"/>
                <a:gd name="connsiteX2" fmla="*/ 281516 w 291270"/>
                <a:gd name="connsiteY2" fmla="*/ 368300 h 874813"/>
                <a:gd name="connsiteX3" fmla="*/ 291270 w 291270"/>
                <a:gd name="connsiteY3" fmla="*/ 874813 h 874813"/>
                <a:gd name="connsiteX4" fmla="*/ 23775 w 291270"/>
                <a:gd name="connsiteY4" fmla="*/ 866447 h 874813"/>
                <a:gd name="connsiteX5" fmla="*/ 48683 w 291270"/>
                <a:gd name="connsiteY5" fmla="*/ 423333 h 874813"/>
                <a:gd name="connsiteX6" fmla="*/ 0 w 291270"/>
                <a:gd name="connsiteY6" fmla="*/ 0 h 874813"/>
                <a:gd name="connsiteX0" fmla="*/ 0 w 294521"/>
                <a:gd name="connsiteY0" fmla="*/ 0 h 866447"/>
                <a:gd name="connsiteX1" fmla="*/ 224366 w 294521"/>
                <a:gd name="connsiteY1" fmla="*/ 0 h 866447"/>
                <a:gd name="connsiteX2" fmla="*/ 281516 w 294521"/>
                <a:gd name="connsiteY2" fmla="*/ 368300 h 866447"/>
                <a:gd name="connsiteX3" fmla="*/ 294521 w 294521"/>
                <a:gd name="connsiteY3" fmla="*/ 865108 h 866447"/>
                <a:gd name="connsiteX4" fmla="*/ 23775 w 294521"/>
                <a:gd name="connsiteY4" fmla="*/ 866447 h 866447"/>
                <a:gd name="connsiteX5" fmla="*/ 48683 w 294521"/>
                <a:gd name="connsiteY5" fmla="*/ 423333 h 866447"/>
                <a:gd name="connsiteX6" fmla="*/ 0 w 294521"/>
                <a:gd name="connsiteY6" fmla="*/ 0 h 86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521" h="866447">
                  <a:moveTo>
                    <a:pt x="0" y="0"/>
                  </a:moveTo>
                  <a:lnTo>
                    <a:pt x="224366" y="0"/>
                  </a:lnTo>
                  <a:lnTo>
                    <a:pt x="281516" y="368300"/>
                  </a:lnTo>
                  <a:lnTo>
                    <a:pt x="294521" y="865108"/>
                  </a:lnTo>
                  <a:lnTo>
                    <a:pt x="23775" y="866447"/>
                  </a:lnTo>
                  <a:lnTo>
                    <a:pt x="48683" y="423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F44"/>
            </a:solidFill>
            <a:ln>
              <a:solidFill>
                <a:srgbClr val="71BF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B1F098-A023-489F-89B2-5785610F1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490" y="6332569"/>
              <a:ext cx="4361607" cy="52603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DB5ECD0-3659-127E-8895-FF97683AC77F}"/>
              </a:ext>
            </a:extLst>
          </p:cNvPr>
          <p:cNvSpPr/>
          <p:nvPr/>
        </p:nvSpPr>
        <p:spPr>
          <a:xfrm>
            <a:off x="4066058" y="-133673"/>
            <a:ext cx="40598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Catch the word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1A498C6-85BD-9B4E-3AE3-C7CD57E8F712}"/>
              </a:ext>
            </a:extLst>
          </p:cNvPr>
          <p:cNvSpPr/>
          <p:nvPr/>
        </p:nvSpPr>
        <p:spPr>
          <a:xfrm>
            <a:off x="941825" y="4887012"/>
            <a:ext cx="1848065" cy="867796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a sun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7FFF4BE-4456-A15D-503B-78F65D93D2EA}"/>
              </a:ext>
            </a:extLst>
          </p:cNvPr>
          <p:cNvSpPr/>
          <p:nvPr/>
        </p:nvSpPr>
        <p:spPr>
          <a:xfrm>
            <a:off x="4881185" y="4975052"/>
            <a:ext cx="2429627" cy="691716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glasses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56AEA1C-9AEB-51FF-0DA7-AA78E920287B}"/>
              </a:ext>
            </a:extLst>
          </p:cNvPr>
          <p:cNvSpPr/>
          <p:nvPr/>
        </p:nvSpPr>
        <p:spPr>
          <a:xfrm>
            <a:off x="8868947" y="4887012"/>
            <a:ext cx="3126059" cy="779756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sunglasses</a:t>
            </a: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C89CD787-37AB-C230-67BD-17DE7D4C32CB}"/>
              </a:ext>
            </a:extLst>
          </p:cNvPr>
          <p:cNvSpPr/>
          <p:nvPr/>
        </p:nvSpPr>
        <p:spPr>
          <a:xfrm>
            <a:off x="3250098" y="2934374"/>
            <a:ext cx="792172" cy="704741"/>
          </a:xfrm>
          <a:prstGeom prst="plus">
            <a:avLst>
              <a:gd name="adj" fmla="val 282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" name="Equals 2">
            <a:extLst>
              <a:ext uri="{FF2B5EF4-FFF2-40B4-BE49-F238E27FC236}">
                <a16:creationId xmlns:a16="http://schemas.microsoft.com/office/drawing/2014/main" id="{29E6565E-34D0-ABEB-49FF-302F0F8FCCA1}"/>
              </a:ext>
            </a:extLst>
          </p:cNvPr>
          <p:cNvSpPr/>
          <p:nvPr/>
        </p:nvSpPr>
        <p:spPr>
          <a:xfrm>
            <a:off x="7782779" y="2871049"/>
            <a:ext cx="1027254" cy="831389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pic>
        <p:nvPicPr>
          <p:cNvPr id="3074" name="Picture 2" descr="Cartoon Sun Photos Cartoon Sun, Cartoon Pics, Clip Art, 56% OFF">
            <a:extLst>
              <a:ext uri="{FF2B5EF4-FFF2-40B4-BE49-F238E27FC236}">
                <a16:creationId xmlns:a16="http://schemas.microsoft.com/office/drawing/2014/main" id="{06463FE5-BE70-3FE1-A2F9-86CB95B44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5" y="1916776"/>
            <a:ext cx="2429627" cy="25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uy Yellow Sunglasses for Men by Quirky Online | Ajio.com">
            <a:extLst>
              <a:ext uri="{FF2B5EF4-FFF2-40B4-BE49-F238E27FC236}">
                <a16:creationId xmlns:a16="http://schemas.microsoft.com/office/drawing/2014/main" id="{AC21904A-745F-1674-1863-19D122B79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4" b="26840"/>
          <a:stretch/>
        </p:blipFill>
        <p:spPr bwMode="auto">
          <a:xfrm>
            <a:off x="4209938" y="2421019"/>
            <a:ext cx="3572841" cy="2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unglasses by Martin Corbin on Dribbble">
            <a:extLst>
              <a:ext uri="{FF2B5EF4-FFF2-40B4-BE49-F238E27FC236}">
                <a16:creationId xmlns:a16="http://schemas.microsoft.com/office/drawing/2014/main" id="{3D09C121-13F6-E722-8372-DF017EB58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746" y="2324472"/>
            <a:ext cx="3126059" cy="234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8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B42FEB-3A8C-47F9-9E51-D4D237A29915}"/>
              </a:ext>
            </a:extLst>
          </p:cNvPr>
          <p:cNvGrpSpPr/>
          <p:nvPr/>
        </p:nvGrpSpPr>
        <p:grpSpPr>
          <a:xfrm>
            <a:off x="-178490" y="6296163"/>
            <a:ext cx="12370489" cy="595704"/>
            <a:chOff x="-178490" y="6296163"/>
            <a:chExt cx="12370489" cy="5957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B6F85F-509A-42E4-94FF-022DC6BE5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6296163"/>
              <a:ext cx="12191999" cy="59570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1DE7AB-94C1-4010-9686-7454E930A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3582" y="6408977"/>
              <a:ext cx="681424" cy="3473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DF4362E-CE1B-471C-8E82-3FF1C81D139B}"/>
                </a:ext>
              </a:extLst>
            </p:cNvPr>
            <p:cNvSpPr/>
            <p:nvPr/>
          </p:nvSpPr>
          <p:spPr>
            <a:xfrm>
              <a:off x="10855325" y="6299339"/>
              <a:ext cx="248709" cy="590940"/>
            </a:xfrm>
            <a:custGeom>
              <a:avLst/>
              <a:gdLst>
                <a:gd name="connsiteX0" fmla="*/ 0 w 281516"/>
                <a:gd name="connsiteY0" fmla="*/ 0 h 969433"/>
                <a:gd name="connsiteX1" fmla="*/ 224366 w 281516"/>
                <a:gd name="connsiteY1" fmla="*/ 0 h 969433"/>
                <a:gd name="connsiteX2" fmla="*/ 281516 w 281516"/>
                <a:gd name="connsiteY2" fmla="*/ 368300 h 969433"/>
                <a:gd name="connsiteX3" fmla="*/ 281516 w 281516"/>
                <a:gd name="connsiteY3" fmla="*/ 969433 h 969433"/>
                <a:gd name="connsiteX4" fmla="*/ 25400 w 281516"/>
                <a:gd name="connsiteY4" fmla="*/ 927100 h 969433"/>
                <a:gd name="connsiteX5" fmla="*/ 48683 w 281516"/>
                <a:gd name="connsiteY5" fmla="*/ 423333 h 969433"/>
                <a:gd name="connsiteX6" fmla="*/ 0 w 281516"/>
                <a:gd name="connsiteY6" fmla="*/ 0 h 969433"/>
                <a:gd name="connsiteX0" fmla="*/ 0 w 281516"/>
                <a:gd name="connsiteY0" fmla="*/ 0 h 969433"/>
                <a:gd name="connsiteX1" fmla="*/ 224366 w 281516"/>
                <a:gd name="connsiteY1" fmla="*/ 0 h 969433"/>
                <a:gd name="connsiteX2" fmla="*/ 281516 w 281516"/>
                <a:gd name="connsiteY2" fmla="*/ 368300 h 969433"/>
                <a:gd name="connsiteX3" fmla="*/ 281516 w 281516"/>
                <a:gd name="connsiteY3" fmla="*/ 969433 h 969433"/>
                <a:gd name="connsiteX4" fmla="*/ 25400 w 281516"/>
                <a:gd name="connsiteY4" fmla="*/ 876151 h 969433"/>
                <a:gd name="connsiteX5" fmla="*/ 48683 w 281516"/>
                <a:gd name="connsiteY5" fmla="*/ 423333 h 969433"/>
                <a:gd name="connsiteX6" fmla="*/ 0 w 281516"/>
                <a:gd name="connsiteY6" fmla="*/ 0 h 969433"/>
                <a:gd name="connsiteX0" fmla="*/ 0 w 292896"/>
                <a:gd name="connsiteY0" fmla="*/ 0 h 882092"/>
                <a:gd name="connsiteX1" fmla="*/ 224366 w 292896"/>
                <a:gd name="connsiteY1" fmla="*/ 0 h 882092"/>
                <a:gd name="connsiteX2" fmla="*/ 281516 w 292896"/>
                <a:gd name="connsiteY2" fmla="*/ 368300 h 882092"/>
                <a:gd name="connsiteX3" fmla="*/ 292896 w 292896"/>
                <a:gd name="connsiteY3" fmla="*/ 882092 h 882092"/>
                <a:gd name="connsiteX4" fmla="*/ 25400 w 292896"/>
                <a:gd name="connsiteY4" fmla="*/ 876151 h 882092"/>
                <a:gd name="connsiteX5" fmla="*/ 48683 w 292896"/>
                <a:gd name="connsiteY5" fmla="*/ 423333 h 882092"/>
                <a:gd name="connsiteX6" fmla="*/ 0 w 292896"/>
                <a:gd name="connsiteY6" fmla="*/ 0 h 882092"/>
                <a:gd name="connsiteX0" fmla="*/ 0 w 292896"/>
                <a:gd name="connsiteY0" fmla="*/ 0 h 882092"/>
                <a:gd name="connsiteX1" fmla="*/ 224366 w 292896"/>
                <a:gd name="connsiteY1" fmla="*/ 0 h 882092"/>
                <a:gd name="connsiteX2" fmla="*/ 281516 w 292896"/>
                <a:gd name="connsiteY2" fmla="*/ 368300 h 882092"/>
                <a:gd name="connsiteX3" fmla="*/ 292896 w 292896"/>
                <a:gd name="connsiteY3" fmla="*/ 882092 h 882092"/>
                <a:gd name="connsiteX4" fmla="*/ 23775 w 292896"/>
                <a:gd name="connsiteY4" fmla="*/ 866447 h 882092"/>
                <a:gd name="connsiteX5" fmla="*/ 48683 w 292896"/>
                <a:gd name="connsiteY5" fmla="*/ 423333 h 882092"/>
                <a:gd name="connsiteX6" fmla="*/ 0 w 292896"/>
                <a:gd name="connsiteY6" fmla="*/ 0 h 882092"/>
                <a:gd name="connsiteX0" fmla="*/ 0 w 291270"/>
                <a:gd name="connsiteY0" fmla="*/ 0 h 874813"/>
                <a:gd name="connsiteX1" fmla="*/ 224366 w 291270"/>
                <a:gd name="connsiteY1" fmla="*/ 0 h 874813"/>
                <a:gd name="connsiteX2" fmla="*/ 281516 w 291270"/>
                <a:gd name="connsiteY2" fmla="*/ 368300 h 874813"/>
                <a:gd name="connsiteX3" fmla="*/ 291270 w 291270"/>
                <a:gd name="connsiteY3" fmla="*/ 874813 h 874813"/>
                <a:gd name="connsiteX4" fmla="*/ 23775 w 291270"/>
                <a:gd name="connsiteY4" fmla="*/ 866447 h 874813"/>
                <a:gd name="connsiteX5" fmla="*/ 48683 w 291270"/>
                <a:gd name="connsiteY5" fmla="*/ 423333 h 874813"/>
                <a:gd name="connsiteX6" fmla="*/ 0 w 291270"/>
                <a:gd name="connsiteY6" fmla="*/ 0 h 874813"/>
                <a:gd name="connsiteX0" fmla="*/ 0 w 294521"/>
                <a:gd name="connsiteY0" fmla="*/ 0 h 866447"/>
                <a:gd name="connsiteX1" fmla="*/ 224366 w 294521"/>
                <a:gd name="connsiteY1" fmla="*/ 0 h 866447"/>
                <a:gd name="connsiteX2" fmla="*/ 281516 w 294521"/>
                <a:gd name="connsiteY2" fmla="*/ 368300 h 866447"/>
                <a:gd name="connsiteX3" fmla="*/ 294521 w 294521"/>
                <a:gd name="connsiteY3" fmla="*/ 865108 h 866447"/>
                <a:gd name="connsiteX4" fmla="*/ 23775 w 294521"/>
                <a:gd name="connsiteY4" fmla="*/ 866447 h 866447"/>
                <a:gd name="connsiteX5" fmla="*/ 48683 w 294521"/>
                <a:gd name="connsiteY5" fmla="*/ 423333 h 866447"/>
                <a:gd name="connsiteX6" fmla="*/ 0 w 294521"/>
                <a:gd name="connsiteY6" fmla="*/ 0 h 86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521" h="866447">
                  <a:moveTo>
                    <a:pt x="0" y="0"/>
                  </a:moveTo>
                  <a:lnTo>
                    <a:pt x="224366" y="0"/>
                  </a:lnTo>
                  <a:lnTo>
                    <a:pt x="281516" y="368300"/>
                  </a:lnTo>
                  <a:lnTo>
                    <a:pt x="294521" y="865108"/>
                  </a:lnTo>
                  <a:lnTo>
                    <a:pt x="23775" y="866447"/>
                  </a:lnTo>
                  <a:lnTo>
                    <a:pt x="48683" y="423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F44"/>
            </a:solidFill>
            <a:ln>
              <a:solidFill>
                <a:srgbClr val="71BF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B1F098-A023-489F-89B2-5785610F1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490" y="6332569"/>
              <a:ext cx="4361607" cy="52603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DB5ECD0-3659-127E-8895-FF97683AC77F}"/>
              </a:ext>
            </a:extLst>
          </p:cNvPr>
          <p:cNvSpPr/>
          <p:nvPr/>
        </p:nvSpPr>
        <p:spPr>
          <a:xfrm>
            <a:off x="4066058" y="-133673"/>
            <a:ext cx="40598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Catch the word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1A498C6-85BD-9B4E-3AE3-C7CD57E8F712}"/>
              </a:ext>
            </a:extLst>
          </p:cNvPr>
          <p:cNvSpPr/>
          <p:nvPr/>
        </p:nvSpPr>
        <p:spPr>
          <a:xfrm>
            <a:off x="873450" y="4888336"/>
            <a:ext cx="1984815" cy="867796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a sun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7FFF4BE-4456-A15D-503B-78F65D93D2EA}"/>
              </a:ext>
            </a:extLst>
          </p:cNvPr>
          <p:cNvSpPr/>
          <p:nvPr/>
        </p:nvSpPr>
        <p:spPr>
          <a:xfrm>
            <a:off x="4881185" y="5071064"/>
            <a:ext cx="2675315" cy="595704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a flower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C89CD787-37AB-C230-67BD-17DE7D4C32CB}"/>
              </a:ext>
            </a:extLst>
          </p:cNvPr>
          <p:cNvSpPr/>
          <p:nvPr/>
        </p:nvSpPr>
        <p:spPr>
          <a:xfrm>
            <a:off x="3452135" y="2789499"/>
            <a:ext cx="1004118" cy="912939"/>
          </a:xfrm>
          <a:prstGeom prst="plus">
            <a:avLst>
              <a:gd name="adj" fmla="val 3700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" name="Equals 2">
            <a:extLst>
              <a:ext uri="{FF2B5EF4-FFF2-40B4-BE49-F238E27FC236}">
                <a16:creationId xmlns:a16="http://schemas.microsoft.com/office/drawing/2014/main" id="{29E6565E-34D0-ABEB-49FF-302F0F8FCCA1}"/>
              </a:ext>
            </a:extLst>
          </p:cNvPr>
          <p:cNvSpPr/>
          <p:nvPr/>
        </p:nvSpPr>
        <p:spPr>
          <a:xfrm>
            <a:off x="7782779" y="2625437"/>
            <a:ext cx="1027254" cy="1077002"/>
          </a:xfrm>
          <a:prstGeom prst="math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pic>
        <p:nvPicPr>
          <p:cNvPr id="3074" name="Picture 2" descr="Cartoon Sun Photos Cartoon Sun, Cartoon Pics, Clip Art, 56% OFF">
            <a:extLst>
              <a:ext uri="{FF2B5EF4-FFF2-40B4-BE49-F238E27FC236}">
                <a16:creationId xmlns:a16="http://schemas.microsoft.com/office/drawing/2014/main" id="{06463FE5-BE70-3FE1-A2F9-86CB95B44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5" y="1916776"/>
            <a:ext cx="2429627" cy="25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artoon Flower Sticker by pey chi">
            <a:extLst>
              <a:ext uri="{FF2B5EF4-FFF2-40B4-BE49-F238E27FC236}">
                <a16:creationId xmlns:a16="http://schemas.microsoft.com/office/drawing/2014/main" id="{AB60E1AA-5B55-6B41-7351-96E8BDDE4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85" y="2036327"/>
            <a:ext cx="2500831" cy="25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oyful Sunflower Dancing GIF">
            <a:extLst>
              <a:ext uri="{FF2B5EF4-FFF2-40B4-BE49-F238E27FC236}">
                <a16:creationId xmlns:a16="http://schemas.microsoft.com/office/drawing/2014/main" id="{DD051CE7-EA09-2648-68DA-E819CA2DB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947" y="1622105"/>
            <a:ext cx="3132410" cy="31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0C25204A-EB67-9405-4FF8-0C3469ECFD7A}"/>
              </a:ext>
            </a:extLst>
          </p:cNvPr>
          <p:cNvSpPr/>
          <p:nvPr/>
        </p:nvSpPr>
        <p:spPr>
          <a:xfrm>
            <a:off x="8585201" y="4867328"/>
            <a:ext cx="3350892" cy="724259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a sunflower</a:t>
            </a:r>
          </a:p>
        </p:txBody>
      </p:sp>
    </p:spTree>
    <p:extLst>
      <p:ext uri="{BB962C8B-B14F-4D97-AF65-F5344CB8AC3E}">
        <p14:creationId xmlns:p14="http://schemas.microsoft.com/office/powerpoint/2010/main" val="385486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4764024-FDF4-842D-2E87-CF291FA28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13" b="26939"/>
          <a:stretch/>
        </p:blipFill>
        <p:spPr>
          <a:xfrm>
            <a:off x="259414" y="587167"/>
            <a:ext cx="7014755" cy="1941878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EAB8E5C-1770-6E61-EAB0-261F0FB5EEA0}"/>
              </a:ext>
            </a:extLst>
          </p:cNvPr>
          <p:cNvSpPr/>
          <p:nvPr/>
        </p:nvSpPr>
        <p:spPr>
          <a:xfrm>
            <a:off x="2588622" y="2682185"/>
            <a:ext cx="7014755" cy="13008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WEATHER</a:t>
            </a:r>
            <a:endParaRPr lang="vi-VN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8DB3633-B9CB-153E-9575-CD4A30683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77" b="24989"/>
          <a:stretch/>
        </p:blipFill>
        <p:spPr>
          <a:xfrm>
            <a:off x="5436323" y="4153333"/>
            <a:ext cx="6755677" cy="21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6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0116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D15BB-EC1A-EC58-3FB0-99B125C66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498" y="497631"/>
            <a:ext cx="4189037" cy="587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6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9582" y="1832885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their plans and what they hope the weather is like.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tonight, tomorrow, tomorrow morning,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next week, next Wednesday, next weekend</a:t>
            </a:r>
            <a:r>
              <a:rPr lang="en-US" sz="3600" i="1" dirty="0">
                <a:solidFill>
                  <a:srgbClr val="0070C0"/>
                </a:solidFill>
                <a:effectLst/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Sentence pattern: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	</a:t>
            </a:r>
            <a:r>
              <a:rPr lang="en-US" sz="3600" i="1" dirty="0">
                <a:solidFill>
                  <a:srgbClr val="0070C0"/>
                </a:solidFill>
              </a:rPr>
              <a:t>I'm going to visit the beach tomorrow.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I hope the weather is sunny.</a:t>
            </a:r>
            <a:endParaRPr lang="en-US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Weather Animated Clipart-sun rain">
            <a:extLst>
              <a:ext uri="{FF2B5EF4-FFF2-40B4-BE49-F238E27FC236}">
                <a16:creationId xmlns:a16="http://schemas.microsoft.com/office/drawing/2014/main" id="{304E154C-BB3D-706C-9F6E-BA149BE5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3108"/>
            <a:ext cx="44672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at Animation Jacket, clothes button, winter, cartoon ...">
            <a:extLst>
              <a:ext uri="{FF2B5EF4-FFF2-40B4-BE49-F238E27FC236}">
                <a16:creationId xmlns:a16="http://schemas.microsoft.com/office/drawing/2014/main" id="{B7BE8653-8EC1-654C-57E5-C1A7B46E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43" b="93439" l="2609" r="92283">
                        <a14:foregroundMark x1="34022" y1="5769" x2="52500" y2="12670"/>
                        <a14:foregroundMark x1="52500" y1="12670" x2="61087" y2="9502"/>
                        <a14:foregroundMark x1="62717" y1="9163" x2="38696" y2="5543"/>
                        <a14:foregroundMark x1="38696" y1="5543" x2="35543" y2="8258"/>
                        <a14:foregroundMark x1="7174" y1="46380" x2="9891" y2="59729"/>
                        <a14:foregroundMark x1="9891" y1="59729" x2="10217" y2="59729"/>
                        <a14:foregroundMark x1="8370" y1="44796" x2="8043" y2="58145"/>
                        <a14:foregroundMark x1="2609" y1="47285" x2="2826" y2="55882"/>
                        <a14:foregroundMark x1="3478" y1="56561" x2="16739" y2="65498"/>
                        <a14:foregroundMark x1="16739" y1="65498" x2="20217" y2="66063"/>
                        <a14:foregroundMark x1="26087" y1="91403" x2="63804" y2="93439"/>
                        <a14:foregroundMark x1="63804" y1="93439" x2="68804" y2="89819"/>
                        <a14:foregroundMark x1="90761" y1="50452" x2="92283" y2="6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24" y="2098126"/>
            <a:ext cx="2667703" cy="256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C0A91BD-DCCC-1AC8-B2D1-03B6444AEFE3}"/>
              </a:ext>
            </a:extLst>
          </p:cNvPr>
          <p:cNvSpPr/>
          <p:nvPr/>
        </p:nvSpPr>
        <p:spPr>
          <a:xfrm>
            <a:off x="1381618" y="4783595"/>
            <a:ext cx="1382444" cy="751335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rain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E9D92AC-80F1-85E6-D221-E47E7189E27A}"/>
              </a:ext>
            </a:extLst>
          </p:cNvPr>
          <p:cNvSpPr/>
          <p:nvPr/>
        </p:nvSpPr>
        <p:spPr>
          <a:xfrm>
            <a:off x="5257413" y="4936044"/>
            <a:ext cx="2184787" cy="598886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a coat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628B223-6B9F-C9F9-A7E2-AAFFECA30F5F}"/>
              </a:ext>
            </a:extLst>
          </p:cNvPr>
          <p:cNvSpPr/>
          <p:nvPr/>
        </p:nvSpPr>
        <p:spPr>
          <a:xfrm>
            <a:off x="9224667" y="4836790"/>
            <a:ext cx="2766533" cy="751335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a raincoat</a:t>
            </a:r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A19599DD-D6E4-35A6-C1C0-4BEE90C45AD0}"/>
              </a:ext>
            </a:extLst>
          </p:cNvPr>
          <p:cNvSpPr/>
          <p:nvPr/>
        </p:nvSpPr>
        <p:spPr>
          <a:xfrm>
            <a:off x="3711276" y="3013501"/>
            <a:ext cx="837575" cy="830997"/>
          </a:xfrm>
          <a:prstGeom prst="plus">
            <a:avLst>
              <a:gd name="adj" fmla="val 3313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15" name="Picture 6" descr="Cartoon Raincoat Images - Free Download on Freepik">
            <a:extLst>
              <a:ext uri="{FF2B5EF4-FFF2-40B4-BE49-F238E27FC236}">
                <a16:creationId xmlns:a16="http://schemas.microsoft.com/office/drawing/2014/main" id="{133AB813-A2EE-7DED-10BF-C29EABC47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225" y="1282585"/>
            <a:ext cx="2667703" cy="350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quals 15">
            <a:extLst>
              <a:ext uri="{FF2B5EF4-FFF2-40B4-BE49-F238E27FC236}">
                <a16:creationId xmlns:a16="http://schemas.microsoft.com/office/drawing/2014/main" id="{DF28DF64-B09E-7F77-0225-F7E12CD024CD}"/>
              </a:ext>
            </a:extLst>
          </p:cNvPr>
          <p:cNvSpPr/>
          <p:nvPr/>
        </p:nvSpPr>
        <p:spPr>
          <a:xfrm>
            <a:off x="8014614" y="3062027"/>
            <a:ext cx="743479" cy="715094"/>
          </a:xfrm>
          <a:prstGeom prst="math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0F8A71-5B2B-83A0-5DA7-4722FA9380B6}"/>
              </a:ext>
            </a:extLst>
          </p:cNvPr>
          <p:cNvSpPr/>
          <p:nvPr/>
        </p:nvSpPr>
        <p:spPr>
          <a:xfrm>
            <a:off x="4066053" y="443358"/>
            <a:ext cx="40598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Catch the word</a:t>
            </a:r>
          </a:p>
        </p:txBody>
      </p:sp>
    </p:spTree>
    <p:extLst>
      <p:ext uri="{BB962C8B-B14F-4D97-AF65-F5344CB8AC3E}">
        <p14:creationId xmlns:p14="http://schemas.microsoft.com/office/powerpoint/2010/main" val="39429440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0F8A71-5B2B-83A0-5DA7-4722FA9380B6}"/>
              </a:ext>
            </a:extLst>
          </p:cNvPr>
          <p:cNvSpPr/>
          <p:nvPr/>
        </p:nvSpPr>
        <p:spPr>
          <a:xfrm>
            <a:off x="4066053" y="443358"/>
            <a:ext cx="40598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Catch the word</a:t>
            </a:r>
          </a:p>
        </p:txBody>
      </p:sp>
      <p:pic>
        <p:nvPicPr>
          <p:cNvPr id="2" name="Picture 2" descr="Weather Animated Clipart-sun rain">
            <a:extLst>
              <a:ext uri="{FF2B5EF4-FFF2-40B4-BE49-F238E27FC236}">
                <a16:creationId xmlns:a16="http://schemas.microsoft.com/office/drawing/2014/main" id="{7195F357-A485-9E0A-A5FE-5D1590A50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2" y="1714957"/>
            <a:ext cx="3240334" cy="248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1B92DB8-C9AC-10FE-4788-526047533772}"/>
              </a:ext>
            </a:extLst>
          </p:cNvPr>
          <p:cNvSpPr/>
          <p:nvPr/>
        </p:nvSpPr>
        <p:spPr>
          <a:xfrm>
            <a:off x="1381618" y="4783595"/>
            <a:ext cx="1540002" cy="867796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rain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37C0686-DBF8-6A90-6241-54FD8D015657}"/>
              </a:ext>
            </a:extLst>
          </p:cNvPr>
          <p:cNvSpPr/>
          <p:nvPr/>
        </p:nvSpPr>
        <p:spPr>
          <a:xfrm>
            <a:off x="5224288" y="4975052"/>
            <a:ext cx="1953206" cy="691716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boots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629F843-F1C8-6830-6696-BB0D8A968B32}"/>
              </a:ext>
            </a:extLst>
          </p:cNvPr>
          <p:cNvSpPr/>
          <p:nvPr/>
        </p:nvSpPr>
        <p:spPr>
          <a:xfrm>
            <a:off x="8987883" y="4975052"/>
            <a:ext cx="3007123" cy="691716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 rain boots</a:t>
            </a:r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68E09286-CA5E-C858-AA45-A38C1CABEE9B}"/>
              </a:ext>
            </a:extLst>
          </p:cNvPr>
          <p:cNvSpPr/>
          <p:nvPr/>
        </p:nvSpPr>
        <p:spPr>
          <a:xfrm>
            <a:off x="3633797" y="2871051"/>
            <a:ext cx="764583" cy="830997"/>
          </a:xfrm>
          <a:prstGeom prst="plus">
            <a:avLst>
              <a:gd name="adj" fmla="val 3429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7" name="Picture 2" descr="Yellow rubber boots cartoon vector art 16446501 Vector Art ...">
            <a:extLst>
              <a:ext uri="{FF2B5EF4-FFF2-40B4-BE49-F238E27FC236}">
                <a16:creationId xmlns:a16="http://schemas.microsoft.com/office/drawing/2014/main" id="{64021A8A-CDB0-609F-A201-4A57558E0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24553" r="16125" b="24397"/>
          <a:stretch/>
        </p:blipFill>
        <p:spPr bwMode="auto">
          <a:xfrm>
            <a:off x="9066541" y="2270074"/>
            <a:ext cx="2587753" cy="19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9,001 Cartoon Work Boots Royalty-Free Photos and Stock Images | Shutterstock">
            <a:extLst>
              <a:ext uri="{FF2B5EF4-FFF2-40B4-BE49-F238E27FC236}">
                <a16:creationId xmlns:a16="http://schemas.microsoft.com/office/drawing/2014/main" id="{CDCE9DFA-4D88-00DC-F65C-F15381E8B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5"/>
          <a:stretch/>
        </p:blipFill>
        <p:spPr bwMode="auto">
          <a:xfrm>
            <a:off x="5254025" y="2412801"/>
            <a:ext cx="1796347" cy="16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quals 17">
            <a:extLst>
              <a:ext uri="{FF2B5EF4-FFF2-40B4-BE49-F238E27FC236}">
                <a16:creationId xmlns:a16="http://schemas.microsoft.com/office/drawing/2014/main" id="{A7400BDF-56A4-C827-B3AE-C798A5FDBFCC}"/>
              </a:ext>
            </a:extLst>
          </p:cNvPr>
          <p:cNvSpPr/>
          <p:nvPr/>
        </p:nvSpPr>
        <p:spPr>
          <a:xfrm>
            <a:off x="7528314" y="2807725"/>
            <a:ext cx="1027254" cy="831389"/>
          </a:xfrm>
          <a:prstGeom prst="math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246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0F8A71-5B2B-83A0-5DA7-4722FA9380B6}"/>
              </a:ext>
            </a:extLst>
          </p:cNvPr>
          <p:cNvSpPr/>
          <p:nvPr/>
        </p:nvSpPr>
        <p:spPr>
          <a:xfrm>
            <a:off x="4066053" y="443358"/>
            <a:ext cx="40598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Catch the word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73A5B97-C75F-318C-B307-A3B1DF58DD12}"/>
              </a:ext>
            </a:extLst>
          </p:cNvPr>
          <p:cNvSpPr/>
          <p:nvPr/>
        </p:nvSpPr>
        <p:spPr>
          <a:xfrm>
            <a:off x="941825" y="4887012"/>
            <a:ext cx="1848065" cy="867796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a sun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371C953-5AF2-F11D-9F3B-C7C2D55FEEF4}"/>
              </a:ext>
            </a:extLst>
          </p:cNvPr>
          <p:cNvSpPr/>
          <p:nvPr/>
        </p:nvSpPr>
        <p:spPr>
          <a:xfrm>
            <a:off x="4881185" y="4975052"/>
            <a:ext cx="2429627" cy="691716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glasses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41955C0-8C51-3AE8-FEBC-51B1AE71093F}"/>
              </a:ext>
            </a:extLst>
          </p:cNvPr>
          <p:cNvSpPr/>
          <p:nvPr/>
        </p:nvSpPr>
        <p:spPr>
          <a:xfrm>
            <a:off x="8868947" y="4887012"/>
            <a:ext cx="3126059" cy="779756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sunglasses</a:t>
            </a:r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E9D45C78-D6EE-DCC7-2338-71EEB73AACD0}"/>
              </a:ext>
            </a:extLst>
          </p:cNvPr>
          <p:cNvSpPr/>
          <p:nvPr/>
        </p:nvSpPr>
        <p:spPr>
          <a:xfrm>
            <a:off x="3250098" y="2934374"/>
            <a:ext cx="792172" cy="768064"/>
          </a:xfrm>
          <a:prstGeom prst="plus">
            <a:avLst>
              <a:gd name="adj" fmla="val 3577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Equals 5">
            <a:extLst>
              <a:ext uri="{FF2B5EF4-FFF2-40B4-BE49-F238E27FC236}">
                <a16:creationId xmlns:a16="http://schemas.microsoft.com/office/drawing/2014/main" id="{EABD4045-FEA4-33CB-434E-B412766C1D12}"/>
              </a:ext>
            </a:extLst>
          </p:cNvPr>
          <p:cNvSpPr/>
          <p:nvPr/>
        </p:nvSpPr>
        <p:spPr>
          <a:xfrm>
            <a:off x="7782779" y="2871049"/>
            <a:ext cx="1027254" cy="831389"/>
          </a:xfrm>
          <a:prstGeom prst="math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pic>
        <p:nvPicPr>
          <p:cNvPr id="7" name="Picture 2" descr="Cartoon Sun Photos Cartoon Sun, Cartoon Pics, Clip Art, 56% OFF">
            <a:extLst>
              <a:ext uri="{FF2B5EF4-FFF2-40B4-BE49-F238E27FC236}">
                <a16:creationId xmlns:a16="http://schemas.microsoft.com/office/drawing/2014/main" id="{B9AD1601-19D0-E7B4-8B25-E071C2AA8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5" y="1916776"/>
            <a:ext cx="2429627" cy="25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uy Yellow Sunglasses for Men by Quirky Online | Ajio.com">
            <a:extLst>
              <a:ext uri="{FF2B5EF4-FFF2-40B4-BE49-F238E27FC236}">
                <a16:creationId xmlns:a16="http://schemas.microsoft.com/office/drawing/2014/main" id="{AE00032B-64AE-AB74-011F-101D79081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4" b="26840"/>
          <a:stretch/>
        </p:blipFill>
        <p:spPr bwMode="auto">
          <a:xfrm>
            <a:off x="4209938" y="2421019"/>
            <a:ext cx="3572841" cy="2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unglasses by Martin Corbin on Dribbble">
            <a:extLst>
              <a:ext uri="{FF2B5EF4-FFF2-40B4-BE49-F238E27FC236}">
                <a16:creationId xmlns:a16="http://schemas.microsoft.com/office/drawing/2014/main" id="{2BEF871E-6166-F7D1-05D3-FC71ED8A0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746" y="2324472"/>
            <a:ext cx="3126059" cy="234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647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0F8A71-5B2B-83A0-5DA7-4722FA9380B6}"/>
              </a:ext>
            </a:extLst>
          </p:cNvPr>
          <p:cNvSpPr/>
          <p:nvPr/>
        </p:nvSpPr>
        <p:spPr>
          <a:xfrm>
            <a:off x="4066053" y="443358"/>
            <a:ext cx="40598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Catch the word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4E4387D-08AA-8FC3-02F4-85E7D1224D89}"/>
              </a:ext>
            </a:extLst>
          </p:cNvPr>
          <p:cNvSpPr/>
          <p:nvPr/>
        </p:nvSpPr>
        <p:spPr>
          <a:xfrm>
            <a:off x="873450" y="4888336"/>
            <a:ext cx="1984815" cy="867796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a sun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510D81D-04AC-3EDB-CE62-8AAE37D97639}"/>
              </a:ext>
            </a:extLst>
          </p:cNvPr>
          <p:cNvSpPr/>
          <p:nvPr/>
        </p:nvSpPr>
        <p:spPr>
          <a:xfrm>
            <a:off x="4881185" y="5071064"/>
            <a:ext cx="2675315" cy="595704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a flower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23EA7353-2A68-6E44-D2E2-79583EC63103}"/>
              </a:ext>
            </a:extLst>
          </p:cNvPr>
          <p:cNvSpPr/>
          <p:nvPr/>
        </p:nvSpPr>
        <p:spPr>
          <a:xfrm>
            <a:off x="3452135" y="2997697"/>
            <a:ext cx="792172" cy="704741"/>
          </a:xfrm>
          <a:prstGeom prst="plus">
            <a:avLst>
              <a:gd name="adj" fmla="val 282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32B482CB-61D4-037A-2E2E-B76EED1316E1}"/>
              </a:ext>
            </a:extLst>
          </p:cNvPr>
          <p:cNvSpPr/>
          <p:nvPr/>
        </p:nvSpPr>
        <p:spPr>
          <a:xfrm>
            <a:off x="7782779" y="2871049"/>
            <a:ext cx="1027254" cy="831389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pic>
        <p:nvPicPr>
          <p:cNvPr id="6" name="Picture 2" descr="Cartoon Sun Photos Cartoon Sun, Cartoon Pics, Clip Art, 56% OFF">
            <a:extLst>
              <a:ext uri="{FF2B5EF4-FFF2-40B4-BE49-F238E27FC236}">
                <a16:creationId xmlns:a16="http://schemas.microsoft.com/office/drawing/2014/main" id="{AA664238-BC06-B445-39B6-B8FD8BF9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5" y="1916776"/>
            <a:ext cx="2429627" cy="25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rtoon Flower Sticker by pey chi">
            <a:extLst>
              <a:ext uri="{FF2B5EF4-FFF2-40B4-BE49-F238E27FC236}">
                <a16:creationId xmlns:a16="http://schemas.microsoft.com/office/drawing/2014/main" id="{6EDB2575-565B-CF1D-42B7-F3DE76E9B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85" y="2036327"/>
            <a:ext cx="2500831" cy="25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Joyful Sunflower Dancing GIF">
            <a:extLst>
              <a:ext uri="{FF2B5EF4-FFF2-40B4-BE49-F238E27FC236}">
                <a16:creationId xmlns:a16="http://schemas.microsoft.com/office/drawing/2014/main" id="{D6A14B05-6EC3-931A-F33E-4B57BE76D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947" y="1622105"/>
            <a:ext cx="3132410" cy="31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4139ACE-CED3-1F5F-66D0-C4CDBD7F5EA4}"/>
              </a:ext>
            </a:extLst>
          </p:cNvPr>
          <p:cNvSpPr/>
          <p:nvPr/>
        </p:nvSpPr>
        <p:spPr>
          <a:xfrm>
            <a:off x="8585201" y="4867328"/>
            <a:ext cx="3350892" cy="724259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a sunflower</a:t>
            </a:r>
          </a:p>
        </p:txBody>
      </p:sp>
    </p:spTree>
    <p:extLst>
      <p:ext uri="{BB962C8B-B14F-4D97-AF65-F5344CB8AC3E}">
        <p14:creationId xmlns:p14="http://schemas.microsoft.com/office/powerpoint/2010/main" val="18263895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B42FEB-3A8C-47F9-9E51-D4D237A29915}"/>
              </a:ext>
            </a:extLst>
          </p:cNvPr>
          <p:cNvGrpSpPr/>
          <p:nvPr/>
        </p:nvGrpSpPr>
        <p:grpSpPr>
          <a:xfrm>
            <a:off x="-178490" y="6296163"/>
            <a:ext cx="12370489" cy="595704"/>
            <a:chOff x="-178490" y="6296163"/>
            <a:chExt cx="12370489" cy="5957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B6F85F-509A-42E4-94FF-022DC6BE5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6296163"/>
              <a:ext cx="12191999" cy="59570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1DE7AB-94C1-4010-9686-7454E930A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3582" y="6408977"/>
              <a:ext cx="681424" cy="3473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DF4362E-CE1B-471C-8E82-3FF1C81D139B}"/>
                </a:ext>
              </a:extLst>
            </p:cNvPr>
            <p:cNvSpPr/>
            <p:nvPr/>
          </p:nvSpPr>
          <p:spPr>
            <a:xfrm>
              <a:off x="10855325" y="6299339"/>
              <a:ext cx="248709" cy="590940"/>
            </a:xfrm>
            <a:custGeom>
              <a:avLst/>
              <a:gdLst>
                <a:gd name="connsiteX0" fmla="*/ 0 w 281516"/>
                <a:gd name="connsiteY0" fmla="*/ 0 h 969433"/>
                <a:gd name="connsiteX1" fmla="*/ 224366 w 281516"/>
                <a:gd name="connsiteY1" fmla="*/ 0 h 969433"/>
                <a:gd name="connsiteX2" fmla="*/ 281516 w 281516"/>
                <a:gd name="connsiteY2" fmla="*/ 368300 h 969433"/>
                <a:gd name="connsiteX3" fmla="*/ 281516 w 281516"/>
                <a:gd name="connsiteY3" fmla="*/ 969433 h 969433"/>
                <a:gd name="connsiteX4" fmla="*/ 25400 w 281516"/>
                <a:gd name="connsiteY4" fmla="*/ 927100 h 969433"/>
                <a:gd name="connsiteX5" fmla="*/ 48683 w 281516"/>
                <a:gd name="connsiteY5" fmla="*/ 423333 h 969433"/>
                <a:gd name="connsiteX6" fmla="*/ 0 w 281516"/>
                <a:gd name="connsiteY6" fmla="*/ 0 h 969433"/>
                <a:gd name="connsiteX0" fmla="*/ 0 w 281516"/>
                <a:gd name="connsiteY0" fmla="*/ 0 h 969433"/>
                <a:gd name="connsiteX1" fmla="*/ 224366 w 281516"/>
                <a:gd name="connsiteY1" fmla="*/ 0 h 969433"/>
                <a:gd name="connsiteX2" fmla="*/ 281516 w 281516"/>
                <a:gd name="connsiteY2" fmla="*/ 368300 h 969433"/>
                <a:gd name="connsiteX3" fmla="*/ 281516 w 281516"/>
                <a:gd name="connsiteY3" fmla="*/ 969433 h 969433"/>
                <a:gd name="connsiteX4" fmla="*/ 25400 w 281516"/>
                <a:gd name="connsiteY4" fmla="*/ 876151 h 969433"/>
                <a:gd name="connsiteX5" fmla="*/ 48683 w 281516"/>
                <a:gd name="connsiteY5" fmla="*/ 423333 h 969433"/>
                <a:gd name="connsiteX6" fmla="*/ 0 w 281516"/>
                <a:gd name="connsiteY6" fmla="*/ 0 h 969433"/>
                <a:gd name="connsiteX0" fmla="*/ 0 w 292896"/>
                <a:gd name="connsiteY0" fmla="*/ 0 h 882092"/>
                <a:gd name="connsiteX1" fmla="*/ 224366 w 292896"/>
                <a:gd name="connsiteY1" fmla="*/ 0 h 882092"/>
                <a:gd name="connsiteX2" fmla="*/ 281516 w 292896"/>
                <a:gd name="connsiteY2" fmla="*/ 368300 h 882092"/>
                <a:gd name="connsiteX3" fmla="*/ 292896 w 292896"/>
                <a:gd name="connsiteY3" fmla="*/ 882092 h 882092"/>
                <a:gd name="connsiteX4" fmla="*/ 25400 w 292896"/>
                <a:gd name="connsiteY4" fmla="*/ 876151 h 882092"/>
                <a:gd name="connsiteX5" fmla="*/ 48683 w 292896"/>
                <a:gd name="connsiteY5" fmla="*/ 423333 h 882092"/>
                <a:gd name="connsiteX6" fmla="*/ 0 w 292896"/>
                <a:gd name="connsiteY6" fmla="*/ 0 h 882092"/>
                <a:gd name="connsiteX0" fmla="*/ 0 w 292896"/>
                <a:gd name="connsiteY0" fmla="*/ 0 h 882092"/>
                <a:gd name="connsiteX1" fmla="*/ 224366 w 292896"/>
                <a:gd name="connsiteY1" fmla="*/ 0 h 882092"/>
                <a:gd name="connsiteX2" fmla="*/ 281516 w 292896"/>
                <a:gd name="connsiteY2" fmla="*/ 368300 h 882092"/>
                <a:gd name="connsiteX3" fmla="*/ 292896 w 292896"/>
                <a:gd name="connsiteY3" fmla="*/ 882092 h 882092"/>
                <a:gd name="connsiteX4" fmla="*/ 23775 w 292896"/>
                <a:gd name="connsiteY4" fmla="*/ 866447 h 882092"/>
                <a:gd name="connsiteX5" fmla="*/ 48683 w 292896"/>
                <a:gd name="connsiteY5" fmla="*/ 423333 h 882092"/>
                <a:gd name="connsiteX6" fmla="*/ 0 w 292896"/>
                <a:gd name="connsiteY6" fmla="*/ 0 h 882092"/>
                <a:gd name="connsiteX0" fmla="*/ 0 w 291270"/>
                <a:gd name="connsiteY0" fmla="*/ 0 h 874813"/>
                <a:gd name="connsiteX1" fmla="*/ 224366 w 291270"/>
                <a:gd name="connsiteY1" fmla="*/ 0 h 874813"/>
                <a:gd name="connsiteX2" fmla="*/ 281516 w 291270"/>
                <a:gd name="connsiteY2" fmla="*/ 368300 h 874813"/>
                <a:gd name="connsiteX3" fmla="*/ 291270 w 291270"/>
                <a:gd name="connsiteY3" fmla="*/ 874813 h 874813"/>
                <a:gd name="connsiteX4" fmla="*/ 23775 w 291270"/>
                <a:gd name="connsiteY4" fmla="*/ 866447 h 874813"/>
                <a:gd name="connsiteX5" fmla="*/ 48683 w 291270"/>
                <a:gd name="connsiteY5" fmla="*/ 423333 h 874813"/>
                <a:gd name="connsiteX6" fmla="*/ 0 w 291270"/>
                <a:gd name="connsiteY6" fmla="*/ 0 h 874813"/>
                <a:gd name="connsiteX0" fmla="*/ 0 w 294521"/>
                <a:gd name="connsiteY0" fmla="*/ 0 h 866447"/>
                <a:gd name="connsiteX1" fmla="*/ 224366 w 294521"/>
                <a:gd name="connsiteY1" fmla="*/ 0 h 866447"/>
                <a:gd name="connsiteX2" fmla="*/ 281516 w 294521"/>
                <a:gd name="connsiteY2" fmla="*/ 368300 h 866447"/>
                <a:gd name="connsiteX3" fmla="*/ 294521 w 294521"/>
                <a:gd name="connsiteY3" fmla="*/ 865108 h 866447"/>
                <a:gd name="connsiteX4" fmla="*/ 23775 w 294521"/>
                <a:gd name="connsiteY4" fmla="*/ 866447 h 866447"/>
                <a:gd name="connsiteX5" fmla="*/ 48683 w 294521"/>
                <a:gd name="connsiteY5" fmla="*/ 423333 h 866447"/>
                <a:gd name="connsiteX6" fmla="*/ 0 w 294521"/>
                <a:gd name="connsiteY6" fmla="*/ 0 h 86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521" h="866447">
                  <a:moveTo>
                    <a:pt x="0" y="0"/>
                  </a:moveTo>
                  <a:lnTo>
                    <a:pt x="224366" y="0"/>
                  </a:lnTo>
                  <a:lnTo>
                    <a:pt x="281516" y="368300"/>
                  </a:lnTo>
                  <a:lnTo>
                    <a:pt x="294521" y="865108"/>
                  </a:lnTo>
                  <a:lnTo>
                    <a:pt x="23775" y="866447"/>
                  </a:lnTo>
                  <a:lnTo>
                    <a:pt x="48683" y="423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F44"/>
            </a:solidFill>
            <a:ln>
              <a:solidFill>
                <a:srgbClr val="71BF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B1F098-A023-489F-89B2-5785610F1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490" y="6332569"/>
              <a:ext cx="4361607" cy="52603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DB5ECD0-3659-127E-8895-FF97683AC77F}"/>
              </a:ext>
            </a:extLst>
          </p:cNvPr>
          <p:cNvSpPr/>
          <p:nvPr/>
        </p:nvSpPr>
        <p:spPr>
          <a:xfrm>
            <a:off x="4066058" y="-133673"/>
            <a:ext cx="40598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Catch the word</a:t>
            </a:r>
          </a:p>
        </p:txBody>
      </p:sp>
      <p:pic>
        <p:nvPicPr>
          <p:cNvPr id="1026" name="Picture 2" descr="Weather Animated Clipart-sun rain">
            <a:extLst>
              <a:ext uri="{FF2B5EF4-FFF2-40B4-BE49-F238E27FC236}">
                <a16:creationId xmlns:a16="http://schemas.microsoft.com/office/drawing/2014/main" id="{C51AEFDA-1148-DD47-6277-8F58E32F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2" y="1714957"/>
            <a:ext cx="3240334" cy="248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1A498C6-85BD-9B4E-3AE3-C7CD57E8F712}"/>
              </a:ext>
            </a:extLst>
          </p:cNvPr>
          <p:cNvSpPr/>
          <p:nvPr/>
        </p:nvSpPr>
        <p:spPr>
          <a:xfrm>
            <a:off x="1381618" y="4783595"/>
            <a:ext cx="1540002" cy="867796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rain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7FFF4BE-4456-A15D-503B-78F65D93D2EA}"/>
              </a:ext>
            </a:extLst>
          </p:cNvPr>
          <p:cNvSpPr/>
          <p:nvPr/>
        </p:nvSpPr>
        <p:spPr>
          <a:xfrm>
            <a:off x="5224288" y="4975052"/>
            <a:ext cx="1953206" cy="691716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boots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56AEA1C-9AEB-51FF-0DA7-AA78E920287B}"/>
              </a:ext>
            </a:extLst>
          </p:cNvPr>
          <p:cNvSpPr/>
          <p:nvPr/>
        </p:nvSpPr>
        <p:spPr>
          <a:xfrm>
            <a:off x="8987883" y="4975052"/>
            <a:ext cx="3007123" cy="691716"/>
          </a:xfrm>
          <a:prstGeom prst="wedgeRoundRectCallout">
            <a:avLst>
              <a:gd name="adj1" fmla="val -47524"/>
              <a:gd name="adj2" fmla="val 261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 rain boots</a:t>
            </a: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C89CD787-37AB-C230-67BD-17DE7D4C32CB}"/>
              </a:ext>
            </a:extLst>
          </p:cNvPr>
          <p:cNvSpPr/>
          <p:nvPr/>
        </p:nvSpPr>
        <p:spPr>
          <a:xfrm>
            <a:off x="3633797" y="2871051"/>
            <a:ext cx="792172" cy="704741"/>
          </a:xfrm>
          <a:prstGeom prst="plus">
            <a:avLst>
              <a:gd name="adj" fmla="val 282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2050" name="Picture 2" descr="Yellow rubber boots cartoon vector art 16446501 Vector Art ...">
            <a:extLst>
              <a:ext uri="{FF2B5EF4-FFF2-40B4-BE49-F238E27FC236}">
                <a16:creationId xmlns:a16="http://schemas.microsoft.com/office/drawing/2014/main" id="{AF64D0C8-92B9-5BB3-EE72-8EB71B248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24553" r="16125" b="24397"/>
          <a:stretch/>
        </p:blipFill>
        <p:spPr bwMode="auto">
          <a:xfrm>
            <a:off x="9066541" y="2270074"/>
            <a:ext cx="2587753" cy="19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9,001 Cartoon Work Boots Royalty-Free Photos and Stock Images | Shutterstock">
            <a:extLst>
              <a:ext uri="{FF2B5EF4-FFF2-40B4-BE49-F238E27FC236}">
                <a16:creationId xmlns:a16="http://schemas.microsoft.com/office/drawing/2014/main" id="{794C764B-F469-D50A-D6E6-FEE67F19F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5"/>
          <a:stretch/>
        </p:blipFill>
        <p:spPr bwMode="auto">
          <a:xfrm>
            <a:off x="5254025" y="2412801"/>
            <a:ext cx="1796347" cy="16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quals 2">
            <a:extLst>
              <a:ext uri="{FF2B5EF4-FFF2-40B4-BE49-F238E27FC236}">
                <a16:creationId xmlns:a16="http://schemas.microsoft.com/office/drawing/2014/main" id="{29E6565E-34D0-ABEB-49FF-302F0F8FCCA1}"/>
              </a:ext>
            </a:extLst>
          </p:cNvPr>
          <p:cNvSpPr/>
          <p:nvPr/>
        </p:nvSpPr>
        <p:spPr>
          <a:xfrm>
            <a:off x="7528314" y="2807725"/>
            <a:ext cx="1027254" cy="831389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151</Words>
  <Application>Microsoft Macintosh PowerPoint</Application>
  <PresentationFormat>Widescreen</PresentationFormat>
  <Paragraphs>56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61</cp:revision>
  <dcterms:created xsi:type="dcterms:W3CDTF">2023-01-31T08:21:18Z</dcterms:created>
  <dcterms:modified xsi:type="dcterms:W3CDTF">2026-04-16T14:46:20Z</dcterms:modified>
</cp:coreProperties>
</file>