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84" r:id="rId3"/>
    <p:sldId id="305" r:id="rId4"/>
    <p:sldId id="317" r:id="rId5"/>
    <p:sldId id="318" r:id="rId6"/>
    <p:sldId id="319" r:id="rId7"/>
    <p:sldId id="320" r:id="rId8"/>
    <p:sldId id="429" r:id="rId9"/>
    <p:sldId id="463" r:id="rId10"/>
    <p:sldId id="465" r:id="rId11"/>
    <p:sldId id="466" r:id="rId12"/>
    <p:sldId id="467" r:id="rId13"/>
    <p:sldId id="468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87858" autoAdjust="0"/>
  </p:normalViewPr>
  <p:slideViewPr>
    <p:cSldViewPr snapToGrid="0">
      <p:cViewPr varScale="1">
        <p:scale>
          <a:sx n="95" d="100"/>
          <a:sy n="95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8AECC601-0DC7-4116-8113-EEB7FB881ADF}"/>
    <pc:docChg chg="modSld">
      <pc:chgData name="Phan Van Rieu (Hugo)" userId="032e726b-b6b7-45df-b0ca-e82fb010a48a" providerId="ADAL" clId="{8AECC601-0DC7-4116-8113-EEB7FB881ADF}" dt="2024-07-12T16:05:15.629" v="0" actId="1076"/>
      <pc:docMkLst>
        <pc:docMk/>
      </pc:docMkLst>
      <pc:sldChg chg="modSp mod">
        <pc:chgData name="Phan Van Rieu (Hugo)" userId="032e726b-b6b7-45df-b0ca-e82fb010a48a" providerId="ADAL" clId="{8AECC601-0DC7-4116-8113-EEB7FB881ADF}" dt="2024-07-12T16:05:15.629" v="0" actId="1076"/>
        <pc:sldMkLst>
          <pc:docMk/>
          <pc:sldMk cId="843563018" sldId="384"/>
        </pc:sldMkLst>
        <pc:picChg chg="mod">
          <ac:chgData name="Phan Van Rieu (Hugo)" userId="032e726b-b6b7-45df-b0ca-e82fb010a48a" providerId="ADAL" clId="{8AECC601-0DC7-4116-8113-EEB7FB881ADF}" dt="2024-07-12T16:05:15.629" v="0" actId="1076"/>
          <ac:picMkLst>
            <pc:docMk/>
            <pc:sldMk cId="843563018" sldId="384"/>
            <ac:picMk id="5" creationId="{B0BD15BB-EC1A-EC58-3FB0-99B125C66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3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0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9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930840" y="13471"/>
            <a:ext cx="21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59779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768502" y="3186375"/>
            <a:ext cx="382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85911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</a:t>
            </a:r>
            <a:r>
              <a:rPr lang="en-US" sz="4000" b="1" dirty="0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66181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106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35977" y="75963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297"/>
            <a:ext cx="7650866" cy="778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6975A2-E1CC-A3F9-AE34-BDFFA0C13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26" y="1226917"/>
            <a:ext cx="3628138" cy="5280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B98B0-6EE7-7501-D5BC-8A5105B269DA}"/>
              </a:ext>
            </a:extLst>
          </p:cNvPr>
          <p:cNvSpPr txBox="1"/>
          <p:nvPr/>
        </p:nvSpPr>
        <p:spPr>
          <a:xfrm>
            <a:off x="5243332" y="3174812"/>
            <a:ext cx="694866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tomorrow morning </a:t>
            </a:r>
            <a:r>
              <a:rPr lang="en-US" sz="40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(adv)</a:t>
            </a:r>
            <a:r>
              <a:rPr lang="vi-VN" sz="40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4000" b="0" i="0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/təˈmɔːroʊ ˈmɔːrnɪŋ/</a:t>
            </a:r>
            <a:endParaRPr lang="en-US" sz="4800" b="0" i="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5468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47552" y="65638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244"/>
            <a:ext cx="7778187" cy="791626"/>
          </a:xfrm>
          <a:prstGeom prst="rect">
            <a:avLst/>
          </a:prstGeom>
        </p:spPr>
      </p:pic>
      <p:pic>
        <p:nvPicPr>
          <p:cNvPr id="4" name="next week">
            <a:hlinkClick r:id="" action="ppaction://media"/>
            <a:extLst>
              <a:ext uri="{FF2B5EF4-FFF2-40B4-BE49-F238E27FC236}">
                <a16:creationId xmlns:a16="http://schemas.microsoft.com/office/drawing/2014/main" id="{90F9E5C8-4315-88AD-7126-5B4C685AC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9093" y="3237374"/>
            <a:ext cx="709592" cy="709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48E98-4C65-1BF7-F0ED-BAF70EE18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402" y="1280617"/>
            <a:ext cx="3434054" cy="492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28ED5D-B47E-AD98-BE3D-8FE8FF452A4C}"/>
              </a:ext>
            </a:extLst>
          </p:cNvPr>
          <p:cNvSpPr txBox="1"/>
          <p:nvPr/>
        </p:nvSpPr>
        <p:spPr>
          <a:xfrm>
            <a:off x="6304472" y="2823581"/>
            <a:ext cx="507344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next week </a:t>
            </a:r>
            <a:r>
              <a:rPr lang="en-US" sz="4000" dirty="0">
                <a:solidFill>
                  <a:srgbClr val="0070C0"/>
                </a:solidFill>
              </a:rPr>
              <a:t>(adv)</a:t>
            </a:r>
            <a:endParaRPr lang="en-US" sz="5400" dirty="0">
              <a:solidFill>
                <a:srgbClr val="0070C0"/>
              </a:solidFill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</a:rPr>
              <a:t>/nekst wiːk/</a:t>
            </a:r>
            <a:endParaRPr lang="en-US" sz="5400" b="0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97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7552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606"/>
            <a:ext cx="8049748" cy="819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85D7E-BE1B-69E2-2FCC-8DD329AF2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64" y="1214062"/>
            <a:ext cx="3585345" cy="5163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CE6B5-6080-E772-5D63-A7423678F4EE}"/>
              </a:ext>
            </a:extLst>
          </p:cNvPr>
          <p:cNvSpPr txBox="1"/>
          <p:nvPr/>
        </p:nvSpPr>
        <p:spPr>
          <a:xfrm>
            <a:off x="6073526" y="2715813"/>
            <a:ext cx="541982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6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 Wednesday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(adv)</a:t>
            </a:r>
          </a:p>
          <a:p>
            <a:pPr algn="ctr"/>
            <a:r>
              <a:rPr lang="vi-VN" sz="4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600" dirty="0">
                <a:solidFill>
                  <a:srgbClr val="FF0000"/>
                </a:solidFill>
              </a:rPr>
              <a:t>/nekst ˈwenzdeɪ/</a:t>
            </a:r>
            <a:b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81137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xt weekend">
            <a:hlinkClick r:id="" action="ppaction://media"/>
            <a:extLst>
              <a:ext uri="{FF2B5EF4-FFF2-40B4-BE49-F238E27FC236}">
                <a16:creationId xmlns:a16="http://schemas.microsoft.com/office/drawing/2014/main" id="{26FFC405-E8B2-F730-8A6E-E60AA4F70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4956" y="3351142"/>
            <a:ext cx="819263" cy="819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49748" y="7552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5606"/>
            <a:ext cx="8049748" cy="819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C5DE41-AEB2-FD5B-D383-81721DAC11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5813" y="1164870"/>
            <a:ext cx="3374676" cy="5191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43EAE-FE8B-9BE0-05E7-A2BBD4DD9C03}"/>
              </a:ext>
            </a:extLst>
          </p:cNvPr>
          <p:cNvSpPr txBox="1"/>
          <p:nvPr/>
        </p:nvSpPr>
        <p:spPr>
          <a:xfrm>
            <a:off x="6655411" y="2852833"/>
            <a:ext cx="473407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next weekend </a:t>
            </a:r>
            <a:r>
              <a:rPr lang="en-US" sz="3600" dirty="0">
                <a:solidFill>
                  <a:srgbClr val="0070C0"/>
                </a:solidFill>
              </a:rPr>
              <a:t>(adv)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</a:rPr>
              <a:t>/nekst ˈwiːkend/</a:t>
            </a:r>
            <a:b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60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D15BB-EC1A-EC58-3FB0-99B125C6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498" y="497631"/>
            <a:ext cx="4189037" cy="58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832885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their plans and what they hope the weather is like.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tonight, tomorrow, tomorrow morning,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next week, next Wednesday, next weekend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	</a:t>
            </a:r>
            <a:r>
              <a:rPr lang="en-US" sz="3600" i="1" dirty="0">
                <a:solidFill>
                  <a:srgbClr val="0070C0"/>
                </a:solidFill>
              </a:rPr>
              <a:t>I'm going to visit the beach tomorrow.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I hope the weather is sunny.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491343" y="441816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564042" y="1559901"/>
              <a:ext cx="5063916" cy="135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497783-B16F-036B-DBE8-29084ED0ACD4}"/>
              </a:ext>
            </a:extLst>
          </p:cNvPr>
          <p:cNvSpPr txBox="1"/>
          <p:nvPr/>
        </p:nvSpPr>
        <p:spPr>
          <a:xfrm>
            <a:off x="3429786" y="2911959"/>
            <a:ext cx="50639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tonight, tomorrow, tomorrow morning,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next week, next Wednesday, next weekend</a:t>
            </a:r>
            <a:r>
              <a:rPr lang="en-US" sz="3600" i="1" dirty="0">
                <a:solidFill>
                  <a:schemeClr val="bg1"/>
                </a:solidFill>
                <a:effectLst/>
              </a:rPr>
              <a:t>.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3 TRACK 26">
            <a:hlinkClick r:id="" action="ppaction://media"/>
            <a:extLst>
              <a:ext uri="{FF2B5EF4-FFF2-40B4-BE49-F238E27FC236}">
                <a16:creationId xmlns:a16="http://schemas.microsoft.com/office/drawing/2014/main" id="{3803FC96-2483-7C10-2A37-473B7C346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223" y="554375"/>
            <a:ext cx="686443" cy="6864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60537" y="6712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30238-4B42-837B-C152-8AC90EBABCCA}"/>
              </a:ext>
            </a:extLst>
          </p:cNvPr>
          <p:cNvSpPr txBox="1"/>
          <p:nvPr/>
        </p:nvSpPr>
        <p:spPr>
          <a:xfrm>
            <a:off x="2190915" y="4613002"/>
            <a:ext cx="16885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/təˈmɔːroʊ/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604B0-F8C7-D6D9-6D54-43150B6233EE}"/>
              </a:ext>
            </a:extLst>
          </p:cNvPr>
          <p:cNvSpPr txBox="1"/>
          <p:nvPr/>
        </p:nvSpPr>
        <p:spPr>
          <a:xfrm>
            <a:off x="10405610" y="4397558"/>
            <a:ext cx="1608912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/nekst ˈwiːkend/</a:t>
            </a:r>
            <a:b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tuần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1F331-54E3-3F26-D88D-A856683EEF6E}"/>
              </a:ext>
            </a:extLst>
          </p:cNvPr>
          <p:cNvSpPr txBox="1"/>
          <p:nvPr/>
        </p:nvSpPr>
        <p:spPr>
          <a:xfrm>
            <a:off x="6200299" y="4488806"/>
            <a:ext cx="200535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/nekst wiːk/</a:t>
            </a:r>
            <a:endParaRPr lang="en-US" sz="3600" b="0" i="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C8A79-E5E5-7192-4F98-59351A739E5F}"/>
              </a:ext>
            </a:extLst>
          </p:cNvPr>
          <p:cNvSpPr txBox="1"/>
          <p:nvPr/>
        </p:nvSpPr>
        <p:spPr>
          <a:xfrm>
            <a:off x="296906" y="4428336"/>
            <a:ext cx="138731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dirty="0">
                <a:solidFill>
                  <a:srgbClr val="FF0000"/>
                </a:solidFill>
              </a:rPr>
              <a:t>/təˈnaɪt/</a:t>
            </a:r>
            <a:endParaRPr lang="en-US" sz="3600" b="0" i="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87E4A-6379-CEB2-646F-21EDE6B64FEB}"/>
              </a:ext>
            </a:extLst>
          </p:cNvPr>
          <p:cNvSpPr txBox="1"/>
          <p:nvPr/>
        </p:nvSpPr>
        <p:spPr>
          <a:xfrm>
            <a:off x="4181915" y="4488806"/>
            <a:ext cx="170973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dirty="0">
                <a:solidFill>
                  <a:srgbClr val="FF0000"/>
                </a:solidFill>
              </a:rPr>
              <a:t>/təˈmɔːroʊ ˈmɔːrnɪŋ/</a:t>
            </a:r>
            <a:endParaRPr lang="en-US" sz="3600" b="0" i="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834C-DE9B-EAE4-D7E1-8D749D0155B5}"/>
              </a:ext>
            </a:extLst>
          </p:cNvPr>
          <p:cNvSpPr txBox="1"/>
          <p:nvPr/>
        </p:nvSpPr>
        <p:spPr>
          <a:xfrm>
            <a:off x="8388770" y="4417291"/>
            <a:ext cx="174321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dirty="0">
                <a:solidFill>
                  <a:srgbClr val="FF0000"/>
                </a:solidFill>
              </a:rPr>
              <a:t>/nekst ˈwenzdeɪ/</a:t>
            </a:r>
            <a:b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E79D7-DAB3-5AC8-BEF0-AAE28D885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928"/>
            <a:ext cx="8049748" cy="819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0FE85-E64A-C43E-BD7B-B457A4057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81384"/>
            <a:ext cx="12192000" cy="30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night">
            <a:hlinkClick r:id="" action="ppaction://media"/>
            <a:extLst>
              <a:ext uri="{FF2B5EF4-FFF2-40B4-BE49-F238E27FC236}">
                <a16:creationId xmlns:a16="http://schemas.microsoft.com/office/drawing/2014/main" id="{64897D33-C5E4-86D7-CBCA-CCCE5C227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0912" y="3271692"/>
            <a:ext cx="825339" cy="8253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93647-9FF2-954C-4A1A-00B55344E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22" y="1164870"/>
            <a:ext cx="3469580" cy="5106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5606"/>
            <a:ext cx="8049748" cy="819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0AA1EA-3636-3561-C8FC-C3FCCCA01708}"/>
              </a:ext>
            </a:extLst>
          </p:cNvPr>
          <p:cNvSpPr txBox="1"/>
          <p:nvPr/>
        </p:nvSpPr>
        <p:spPr>
          <a:xfrm>
            <a:off x="6332764" y="2665870"/>
            <a:ext cx="490368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2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onight </a:t>
            </a:r>
            <a:r>
              <a:rPr lang="en-US" sz="48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(adv)</a:t>
            </a:r>
            <a:r>
              <a:rPr lang="vi-VN" sz="4800" b="0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7200" b="0" i="0" dirty="0">
              <a:solidFill>
                <a:srgbClr val="0070C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5400" dirty="0">
                <a:solidFill>
                  <a:srgbClr val="FF0000"/>
                </a:solidFill>
              </a:rPr>
              <a:t>/təˈnaɪt/</a:t>
            </a:r>
            <a:endParaRPr lang="en-US" sz="7200" b="0" i="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3945122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morrow">
            <a:hlinkClick r:id="" action="ppaction://media"/>
            <a:extLst>
              <a:ext uri="{FF2B5EF4-FFF2-40B4-BE49-F238E27FC236}">
                <a16:creationId xmlns:a16="http://schemas.microsoft.com/office/drawing/2014/main" id="{F34A661D-1315-54D6-881D-1015629A3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2830" y="3487932"/>
            <a:ext cx="732742" cy="7327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29790" y="162865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6B489-BB62-19E6-52A6-91F7B577C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5606"/>
            <a:ext cx="8049748" cy="819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CDDC4-C181-0E42-51EA-71B26881E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334" y="1131382"/>
            <a:ext cx="3546784" cy="5188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430AB-C179-1DC0-8687-EFC240B6DA12}"/>
              </a:ext>
            </a:extLst>
          </p:cNvPr>
          <p:cNvSpPr txBox="1"/>
          <p:nvPr/>
        </p:nvSpPr>
        <p:spPr>
          <a:xfrm>
            <a:off x="5779066" y="2890239"/>
            <a:ext cx="5621997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</a:rPr>
              <a:t>tomorrow </a:t>
            </a:r>
            <a:r>
              <a:rPr lang="en-US" sz="5400" dirty="0">
                <a:solidFill>
                  <a:srgbClr val="0070C0"/>
                </a:solidFill>
              </a:rPr>
              <a:t>(adv)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</a:rPr>
              <a:t>/təˈmɔːroʊ/</a:t>
            </a:r>
            <a:endParaRPr lang="en-US" sz="5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83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356</Words>
  <Application>Microsoft Macintosh PowerPoint</Application>
  <PresentationFormat>Widescreen</PresentationFormat>
  <Paragraphs>70</Paragraphs>
  <Slides>14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61</cp:revision>
  <dcterms:created xsi:type="dcterms:W3CDTF">2023-01-31T08:21:18Z</dcterms:created>
  <dcterms:modified xsi:type="dcterms:W3CDTF">2026-04-16T14:45:28Z</dcterms:modified>
</cp:coreProperties>
</file>