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B5407-EFCB-2F99-30C2-33A1887A3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CDFD27-8BF0-CD32-CFDE-83595EC75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39579-D27B-9C25-E681-1F4A80D0D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2C86F-1158-9C3F-9620-A7820842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9AAFD-533C-33D2-2D05-522E7676E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7E7F6-0D14-9EC8-29E4-6146FDCF1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2D7C6-523F-6C1B-4929-BCCF79E3C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EB58B-BE02-D4E1-A1F9-03AE90FD8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9910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07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06708" y="-22412"/>
            <a:ext cx="248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Review &amp; Practice 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145537" y="3235012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3441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Review and Practice 1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76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1768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30800" y="417694"/>
            <a:ext cx="3918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behind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564" y="5248425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69" y="5248425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99D6FD-843B-1ED0-8FE8-E8EA91945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771" y="2421057"/>
            <a:ext cx="2274928" cy="2015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52656-E62C-F134-73DD-37B20DCC8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532" y="2541014"/>
            <a:ext cx="2102347" cy="19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5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0041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4967171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192001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>
            <a:fillRect/>
          </a:stretch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67" y="603185"/>
            <a:ext cx="4311900" cy="2483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4" y="764846"/>
            <a:ext cx="2956947" cy="260211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39761" y="3177682"/>
            <a:ext cx="9788687" cy="2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4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200"/>
              <a:buFont typeface="Luckiest Guy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sym typeface="Luckiest Guy"/>
              </a:rPr>
              <a:t>VOCAB QUIZ</a:t>
            </a:r>
            <a:b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sym typeface="Luckiest Guy"/>
              </a:rPr>
            </a:b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kiest Guy"/>
              <a:sym typeface="Luckiest Guy"/>
            </a:endParaRPr>
          </a:p>
        </p:txBody>
      </p:sp>
    </p:spTree>
    <p:extLst>
      <p:ext uri="{BB962C8B-B14F-4D97-AF65-F5344CB8AC3E}">
        <p14:creationId xmlns:p14="http://schemas.microsoft.com/office/powerpoint/2010/main" val="1505564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78056" y="417694"/>
            <a:ext cx="377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230" y="513071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83" y="5292693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D3295-B56E-2403-0396-5A02543074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650" y="2214345"/>
            <a:ext cx="2664614" cy="27071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99D6FD-843B-1ED0-8FE8-E8EA91945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230" y="2470665"/>
            <a:ext cx="2275097" cy="23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6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48088" y="417694"/>
            <a:ext cx="40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turn right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27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564" y="5248425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69" y="5248425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0184" y="2904682"/>
            <a:ext cx="1405788" cy="14257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8E342F-7E4F-8CB9-A01C-EE46EA162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3983" y="2660215"/>
            <a:ext cx="2055857" cy="20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21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15467" y="417694"/>
            <a:ext cx="383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turn left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0353C6-662B-306B-8203-FEDDCCC3C3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631" y="2463214"/>
            <a:ext cx="2458334" cy="2465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152656-E62C-F134-73DD-37B20DCC8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671" y="2660337"/>
            <a:ext cx="2158810" cy="21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3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63067" y="417694"/>
            <a:ext cx="398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parking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8136" y="5502106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649" y="5517107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74" y="5435990"/>
            <a:ext cx="725543" cy="711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1" y="5506180"/>
            <a:ext cx="734142" cy="707593"/>
          </a:xfrm>
          <a:prstGeom prst="rect">
            <a:avLst/>
          </a:prstGeom>
        </p:spPr>
      </p:pic>
      <p:pic>
        <p:nvPicPr>
          <p:cNvPr id="17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719" y="5166679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017" y="5268850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9379" y="2661401"/>
            <a:ext cx="1836484" cy="1865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E342F-7E4F-8CB9-A01C-EE46EA162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710" y="2671495"/>
            <a:ext cx="2056085" cy="20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3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30800" y="417694"/>
            <a:ext cx="3918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enter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564" y="5248425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369" y="5248425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99D6FD-843B-1ED0-8FE8-E8EA91945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305" y="2740301"/>
            <a:ext cx="1768357" cy="18261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52656-E62C-F134-73DD-37B20DCC8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835" y="2552088"/>
            <a:ext cx="1890493" cy="19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95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43019" y="394544"/>
            <a:ext cx="161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830" y="2373595"/>
            <a:ext cx="2219768" cy="219288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182" y="2253326"/>
            <a:ext cx="2426727" cy="2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1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58</Words>
  <Application>Microsoft Macintosh PowerPoint</Application>
  <PresentationFormat>Widescreen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Luckiest Guy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31</cp:revision>
  <dcterms:created xsi:type="dcterms:W3CDTF">2023-01-31T08:21:18Z</dcterms:created>
  <dcterms:modified xsi:type="dcterms:W3CDTF">2026-03-03T07:33:29Z</dcterms:modified>
</cp:coreProperties>
</file>