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3" r:id="rId2"/>
    <p:sldId id="383" r:id="rId3"/>
    <p:sldId id="422" r:id="rId4"/>
    <p:sldId id="421" r:id="rId5"/>
    <p:sldId id="423" r:id="rId6"/>
    <p:sldId id="424" r:id="rId7"/>
    <p:sldId id="425" r:id="rId8"/>
    <p:sldId id="384" r:id="rId9"/>
    <p:sldId id="34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FC7E0C"/>
    <a:srgbClr val="FF8447"/>
    <a:srgbClr val="FFA946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547A77-D120-0521-C6E6-4D750DBA78A7}" v="10" dt="2024-05-16T09:37:44.5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34" autoAdjust="0"/>
    <p:restoredTop sz="95345" autoAdjust="0"/>
  </p:normalViewPr>
  <p:slideViewPr>
    <p:cSldViewPr snapToGrid="0">
      <p:cViewPr varScale="1">
        <p:scale>
          <a:sx n="113" d="100"/>
          <a:sy n="113" d="100"/>
        </p:scale>
        <p:origin x="2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Thuy Hoang Quy" userId="S::quynth@dtp-education.com::1bc1fd71-8ae3-498a-b3b0-4e18f4d4a9f7" providerId="AD" clId="Web-{53547A77-D120-0521-C6E6-4D750DBA78A7}"/>
    <pc:docChg chg="modSld">
      <pc:chgData name="Nguyen Thuy Hoang Quy" userId="S::quynth@dtp-education.com::1bc1fd71-8ae3-498a-b3b0-4e18f4d4a9f7" providerId="AD" clId="Web-{53547A77-D120-0521-C6E6-4D750DBA78A7}" dt="2024-05-16T09:37:42.958" v="3" actId="20577"/>
      <pc:docMkLst>
        <pc:docMk/>
      </pc:docMkLst>
      <pc:sldChg chg="modSp">
        <pc:chgData name="Nguyen Thuy Hoang Quy" userId="S::quynth@dtp-education.com::1bc1fd71-8ae3-498a-b3b0-4e18f4d4a9f7" providerId="AD" clId="Web-{53547A77-D120-0521-C6E6-4D750DBA78A7}" dt="2024-05-16T09:36:47.878" v="2" actId="14100"/>
        <pc:sldMkLst>
          <pc:docMk/>
          <pc:sldMk cId="3449769981" sldId="271"/>
        </pc:sldMkLst>
        <pc:spChg chg="mod">
          <ac:chgData name="Nguyen Thuy Hoang Quy" userId="S::quynth@dtp-education.com::1bc1fd71-8ae3-498a-b3b0-4e18f4d4a9f7" providerId="AD" clId="Web-{53547A77-D120-0521-C6E6-4D750DBA78A7}" dt="2024-05-16T09:36:47.878" v="2" actId="14100"/>
          <ac:spMkLst>
            <pc:docMk/>
            <pc:sldMk cId="3449769981" sldId="271"/>
            <ac:spMk id="6" creationId="{00000000-0000-0000-0000-000000000000}"/>
          </ac:spMkLst>
        </pc:spChg>
      </pc:sldChg>
      <pc:sldChg chg="modSp">
        <pc:chgData name="Nguyen Thuy Hoang Quy" userId="S::quynth@dtp-education.com::1bc1fd71-8ae3-498a-b3b0-4e18f4d4a9f7" providerId="AD" clId="Web-{53547A77-D120-0521-C6E6-4D750DBA78A7}" dt="2024-05-16T09:36:34.237" v="0" actId="20577"/>
        <pc:sldMkLst>
          <pc:docMk/>
          <pc:sldMk cId="1536717069" sldId="305"/>
        </pc:sldMkLst>
        <pc:spChg chg="mod">
          <ac:chgData name="Nguyen Thuy Hoang Quy" userId="S::quynth@dtp-education.com::1bc1fd71-8ae3-498a-b3b0-4e18f4d4a9f7" providerId="AD" clId="Web-{53547A77-D120-0521-C6E6-4D750DBA78A7}" dt="2024-05-16T09:36:34.237" v="0" actId="20577"/>
          <ac:spMkLst>
            <pc:docMk/>
            <pc:sldMk cId="1536717069" sldId="305"/>
            <ac:spMk id="3" creationId="{00000000-0000-0000-0000-000000000000}"/>
          </ac:spMkLst>
        </pc:spChg>
      </pc:sldChg>
      <pc:sldChg chg="modSp">
        <pc:chgData name="Nguyen Thuy Hoang Quy" userId="S::quynth@dtp-education.com::1bc1fd71-8ae3-498a-b3b0-4e18f4d4a9f7" providerId="AD" clId="Web-{53547A77-D120-0521-C6E6-4D750DBA78A7}" dt="2024-05-16T09:37:42.958" v="3" actId="20577"/>
        <pc:sldMkLst>
          <pc:docMk/>
          <pc:sldMk cId="1561148267" sldId="347"/>
        </pc:sldMkLst>
        <pc:spChg chg="mod">
          <ac:chgData name="Nguyen Thuy Hoang Quy" userId="S::quynth@dtp-education.com::1bc1fd71-8ae3-498a-b3b0-4e18f4d4a9f7" providerId="AD" clId="Web-{53547A77-D120-0521-C6E6-4D750DBA78A7}" dt="2024-05-16T09:37:42.958" v="3" actId="20577"/>
          <ac:spMkLst>
            <pc:docMk/>
            <pc:sldMk cId="1561148267" sldId="347"/>
            <ac:spMk id="5" creationId="{00000000-0000-0000-0000-000000000000}"/>
          </ac:spMkLst>
        </pc:spChg>
      </pc:sldChg>
    </pc:docChg>
  </pc:docChgLst>
  <pc:docChgLst>
    <pc:chgData name="Phan Van Rieu (Hugo)" userId="032e726b-b6b7-45df-b0ca-e82fb010a48a" providerId="ADAL" clId="{5EF5009D-B369-4571-AABE-0D77C3E26CE7}"/>
    <pc:docChg chg="modSld">
      <pc:chgData name="Phan Van Rieu (Hugo)" userId="032e726b-b6b7-45df-b0ca-e82fb010a48a" providerId="ADAL" clId="{5EF5009D-B369-4571-AABE-0D77C3E26CE7}" dt="2024-05-15T06:42:40.942" v="1" actId="14861"/>
      <pc:docMkLst>
        <pc:docMk/>
      </pc:docMkLst>
      <pc:sldChg chg="modSp mod">
        <pc:chgData name="Phan Van Rieu (Hugo)" userId="032e726b-b6b7-45df-b0ca-e82fb010a48a" providerId="ADAL" clId="{5EF5009D-B369-4571-AABE-0D77C3E26CE7}" dt="2024-05-15T06:42:40.942" v="1" actId="14861"/>
        <pc:sldMkLst>
          <pc:docMk/>
          <pc:sldMk cId="2789140864" sldId="261"/>
        </pc:sldMkLst>
        <pc:picChg chg="mod">
          <ac:chgData name="Phan Van Rieu (Hugo)" userId="032e726b-b6b7-45df-b0ca-e82fb010a48a" providerId="ADAL" clId="{5EF5009D-B369-4571-AABE-0D77C3E26CE7}" dt="2024-05-15T06:42:40.942" v="1" actId="14861"/>
          <ac:picMkLst>
            <pc:docMk/>
            <pc:sldMk cId="2789140864" sldId="261"/>
            <ac:picMk id="4" creationId="{BC9F725B-7A7B-C255-2D9C-9F156A363EE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3/3/26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1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55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236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38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5: HEALTH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3.3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3" r:id="rId13"/>
    <p:sldLayoutId id="2147483676" r:id="rId14"/>
    <p:sldLayoutId id="214748368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6904361" y="3186375"/>
            <a:ext cx="3366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Unit </a:t>
            </a:r>
            <a:r>
              <a:rPr lang="en-US" sz="4000" b="1" dirty="0">
                <a:solidFill>
                  <a:srgbClr val="FF0000"/>
                </a:solidFill>
              </a:rPr>
              <a:t>5: HEALTH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350627" y="3811202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Lesson 3.3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727246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 dirty="0">
                <a:solidFill>
                  <a:srgbClr val="0070C0"/>
                </a:solidFill>
              </a:rPr>
              <a:t>age </a:t>
            </a:r>
            <a:r>
              <a:rPr lang="en-US" sz="4000" b="1" dirty="0">
                <a:solidFill>
                  <a:srgbClr val="0070C0"/>
                </a:solidFill>
              </a:rPr>
              <a:t>72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CF6275-15BA-66D6-61B8-E55C00D8A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431"/>
            <a:ext cx="5896798" cy="809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5360C3-6DC9-9661-4D23-2440EC12D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1169"/>
            <a:ext cx="12192000" cy="14743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F660BC-6803-2187-5522-E446A235A2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7575"/>
          <a:stretch/>
        </p:blipFill>
        <p:spPr>
          <a:xfrm>
            <a:off x="4174711" y="2560180"/>
            <a:ext cx="3842577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2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CF6275-15BA-66D6-61B8-E55C00D8A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431"/>
            <a:ext cx="5896798" cy="8097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F660BC-6803-2187-5522-E446A235A2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81" r="32347"/>
          <a:stretch/>
        </p:blipFill>
        <p:spPr>
          <a:xfrm>
            <a:off x="211549" y="1281169"/>
            <a:ext cx="5575146" cy="510540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63630F5F-FE24-25BA-73FE-2A1D1D954928}"/>
              </a:ext>
            </a:extLst>
          </p:cNvPr>
          <p:cNvSpPr/>
          <p:nvPr/>
        </p:nvSpPr>
        <p:spPr>
          <a:xfrm>
            <a:off x="5482402" y="1281169"/>
            <a:ext cx="5896798" cy="1309631"/>
          </a:xfrm>
          <a:prstGeom prst="wedgeRoundRectCallout">
            <a:avLst>
              <a:gd name="adj1" fmla="val -46083"/>
              <a:gd name="adj2" fmla="val 9973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7267A88-472E-8D06-6A52-9D79F832BA0F}"/>
              </a:ext>
            </a:extLst>
          </p:cNvPr>
          <p:cNvSpPr/>
          <p:nvPr/>
        </p:nvSpPr>
        <p:spPr>
          <a:xfrm>
            <a:off x="5681604" y="3746500"/>
            <a:ext cx="5896798" cy="1830331"/>
          </a:xfrm>
          <a:prstGeom prst="wedgeRoundRectCallout">
            <a:avLst>
              <a:gd name="adj1" fmla="val 45033"/>
              <a:gd name="adj2" fmla="val 86939"/>
              <a:gd name="adj3" fmla="val 16667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BD8D49-A2D6-28CB-074F-D971D5DE7C33}"/>
              </a:ext>
            </a:extLst>
          </p:cNvPr>
          <p:cNvSpPr txBox="1"/>
          <p:nvPr/>
        </p:nvSpPr>
        <p:spPr>
          <a:xfrm>
            <a:off x="5681604" y="1520486"/>
            <a:ext cx="66123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I have a stomachache.</a:t>
            </a: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34C514-D6EE-7B4B-19A7-975AEDF28801}"/>
              </a:ext>
            </a:extLst>
          </p:cNvPr>
          <p:cNvSpPr txBox="1"/>
          <p:nvPr/>
        </p:nvSpPr>
        <p:spPr>
          <a:xfrm>
            <a:off x="5786695" y="4007171"/>
            <a:ext cx="66123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You </a:t>
            </a:r>
            <a:r>
              <a:rPr lang="en-US" sz="4800" b="1" u="sng" dirty="0">
                <a:solidFill>
                  <a:srgbClr val="FF0000"/>
                </a:solidFill>
              </a:rPr>
              <a:t>should</a:t>
            </a:r>
            <a:r>
              <a:rPr lang="en-US" sz="4800" dirty="0">
                <a:solidFill>
                  <a:srgbClr val="FF0000"/>
                </a:solidFill>
              </a:rPr>
              <a:t> take some medicine.</a:t>
            </a:r>
            <a:endParaRPr lang="vi-VN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2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CF6275-15BA-66D6-61B8-E55C00D8A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431"/>
            <a:ext cx="5896798" cy="8097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F660BC-6803-2187-5522-E446A235A2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536" r="439"/>
          <a:stretch/>
        </p:blipFill>
        <p:spPr>
          <a:xfrm>
            <a:off x="484599" y="1281169"/>
            <a:ext cx="4927600" cy="510540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63630F5F-FE24-25BA-73FE-2A1D1D954928}"/>
              </a:ext>
            </a:extLst>
          </p:cNvPr>
          <p:cNvSpPr/>
          <p:nvPr/>
        </p:nvSpPr>
        <p:spPr>
          <a:xfrm>
            <a:off x="5482402" y="1281169"/>
            <a:ext cx="5896798" cy="1309631"/>
          </a:xfrm>
          <a:prstGeom prst="wedgeRoundRectCallout">
            <a:avLst>
              <a:gd name="adj1" fmla="val -46083"/>
              <a:gd name="adj2" fmla="val 9973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7267A88-472E-8D06-6A52-9D79F832BA0F}"/>
              </a:ext>
            </a:extLst>
          </p:cNvPr>
          <p:cNvSpPr/>
          <p:nvPr/>
        </p:nvSpPr>
        <p:spPr>
          <a:xfrm>
            <a:off x="5681604" y="3746500"/>
            <a:ext cx="5896798" cy="1830331"/>
          </a:xfrm>
          <a:prstGeom prst="wedgeRoundRectCallout">
            <a:avLst>
              <a:gd name="adj1" fmla="val 45033"/>
              <a:gd name="adj2" fmla="val 86939"/>
              <a:gd name="adj3" fmla="val 16667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BD8D49-A2D6-28CB-074F-D971D5DE7C33}"/>
              </a:ext>
            </a:extLst>
          </p:cNvPr>
          <p:cNvSpPr txBox="1"/>
          <p:nvPr/>
        </p:nvSpPr>
        <p:spPr>
          <a:xfrm>
            <a:off x="6405504" y="1428152"/>
            <a:ext cx="66123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I feel terrible.</a:t>
            </a:r>
            <a:endParaRPr lang="vi-VN" sz="6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34C514-D6EE-7B4B-19A7-975AEDF28801}"/>
              </a:ext>
            </a:extLst>
          </p:cNvPr>
          <p:cNvSpPr txBox="1"/>
          <p:nvPr/>
        </p:nvSpPr>
        <p:spPr>
          <a:xfrm>
            <a:off x="5896798" y="3893485"/>
            <a:ext cx="66123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You </a:t>
            </a:r>
            <a:r>
              <a:rPr lang="en-US" sz="5400" b="1" u="sng" dirty="0">
                <a:solidFill>
                  <a:srgbClr val="FF0000"/>
                </a:solidFill>
              </a:rPr>
              <a:t>shouldn’t</a:t>
            </a:r>
            <a:r>
              <a:rPr lang="en-US" sz="5400" dirty="0">
                <a:solidFill>
                  <a:srgbClr val="FF0000"/>
                </a:solidFill>
              </a:rPr>
              <a:t> skip breakfast.</a:t>
            </a:r>
            <a:endParaRPr lang="vi-VN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4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CF6275-15BA-66D6-61B8-E55C00D8A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431"/>
            <a:ext cx="5896798" cy="809738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63630F5F-FE24-25BA-73FE-2A1D1D954928}"/>
              </a:ext>
            </a:extLst>
          </p:cNvPr>
          <p:cNvSpPr/>
          <p:nvPr/>
        </p:nvSpPr>
        <p:spPr>
          <a:xfrm>
            <a:off x="5482402" y="1281169"/>
            <a:ext cx="6096000" cy="1309631"/>
          </a:xfrm>
          <a:prstGeom prst="wedgeRoundRectCallout">
            <a:avLst>
              <a:gd name="adj1" fmla="val -46083"/>
              <a:gd name="adj2" fmla="val 9973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7267A88-472E-8D06-6A52-9D79F832BA0F}"/>
              </a:ext>
            </a:extLst>
          </p:cNvPr>
          <p:cNvSpPr/>
          <p:nvPr/>
        </p:nvSpPr>
        <p:spPr>
          <a:xfrm>
            <a:off x="5681604" y="3692169"/>
            <a:ext cx="5896798" cy="1830331"/>
          </a:xfrm>
          <a:prstGeom prst="wedgeRoundRectCallout">
            <a:avLst>
              <a:gd name="adj1" fmla="val 45033"/>
              <a:gd name="adj2" fmla="val 86939"/>
              <a:gd name="adj3" fmla="val 16667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BD8D49-A2D6-28CB-074F-D971D5DE7C33}"/>
              </a:ext>
            </a:extLst>
          </p:cNvPr>
          <p:cNvSpPr txBox="1"/>
          <p:nvPr/>
        </p:nvSpPr>
        <p:spPr>
          <a:xfrm>
            <a:off x="5482402" y="1421206"/>
            <a:ext cx="66123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I have a toothache.</a:t>
            </a:r>
            <a:endParaRPr lang="vi-VN" sz="6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34C514-D6EE-7B4B-19A7-975AEDF28801}"/>
              </a:ext>
            </a:extLst>
          </p:cNvPr>
          <p:cNvSpPr txBox="1"/>
          <p:nvPr/>
        </p:nvSpPr>
        <p:spPr>
          <a:xfrm>
            <a:off x="5896798" y="3637839"/>
            <a:ext cx="56816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You </a:t>
            </a:r>
            <a:r>
              <a:rPr lang="en-US" sz="6000" b="1" u="sng" dirty="0">
                <a:solidFill>
                  <a:srgbClr val="FF0000"/>
                </a:solidFill>
              </a:rPr>
              <a:t>should</a:t>
            </a:r>
            <a:r>
              <a:rPr lang="en-US" sz="6000" dirty="0">
                <a:solidFill>
                  <a:srgbClr val="FF0000"/>
                </a:solidFill>
              </a:rPr>
              <a:t> see a dentist.</a:t>
            </a:r>
            <a:endParaRPr lang="vi-VN" sz="60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3027D2-CB95-8E26-72C9-27480A9BBB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473"/>
          <a:stretch/>
        </p:blipFill>
        <p:spPr>
          <a:xfrm>
            <a:off x="292806" y="1604652"/>
            <a:ext cx="4805029" cy="459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8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CF6275-15BA-66D6-61B8-E55C00D8A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431"/>
            <a:ext cx="5896798" cy="809738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63630F5F-FE24-25BA-73FE-2A1D1D954928}"/>
              </a:ext>
            </a:extLst>
          </p:cNvPr>
          <p:cNvSpPr/>
          <p:nvPr/>
        </p:nvSpPr>
        <p:spPr>
          <a:xfrm>
            <a:off x="5482402" y="1281169"/>
            <a:ext cx="5896798" cy="1309631"/>
          </a:xfrm>
          <a:prstGeom prst="wedgeRoundRectCallout">
            <a:avLst>
              <a:gd name="adj1" fmla="val -46083"/>
              <a:gd name="adj2" fmla="val 9973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7267A88-472E-8D06-6A52-9D79F832BA0F}"/>
              </a:ext>
            </a:extLst>
          </p:cNvPr>
          <p:cNvSpPr/>
          <p:nvPr/>
        </p:nvSpPr>
        <p:spPr>
          <a:xfrm>
            <a:off x="5681604" y="3692169"/>
            <a:ext cx="5896798" cy="1830331"/>
          </a:xfrm>
          <a:prstGeom prst="wedgeRoundRectCallout">
            <a:avLst>
              <a:gd name="adj1" fmla="val 45033"/>
              <a:gd name="adj2" fmla="val 86939"/>
              <a:gd name="adj3" fmla="val 16667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BD8D49-A2D6-28CB-074F-D971D5DE7C33}"/>
              </a:ext>
            </a:extLst>
          </p:cNvPr>
          <p:cNvSpPr txBox="1"/>
          <p:nvPr/>
        </p:nvSpPr>
        <p:spPr>
          <a:xfrm>
            <a:off x="5482402" y="1421206"/>
            <a:ext cx="66123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I feel stuffed up.</a:t>
            </a:r>
            <a:endParaRPr lang="vi-VN" sz="6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34C514-D6EE-7B4B-19A7-975AEDF28801}"/>
              </a:ext>
            </a:extLst>
          </p:cNvPr>
          <p:cNvSpPr txBox="1"/>
          <p:nvPr/>
        </p:nvSpPr>
        <p:spPr>
          <a:xfrm>
            <a:off x="5896798" y="3637839"/>
            <a:ext cx="56816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You </a:t>
            </a:r>
            <a:r>
              <a:rPr lang="en-US" sz="6000" b="1" u="sng" dirty="0">
                <a:solidFill>
                  <a:srgbClr val="FF0000"/>
                </a:solidFill>
              </a:rPr>
              <a:t>should</a:t>
            </a:r>
            <a:r>
              <a:rPr lang="en-US" sz="6000" dirty="0">
                <a:solidFill>
                  <a:srgbClr val="FF0000"/>
                </a:solidFill>
              </a:rPr>
              <a:t> take a warm bath.</a:t>
            </a:r>
            <a:endParaRPr lang="vi-VN" sz="60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3027D2-CB95-8E26-72C9-27480A9BBB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57" r="33925"/>
          <a:stretch/>
        </p:blipFill>
        <p:spPr>
          <a:xfrm>
            <a:off x="400403" y="1421206"/>
            <a:ext cx="4681596" cy="459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7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CF6275-15BA-66D6-61B8-E55C00D8A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431"/>
            <a:ext cx="5896798" cy="809738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63630F5F-FE24-25BA-73FE-2A1D1D954928}"/>
              </a:ext>
            </a:extLst>
          </p:cNvPr>
          <p:cNvSpPr/>
          <p:nvPr/>
        </p:nvSpPr>
        <p:spPr>
          <a:xfrm>
            <a:off x="5482402" y="1281169"/>
            <a:ext cx="5896798" cy="1309631"/>
          </a:xfrm>
          <a:prstGeom prst="wedgeRoundRectCallout">
            <a:avLst>
              <a:gd name="adj1" fmla="val -46083"/>
              <a:gd name="adj2" fmla="val 9973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7267A88-472E-8D06-6A52-9D79F832BA0F}"/>
              </a:ext>
            </a:extLst>
          </p:cNvPr>
          <p:cNvSpPr/>
          <p:nvPr/>
        </p:nvSpPr>
        <p:spPr>
          <a:xfrm>
            <a:off x="5681604" y="3692169"/>
            <a:ext cx="5896798" cy="1830331"/>
          </a:xfrm>
          <a:prstGeom prst="wedgeRoundRectCallout">
            <a:avLst>
              <a:gd name="adj1" fmla="val 45033"/>
              <a:gd name="adj2" fmla="val 86939"/>
              <a:gd name="adj3" fmla="val 16667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BD8D49-A2D6-28CB-074F-D971D5DE7C33}"/>
              </a:ext>
            </a:extLst>
          </p:cNvPr>
          <p:cNvSpPr txBox="1"/>
          <p:nvPr/>
        </p:nvSpPr>
        <p:spPr>
          <a:xfrm>
            <a:off x="5681604" y="1434357"/>
            <a:ext cx="66123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I feel sore.</a:t>
            </a:r>
            <a:endParaRPr lang="vi-VN" sz="6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34C514-D6EE-7B4B-19A7-975AEDF28801}"/>
              </a:ext>
            </a:extLst>
          </p:cNvPr>
          <p:cNvSpPr txBox="1"/>
          <p:nvPr/>
        </p:nvSpPr>
        <p:spPr>
          <a:xfrm>
            <a:off x="5896798" y="3637839"/>
            <a:ext cx="56816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You </a:t>
            </a:r>
            <a:r>
              <a:rPr lang="en-US" sz="6000" b="1" u="sng" dirty="0">
                <a:solidFill>
                  <a:srgbClr val="FF0000"/>
                </a:solidFill>
              </a:rPr>
              <a:t>should</a:t>
            </a:r>
            <a:r>
              <a:rPr lang="en-US" sz="6000" dirty="0">
                <a:solidFill>
                  <a:srgbClr val="FF0000"/>
                </a:solidFill>
              </a:rPr>
              <a:t> get some rest.</a:t>
            </a:r>
            <a:endParaRPr lang="vi-VN" sz="60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3027D2-CB95-8E26-72C9-27480A9BBB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009" r="-144"/>
          <a:stretch/>
        </p:blipFill>
        <p:spPr>
          <a:xfrm>
            <a:off x="444854" y="1390504"/>
            <a:ext cx="4592695" cy="459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0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D21656-12C1-3DB7-DD1D-4783A0D68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9699"/>
            <a:ext cx="3820058" cy="543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9A4BDA-CF79-A754-8C8C-2E1AE4481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723" y="900115"/>
            <a:ext cx="9130777" cy="560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56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00116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68</Words>
  <Application>Microsoft Macintosh PowerPoint</Application>
  <PresentationFormat>Widescreen</PresentationFormat>
  <Paragraphs>16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Microsoft Office User</cp:lastModifiedBy>
  <cp:revision>65</cp:revision>
  <dcterms:created xsi:type="dcterms:W3CDTF">2023-01-31T08:21:18Z</dcterms:created>
  <dcterms:modified xsi:type="dcterms:W3CDTF">2026-03-03T07:31:22Z</dcterms:modified>
</cp:coreProperties>
</file>