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304" r:id="rId3"/>
    <p:sldId id="305" r:id="rId4"/>
    <p:sldId id="336" r:id="rId5"/>
    <p:sldId id="337" r:id="rId6"/>
    <p:sldId id="338" r:id="rId7"/>
    <p:sldId id="30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0000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5345" autoAdjust="0"/>
  </p:normalViewPr>
  <p:slideViewPr>
    <p:cSldViewPr snapToGrid="0">
      <p:cViewPr varScale="1">
        <p:scale>
          <a:sx n="113" d="100"/>
          <a:sy n="113" d="100"/>
        </p:scale>
        <p:origin x="2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3DD933C-080E-4457-A346-43FF6EDADA2F}"/>
    <pc:docChg chg="modSld">
      <pc:chgData name="Phan Van Rieu (Hugo)" userId="032e726b-b6b7-45df-b0ca-e82fb010a48a" providerId="ADAL" clId="{B3DD933C-080E-4457-A346-43FF6EDADA2F}" dt="2024-04-30T15:03:01.245" v="0" actId="14861"/>
      <pc:docMkLst>
        <pc:docMk/>
      </pc:docMkLst>
      <pc:sldChg chg="modSp mod">
        <pc:chgData name="Phan Van Rieu (Hugo)" userId="032e726b-b6b7-45df-b0ca-e82fb010a48a" providerId="ADAL" clId="{B3DD933C-080E-4457-A346-43FF6EDADA2F}" dt="2024-04-30T15:03:01.245" v="0" actId="14861"/>
        <pc:sldMkLst>
          <pc:docMk/>
          <pc:sldMk cId="2984877134" sldId="304"/>
        </pc:sldMkLst>
        <pc:picChg chg="mod">
          <ac:chgData name="Phan Van Rieu (Hugo)" userId="032e726b-b6b7-45df-b0ca-e82fb010a48a" providerId="ADAL" clId="{B3DD933C-080E-4457-A346-43FF6EDADA2F}" dt="2024-04-30T15:03:01.245" v="0" actId="14861"/>
          <ac:picMkLst>
            <pc:docMk/>
            <pc:sldMk cId="2984877134" sldId="304"/>
            <ac:picMk id="5" creationId="{7ABDB1E4-35A8-D696-9B1D-2084568B2D33}"/>
          </ac:picMkLst>
        </pc:picChg>
      </pc:sldChg>
    </pc:docChg>
  </pc:docChgLst>
  <pc:docChgLst>
    <pc:chgData name="Phan Van Rieu (Hugo)" userId="032e726b-b6b7-45df-b0ca-e82fb010a48a" providerId="ADAL" clId="{1A57DE02-0535-41D3-9263-ABBE358405A2}"/>
    <pc:docChg chg="custSel modSld">
      <pc:chgData name="Phan Van Rieu (Hugo)" userId="032e726b-b6b7-45df-b0ca-e82fb010a48a" providerId="ADAL" clId="{1A57DE02-0535-41D3-9263-ABBE358405A2}" dt="2024-07-16T05:33:04.943" v="22" actId="1076"/>
      <pc:docMkLst>
        <pc:docMk/>
      </pc:docMkLst>
      <pc:sldChg chg="modSp mod">
        <pc:chgData name="Phan Van Rieu (Hugo)" userId="032e726b-b6b7-45df-b0ca-e82fb010a48a" providerId="ADAL" clId="{1A57DE02-0535-41D3-9263-ABBE358405A2}" dt="2024-06-21T20:20:50.974" v="1" actId="20577"/>
        <pc:sldMkLst>
          <pc:docMk/>
          <pc:sldMk cId="3553067512" sldId="306"/>
        </pc:sldMkLst>
        <pc:spChg chg="mod">
          <ac:chgData name="Phan Van Rieu (Hugo)" userId="032e726b-b6b7-45df-b0ca-e82fb010a48a" providerId="ADAL" clId="{1A57DE02-0535-41D3-9263-ABBE358405A2}" dt="2024-06-21T20:20:50.974" v="1" actId="20577"/>
          <ac:spMkLst>
            <pc:docMk/>
            <pc:sldMk cId="3553067512" sldId="306"/>
            <ac:spMk id="7" creationId="{BA386DE9-345A-400C-B2BB-B32B155C2C38}"/>
          </ac:spMkLst>
        </pc:spChg>
      </pc:sldChg>
      <pc:sldChg chg="modSp mod">
        <pc:chgData name="Phan Van Rieu (Hugo)" userId="032e726b-b6b7-45df-b0ca-e82fb010a48a" providerId="ADAL" clId="{1A57DE02-0535-41D3-9263-ABBE358405A2}" dt="2024-07-16T05:31:28.166" v="5" actId="1076"/>
        <pc:sldMkLst>
          <pc:docMk/>
          <pc:sldMk cId="1770940671" sldId="320"/>
        </pc:sldMkLst>
        <pc:picChg chg="mod">
          <ac:chgData name="Phan Van Rieu (Hugo)" userId="032e726b-b6b7-45df-b0ca-e82fb010a48a" providerId="ADAL" clId="{1A57DE02-0535-41D3-9263-ABBE358405A2}" dt="2024-07-16T05:31:28.166" v="5" actId="1076"/>
          <ac:picMkLst>
            <pc:docMk/>
            <pc:sldMk cId="1770940671" sldId="320"/>
            <ac:picMk id="3" creationId="{14E1E56A-A2D2-1D7B-D683-E4077E3A248A}"/>
          </ac:picMkLst>
        </pc:picChg>
        <pc:picChg chg="mod">
          <ac:chgData name="Phan Van Rieu (Hugo)" userId="032e726b-b6b7-45df-b0ca-e82fb010a48a" providerId="ADAL" clId="{1A57DE02-0535-41D3-9263-ABBE358405A2}" dt="2024-07-16T05:31:25.445" v="4" actId="1076"/>
          <ac:picMkLst>
            <pc:docMk/>
            <pc:sldMk cId="1770940671" sldId="320"/>
            <ac:picMk id="5" creationId="{2A64E24E-B135-4C79-B7B8-22EF92C4ABC2}"/>
          </ac:picMkLst>
        </pc:picChg>
        <pc:picChg chg="mod">
          <ac:chgData name="Phan Van Rieu (Hugo)" userId="032e726b-b6b7-45df-b0ca-e82fb010a48a" providerId="ADAL" clId="{1A57DE02-0535-41D3-9263-ABBE358405A2}" dt="2024-07-16T05:31:22.255" v="2" actId="1076"/>
          <ac:picMkLst>
            <pc:docMk/>
            <pc:sldMk cId="1770940671" sldId="320"/>
            <ac:picMk id="8" creationId="{0BFEB8C5-1E33-191B-480A-F0E1494F0116}"/>
          </ac:picMkLst>
        </pc:picChg>
      </pc:sldChg>
      <pc:sldChg chg="addSp modSp mod modAnim">
        <pc:chgData name="Phan Van Rieu (Hugo)" userId="032e726b-b6b7-45df-b0ca-e82fb010a48a" providerId="ADAL" clId="{1A57DE02-0535-41D3-9263-ABBE358405A2}" dt="2024-07-16T05:32:47.045" v="20"/>
        <pc:sldMkLst>
          <pc:docMk/>
          <pc:sldMk cId="924732891" sldId="338"/>
        </pc:sldMkLst>
        <pc:picChg chg="mod">
          <ac:chgData name="Phan Van Rieu (Hugo)" userId="032e726b-b6b7-45df-b0ca-e82fb010a48a" providerId="ADAL" clId="{1A57DE02-0535-41D3-9263-ABBE358405A2}" dt="2024-07-16T05:31:43.092" v="8" actId="1076"/>
          <ac:picMkLst>
            <pc:docMk/>
            <pc:sldMk cId="924732891" sldId="338"/>
            <ac:picMk id="6" creationId="{797D1E52-947F-B637-6112-3CD8CB9DB55D}"/>
          </ac:picMkLst>
        </pc:picChg>
        <pc:picChg chg="add mod">
          <ac:chgData name="Phan Van Rieu (Hugo)" userId="032e726b-b6b7-45df-b0ca-e82fb010a48a" providerId="ADAL" clId="{1A57DE02-0535-41D3-9263-ABBE358405A2}" dt="2024-07-16T05:31:54.643" v="11" actId="1076"/>
          <ac:picMkLst>
            <pc:docMk/>
            <pc:sldMk cId="924732891" sldId="338"/>
            <ac:picMk id="10" creationId="{5F4CF385-A3E6-4A58-8A49-C9F213EAE5BB}"/>
          </ac:picMkLst>
        </pc:picChg>
        <pc:picChg chg="mod">
          <ac:chgData name="Phan Van Rieu (Hugo)" userId="032e726b-b6b7-45df-b0ca-e82fb010a48a" providerId="ADAL" clId="{1A57DE02-0535-41D3-9263-ABBE358405A2}" dt="2024-07-16T05:31:51.298" v="9" actId="1076"/>
          <ac:picMkLst>
            <pc:docMk/>
            <pc:sldMk cId="924732891" sldId="338"/>
            <ac:picMk id="11" creationId="{FAE6E4FF-F59B-3200-7806-4D1E959D0E11}"/>
          </ac:picMkLst>
        </pc:picChg>
      </pc:sldChg>
      <pc:sldChg chg="addSp delSp modSp mod delAnim modAnim">
        <pc:chgData name="Phan Van Rieu (Hugo)" userId="032e726b-b6b7-45df-b0ca-e82fb010a48a" providerId="ADAL" clId="{1A57DE02-0535-41D3-9263-ABBE358405A2}" dt="2024-07-16T05:32:43.658" v="19"/>
        <pc:sldMkLst>
          <pc:docMk/>
          <pc:sldMk cId="3421192610" sldId="350"/>
        </pc:sldMkLst>
        <pc:picChg chg="del mod">
          <ac:chgData name="Phan Van Rieu (Hugo)" userId="032e726b-b6b7-45df-b0ca-e82fb010a48a" providerId="ADAL" clId="{1A57DE02-0535-41D3-9263-ABBE358405A2}" dt="2024-07-16T05:32:30.630" v="16" actId="478"/>
          <ac:picMkLst>
            <pc:docMk/>
            <pc:sldMk cId="3421192610" sldId="350"/>
            <ac:picMk id="4" creationId="{1086E801-D4D9-D90B-F1E2-1943C43A8847}"/>
          </ac:picMkLst>
        </pc:picChg>
        <pc:picChg chg="mod">
          <ac:chgData name="Phan Van Rieu (Hugo)" userId="032e726b-b6b7-45df-b0ca-e82fb010a48a" providerId="ADAL" clId="{1A57DE02-0535-41D3-9263-ABBE358405A2}" dt="2024-07-16T05:32:25.694" v="14" actId="1076"/>
          <ac:picMkLst>
            <pc:docMk/>
            <pc:sldMk cId="3421192610" sldId="350"/>
            <ac:picMk id="6" creationId="{C924F395-7449-B6D9-C384-E6CE21701436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8" creationId="{28AFBB4D-5B94-4238-B1AC-A12605A8EA5F}"/>
          </ac:picMkLst>
        </pc:picChg>
        <pc:picChg chg="add mod">
          <ac:chgData name="Phan Van Rieu (Hugo)" userId="032e726b-b6b7-45df-b0ca-e82fb010a48a" providerId="ADAL" clId="{1A57DE02-0535-41D3-9263-ABBE358405A2}" dt="2024-07-16T05:32:38.167" v="17"/>
          <ac:picMkLst>
            <pc:docMk/>
            <pc:sldMk cId="3421192610" sldId="350"/>
            <ac:picMk id="9" creationId="{5CF71C3E-A774-40B4-A30B-954CB37A1E80}"/>
          </ac:picMkLst>
        </pc:picChg>
      </pc:sldChg>
      <pc:sldChg chg="delSp modSp mod">
        <pc:chgData name="Phan Van Rieu (Hugo)" userId="032e726b-b6b7-45df-b0ca-e82fb010a48a" providerId="ADAL" clId="{1A57DE02-0535-41D3-9263-ABBE358405A2}" dt="2024-07-16T05:33:04.943" v="22" actId="1076"/>
        <pc:sldMkLst>
          <pc:docMk/>
          <pc:sldMk cId="307544217" sldId="352"/>
        </pc:sldMkLst>
        <pc:spChg chg="del">
          <ac:chgData name="Phan Van Rieu (Hugo)" userId="032e726b-b6b7-45df-b0ca-e82fb010a48a" providerId="ADAL" clId="{1A57DE02-0535-41D3-9263-ABBE358405A2}" dt="2024-07-16T05:33:03.090" v="21" actId="478"/>
          <ac:spMkLst>
            <pc:docMk/>
            <pc:sldMk cId="307544217" sldId="352"/>
            <ac:spMk id="2" creationId="{047404A7-2849-40C3-8B4C-2DD863E578D2}"/>
          </ac:spMkLst>
        </pc:spChg>
        <pc:picChg chg="mod">
          <ac:chgData name="Phan Van Rieu (Hugo)" userId="032e726b-b6b7-45df-b0ca-e82fb010a48a" providerId="ADAL" clId="{1A57DE02-0535-41D3-9263-ABBE358405A2}" dt="2024-07-16T05:33:04.943" v="22" actId="1076"/>
          <ac:picMkLst>
            <pc:docMk/>
            <pc:sldMk cId="307544217" sldId="352"/>
            <ac:picMk id="10" creationId="{D494D2D7-F5F7-8E60-7B26-4520D50A1594}"/>
          </ac:picMkLst>
        </pc:picChg>
      </pc:sldChg>
    </pc:docChg>
  </pc:docChgLst>
  <pc:docChgLst>
    <pc:chgData name="Phan Van Rieu (Hugo)" userId="S::rieupv@dtp-education.com::032e726b-b6b7-45df-b0ca-e82fb010a48a" providerId="AD" clId="Web-{9C3284B0-2DFC-597F-4775-CB1F60531FD8}"/>
    <pc:docChg chg="modSld">
      <pc:chgData name="Phan Van Rieu (Hugo)" userId="S::rieupv@dtp-education.com::032e726b-b6b7-45df-b0ca-e82fb010a48a" providerId="AD" clId="Web-{9C3284B0-2DFC-597F-4775-CB1F60531FD8}" dt="2024-04-22T05:21:24.217" v="65" actId="1076"/>
      <pc:docMkLst>
        <pc:docMk/>
      </pc:docMkLst>
      <pc:sldChg chg="addSp delSp modSp">
        <pc:chgData name="Phan Van Rieu (Hugo)" userId="S::rieupv@dtp-education.com::032e726b-b6b7-45df-b0ca-e82fb010a48a" providerId="AD" clId="Web-{9C3284B0-2DFC-597F-4775-CB1F60531FD8}" dt="2024-04-22T05:21:24.217" v="65" actId="1076"/>
        <pc:sldMkLst>
          <pc:docMk/>
          <pc:sldMk cId="1236541882" sldId="383"/>
        </pc:sldMkLst>
        <pc:spChg chg="del mod">
          <ac:chgData name="Phan Van Rieu (Hugo)" userId="S::rieupv@dtp-education.com::032e726b-b6b7-45df-b0ca-e82fb010a48a" providerId="AD" clId="Web-{9C3284B0-2DFC-597F-4775-CB1F60531FD8}" dt="2024-04-22T05:18:31.606" v="1"/>
          <ac:spMkLst>
            <pc:docMk/>
            <pc:sldMk cId="1236541882" sldId="383"/>
            <ac:spMk id="3" creationId="{4692476E-EB49-20E8-DF7F-85E538D58645}"/>
          </ac:spMkLst>
        </pc:spChg>
        <pc:spChg chg="add mod">
          <ac:chgData name="Phan Van Rieu (Hugo)" userId="S::rieupv@dtp-education.com::032e726b-b6b7-45df-b0ca-e82fb010a48a" providerId="AD" clId="Web-{9C3284B0-2DFC-597F-4775-CB1F60531FD8}" dt="2024-04-22T05:21:19.639" v="64" actId="1076"/>
          <ac:spMkLst>
            <pc:docMk/>
            <pc:sldMk cId="1236541882" sldId="383"/>
            <ac:spMk id="5" creationId="{8DBF234F-E5F5-4BB5-7DD7-636D2F9C767B}"/>
          </ac:spMkLst>
        </pc:spChg>
        <pc:picChg chg="add mod">
          <ac:chgData name="Phan Van Rieu (Hugo)" userId="S::rieupv@dtp-education.com::032e726b-b6b7-45df-b0ca-e82fb010a48a" providerId="AD" clId="Web-{9C3284B0-2DFC-597F-4775-CB1F60531FD8}" dt="2024-04-22T05:21:24.217" v="65" actId="1076"/>
          <ac:picMkLst>
            <pc:docMk/>
            <pc:sldMk cId="1236541882" sldId="383"/>
            <ac:picMk id="2" creationId="{790786A5-6C0F-12E8-D961-580AAE363F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3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01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27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3/27/26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7:</a:t>
            </a:r>
            <a:r>
              <a:rPr lang="en-US" baseline="0" dirty="0">
                <a:solidFill>
                  <a:schemeClr val="bg1"/>
                </a:solidFill>
              </a:rPr>
              <a:t> Jobs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9" r:id="rId13"/>
    <p:sldLayoutId id="2147483670" r:id="rId14"/>
    <p:sldLayoutId id="2147483673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316109" y="3089108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FF0000"/>
                </a:solidFill>
              </a:rPr>
              <a:t>Unit </a:t>
            </a:r>
            <a:r>
              <a:rPr lang="en-US" sz="4000" b="1" dirty="0">
                <a:solidFill>
                  <a:srgbClr val="FF0000"/>
                </a:solidFill>
              </a:rPr>
              <a:t>7</a:t>
            </a:r>
            <a:r>
              <a:rPr lang="en-VN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>
                <a:solidFill>
                  <a:srgbClr val="FF0000"/>
                </a:solidFill>
              </a:rPr>
              <a:t>JOBS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67" y="3741327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788737" y="4393545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 dirty="0">
                <a:solidFill>
                  <a:srgbClr val="0070C0"/>
                </a:solidFill>
              </a:rPr>
              <a:t>age </a:t>
            </a:r>
            <a:r>
              <a:rPr lang="en-US" sz="4000" b="1" dirty="0">
                <a:solidFill>
                  <a:srgbClr val="0070C0"/>
                </a:solidFill>
              </a:rPr>
              <a:t>92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DB1E4-35A8-D696-9B1D-2084568B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04799" y="1291053"/>
            <a:ext cx="5960173" cy="42758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87713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305341"/>
            <a:ext cx="108328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point out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name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different jobs</a:t>
            </a:r>
            <a:r>
              <a:rPr lang="en-VN" sz="3600" dirty="0">
                <a:solidFill>
                  <a:srgbClr val="FF0000"/>
                </a:solidFill>
                <a:effectLst/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scientist, pilot, tour guide, business person, hairdresser, designer.</a:t>
            </a:r>
            <a:endParaRPr lang="en-US" sz="3600" i="1" dirty="0">
              <a:solidFill>
                <a:schemeClr val="accent5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chemeClr val="accent5"/>
                </a:solidFill>
                <a:effectLst/>
                <a:ea typeface="Times New Roman" panose="02020603050405020304" pitchFamily="18" charset="0"/>
              </a:rPr>
              <a:t>What would you like to be when you grow up?</a:t>
            </a:r>
          </a:p>
          <a:p>
            <a:r>
              <a:rPr lang="en-US" sz="3600" i="1" dirty="0">
                <a:solidFill>
                  <a:schemeClr val="accent5"/>
                </a:solidFill>
                <a:ea typeface="Times New Roman" panose="02020603050405020304" pitchFamily="18" charset="0"/>
              </a:rPr>
              <a:t>		 - I’d like to be a scientist.</a:t>
            </a:r>
            <a:endParaRPr lang="en-VN" sz="3600" i="1" dirty="0">
              <a:solidFill>
                <a:schemeClr val="accent5"/>
              </a:solidFill>
              <a:effectLst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316C5C-7B7B-54F5-A587-FDC8634DAB9E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9CF8-1B79-6878-7066-A990B3EE7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934CA91-DE23-9054-BD6B-4AEA2D92DB52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71A6C3-9978-C983-17FF-DD0D691488E8}"/>
                </a:ext>
              </a:extLst>
            </p:cNvPr>
            <p:cNvSpPr txBox="1"/>
            <p:nvPr/>
          </p:nvSpPr>
          <p:spPr>
            <a:xfrm>
              <a:off x="3575715" y="931849"/>
              <a:ext cx="4981235" cy="323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Structure</a:t>
              </a:r>
            </a:p>
            <a:p>
              <a:pPr marL="228600"/>
              <a:endParaRPr lang="en-US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What would you like to be </a:t>
              </a:r>
            </a:p>
            <a:p>
              <a:pPr marL="228600" algn="ctr"/>
              <a:r>
                <a:rPr lang="en-US" sz="32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when you grow up?</a:t>
              </a:r>
            </a:p>
            <a:p>
              <a:pPr marL="228600"/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- I’d like to be </a:t>
              </a:r>
              <a:r>
                <a:rPr lang="en-US" sz="3200" b="1" i="1" u="sng" dirty="0">
                  <a:solidFill>
                    <a:srgbClr val="FFFF00"/>
                  </a:solidFill>
                  <a:ea typeface="Times New Roman" panose="02020603050405020304" pitchFamily="18" charset="0"/>
                </a:rPr>
                <a:t>a scientist</a:t>
              </a:r>
              <a:r>
                <a:rPr lang="en-US" sz="3200" b="1" dirty="0">
                  <a:solidFill>
                    <a:schemeClr val="bg1"/>
                  </a:solidFill>
                  <a:ea typeface="Times New Roman" panose="02020603050405020304" pitchFamily="18" charset="0"/>
                </a:rPr>
                <a:t>.</a:t>
              </a:r>
              <a:endParaRPr lang="en-VN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608924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3899881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D3 TRACK 02">
            <a:hlinkClick r:id="" action="ppaction://media"/>
            <a:extLst>
              <a:ext uri="{FF2B5EF4-FFF2-40B4-BE49-F238E27FC236}">
                <a16:creationId xmlns:a16="http://schemas.microsoft.com/office/drawing/2014/main" id="{FAE6E4FF-F59B-3200-7806-4D1E959D0E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25" end="5850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6735" y="1640628"/>
            <a:ext cx="609600" cy="609600"/>
          </a:xfrm>
          <a:prstGeom prst="rect">
            <a:avLst/>
          </a:prstGeom>
        </p:spPr>
      </p:pic>
      <p:pic>
        <p:nvPicPr>
          <p:cNvPr id="12" name="CD3 TRACK 02">
            <a:hlinkClick r:id="" action="ppaction://media"/>
            <a:extLst>
              <a:ext uri="{FF2B5EF4-FFF2-40B4-BE49-F238E27FC236}">
                <a16:creationId xmlns:a16="http://schemas.microsoft.com/office/drawing/2014/main" id="{0AE97E2C-03B7-08E7-B39B-954CB35EF4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38" end="2615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7010" y="4396340"/>
            <a:ext cx="609600" cy="609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767778" y="6159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6" name="1">
            <a:extLst>
              <a:ext uri="{FF2B5EF4-FFF2-40B4-BE49-F238E27FC236}">
                <a16:creationId xmlns:a16="http://schemas.microsoft.com/office/drawing/2014/main" id="{797D1E52-947F-B637-6112-3CD8CB9DB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0" y="1483758"/>
            <a:ext cx="7340510" cy="1988415"/>
          </a:xfrm>
          <a:prstGeom prst="rect">
            <a:avLst/>
          </a:prstGeom>
        </p:spPr>
      </p:pic>
      <p:pic>
        <p:nvPicPr>
          <p:cNvPr id="8" name="2">
            <a:extLst>
              <a:ext uri="{FF2B5EF4-FFF2-40B4-BE49-F238E27FC236}">
                <a16:creationId xmlns:a16="http://schemas.microsoft.com/office/drawing/2014/main" id="{A3CB1C31-28C5-CBA4-F2BC-F369B4E0FA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4714" y="3038623"/>
            <a:ext cx="7785986" cy="2762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326B8E-75AD-3D50-AED1-31F14040A9CB}"/>
              </a:ext>
            </a:extLst>
          </p:cNvPr>
          <p:cNvSpPr txBox="1"/>
          <p:nvPr/>
        </p:nvSpPr>
        <p:spPr>
          <a:xfrm>
            <a:off x="7167315" y="499950"/>
            <a:ext cx="412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 to hear the sound.</a:t>
            </a:r>
          </a:p>
        </p:txBody>
      </p:sp>
      <p:pic>
        <p:nvPicPr>
          <p:cNvPr id="10" name="CD3 TRACK 02">
            <a:hlinkClick r:id="" action="ppaction://media"/>
            <a:extLst>
              <a:ext uri="{FF2B5EF4-FFF2-40B4-BE49-F238E27FC236}">
                <a16:creationId xmlns:a16="http://schemas.microsoft.com/office/drawing/2014/main" id="{5F4CF385-A3E6-4A58-8A49-C9F213EAE5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41" end="1411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5521" y="4419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123</Words>
  <Application>Microsoft Macintosh PowerPoint</Application>
  <PresentationFormat>Widescreen</PresentationFormat>
  <Paragraphs>31</Paragraphs>
  <Slides>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64</cp:revision>
  <dcterms:created xsi:type="dcterms:W3CDTF">2023-01-31T08:21:18Z</dcterms:created>
  <dcterms:modified xsi:type="dcterms:W3CDTF">2026-03-27T03:32:31Z</dcterms:modified>
</cp:coreProperties>
</file>