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3" r:id="rId2"/>
    <p:sldId id="304" r:id="rId3"/>
    <p:sldId id="305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6" r:id="rId13"/>
    <p:sldId id="325" r:id="rId14"/>
    <p:sldId id="30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FF0000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6" autoAdjust="0"/>
    <p:restoredTop sz="95345" autoAdjust="0"/>
  </p:normalViewPr>
  <p:slideViewPr>
    <p:cSldViewPr snapToGrid="0">
      <p:cViewPr varScale="1">
        <p:scale>
          <a:sx n="113" d="100"/>
          <a:sy n="113" d="100"/>
        </p:scale>
        <p:origin x="20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n Van Rieu (Hugo)" userId="032e726b-b6b7-45df-b0ca-e82fb010a48a" providerId="ADAL" clId="{B3DD933C-080E-4457-A346-43FF6EDADA2F}"/>
    <pc:docChg chg="modSld">
      <pc:chgData name="Phan Van Rieu (Hugo)" userId="032e726b-b6b7-45df-b0ca-e82fb010a48a" providerId="ADAL" clId="{B3DD933C-080E-4457-A346-43FF6EDADA2F}" dt="2024-04-30T15:03:01.245" v="0" actId="14861"/>
      <pc:docMkLst>
        <pc:docMk/>
      </pc:docMkLst>
      <pc:sldChg chg="modSp mod">
        <pc:chgData name="Phan Van Rieu (Hugo)" userId="032e726b-b6b7-45df-b0ca-e82fb010a48a" providerId="ADAL" clId="{B3DD933C-080E-4457-A346-43FF6EDADA2F}" dt="2024-04-30T15:03:01.245" v="0" actId="14861"/>
        <pc:sldMkLst>
          <pc:docMk/>
          <pc:sldMk cId="2984877134" sldId="304"/>
        </pc:sldMkLst>
        <pc:picChg chg="mod">
          <ac:chgData name="Phan Van Rieu (Hugo)" userId="032e726b-b6b7-45df-b0ca-e82fb010a48a" providerId="ADAL" clId="{B3DD933C-080E-4457-A346-43FF6EDADA2F}" dt="2024-04-30T15:03:01.245" v="0" actId="14861"/>
          <ac:picMkLst>
            <pc:docMk/>
            <pc:sldMk cId="2984877134" sldId="304"/>
            <ac:picMk id="5" creationId="{7ABDB1E4-35A8-D696-9B1D-2084568B2D33}"/>
          </ac:picMkLst>
        </pc:picChg>
      </pc:sldChg>
    </pc:docChg>
  </pc:docChgLst>
  <pc:docChgLst>
    <pc:chgData name="Phan Van Rieu (Hugo)" userId="032e726b-b6b7-45df-b0ca-e82fb010a48a" providerId="ADAL" clId="{1A57DE02-0535-41D3-9263-ABBE358405A2}"/>
    <pc:docChg chg="custSel modSld">
      <pc:chgData name="Phan Van Rieu (Hugo)" userId="032e726b-b6b7-45df-b0ca-e82fb010a48a" providerId="ADAL" clId="{1A57DE02-0535-41D3-9263-ABBE358405A2}" dt="2024-07-16T05:33:04.943" v="22" actId="1076"/>
      <pc:docMkLst>
        <pc:docMk/>
      </pc:docMkLst>
      <pc:sldChg chg="modSp mod">
        <pc:chgData name="Phan Van Rieu (Hugo)" userId="032e726b-b6b7-45df-b0ca-e82fb010a48a" providerId="ADAL" clId="{1A57DE02-0535-41D3-9263-ABBE358405A2}" dt="2024-06-21T20:20:50.974" v="1" actId="20577"/>
        <pc:sldMkLst>
          <pc:docMk/>
          <pc:sldMk cId="3553067512" sldId="306"/>
        </pc:sldMkLst>
        <pc:spChg chg="mod">
          <ac:chgData name="Phan Van Rieu (Hugo)" userId="032e726b-b6b7-45df-b0ca-e82fb010a48a" providerId="ADAL" clId="{1A57DE02-0535-41D3-9263-ABBE358405A2}" dt="2024-06-21T20:20:50.974" v="1" actId="20577"/>
          <ac:spMkLst>
            <pc:docMk/>
            <pc:sldMk cId="3553067512" sldId="306"/>
            <ac:spMk id="7" creationId="{BA386DE9-345A-400C-B2BB-B32B155C2C38}"/>
          </ac:spMkLst>
        </pc:spChg>
      </pc:sldChg>
      <pc:sldChg chg="modSp mod">
        <pc:chgData name="Phan Van Rieu (Hugo)" userId="032e726b-b6b7-45df-b0ca-e82fb010a48a" providerId="ADAL" clId="{1A57DE02-0535-41D3-9263-ABBE358405A2}" dt="2024-07-16T05:31:28.166" v="5" actId="1076"/>
        <pc:sldMkLst>
          <pc:docMk/>
          <pc:sldMk cId="1770940671" sldId="320"/>
        </pc:sldMkLst>
        <pc:picChg chg="mod">
          <ac:chgData name="Phan Van Rieu (Hugo)" userId="032e726b-b6b7-45df-b0ca-e82fb010a48a" providerId="ADAL" clId="{1A57DE02-0535-41D3-9263-ABBE358405A2}" dt="2024-07-16T05:31:28.166" v="5" actId="1076"/>
          <ac:picMkLst>
            <pc:docMk/>
            <pc:sldMk cId="1770940671" sldId="320"/>
            <ac:picMk id="3" creationId="{14E1E56A-A2D2-1D7B-D683-E4077E3A248A}"/>
          </ac:picMkLst>
        </pc:picChg>
        <pc:picChg chg="mod">
          <ac:chgData name="Phan Van Rieu (Hugo)" userId="032e726b-b6b7-45df-b0ca-e82fb010a48a" providerId="ADAL" clId="{1A57DE02-0535-41D3-9263-ABBE358405A2}" dt="2024-07-16T05:31:25.445" v="4" actId="1076"/>
          <ac:picMkLst>
            <pc:docMk/>
            <pc:sldMk cId="1770940671" sldId="320"/>
            <ac:picMk id="5" creationId="{2A64E24E-B135-4C79-B7B8-22EF92C4ABC2}"/>
          </ac:picMkLst>
        </pc:picChg>
        <pc:picChg chg="mod">
          <ac:chgData name="Phan Van Rieu (Hugo)" userId="032e726b-b6b7-45df-b0ca-e82fb010a48a" providerId="ADAL" clId="{1A57DE02-0535-41D3-9263-ABBE358405A2}" dt="2024-07-16T05:31:22.255" v="2" actId="1076"/>
          <ac:picMkLst>
            <pc:docMk/>
            <pc:sldMk cId="1770940671" sldId="320"/>
            <ac:picMk id="8" creationId="{0BFEB8C5-1E33-191B-480A-F0E1494F0116}"/>
          </ac:picMkLst>
        </pc:picChg>
      </pc:sldChg>
      <pc:sldChg chg="addSp modSp mod modAnim">
        <pc:chgData name="Phan Van Rieu (Hugo)" userId="032e726b-b6b7-45df-b0ca-e82fb010a48a" providerId="ADAL" clId="{1A57DE02-0535-41D3-9263-ABBE358405A2}" dt="2024-07-16T05:32:47.045" v="20"/>
        <pc:sldMkLst>
          <pc:docMk/>
          <pc:sldMk cId="924732891" sldId="338"/>
        </pc:sldMkLst>
        <pc:picChg chg="mod">
          <ac:chgData name="Phan Van Rieu (Hugo)" userId="032e726b-b6b7-45df-b0ca-e82fb010a48a" providerId="ADAL" clId="{1A57DE02-0535-41D3-9263-ABBE358405A2}" dt="2024-07-16T05:31:43.092" v="8" actId="1076"/>
          <ac:picMkLst>
            <pc:docMk/>
            <pc:sldMk cId="924732891" sldId="338"/>
            <ac:picMk id="6" creationId="{797D1E52-947F-B637-6112-3CD8CB9DB55D}"/>
          </ac:picMkLst>
        </pc:picChg>
        <pc:picChg chg="add mod">
          <ac:chgData name="Phan Van Rieu (Hugo)" userId="032e726b-b6b7-45df-b0ca-e82fb010a48a" providerId="ADAL" clId="{1A57DE02-0535-41D3-9263-ABBE358405A2}" dt="2024-07-16T05:31:54.643" v="11" actId="1076"/>
          <ac:picMkLst>
            <pc:docMk/>
            <pc:sldMk cId="924732891" sldId="338"/>
            <ac:picMk id="10" creationId="{5F4CF385-A3E6-4A58-8A49-C9F213EAE5BB}"/>
          </ac:picMkLst>
        </pc:picChg>
        <pc:picChg chg="mod">
          <ac:chgData name="Phan Van Rieu (Hugo)" userId="032e726b-b6b7-45df-b0ca-e82fb010a48a" providerId="ADAL" clId="{1A57DE02-0535-41D3-9263-ABBE358405A2}" dt="2024-07-16T05:31:51.298" v="9" actId="1076"/>
          <ac:picMkLst>
            <pc:docMk/>
            <pc:sldMk cId="924732891" sldId="338"/>
            <ac:picMk id="11" creationId="{FAE6E4FF-F59B-3200-7806-4D1E959D0E11}"/>
          </ac:picMkLst>
        </pc:picChg>
      </pc:sldChg>
      <pc:sldChg chg="addSp delSp modSp mod delAnim modAnim">
        <pc:chgData name="Phan Van Rieu (Hugo)" userId="032e726b-b6b7-45df-b0ca-e82fb010a48a" providerId="ADAL" clId="{1A57DE02-0535-41D3-9263-ABBE358405A2}" dt="2024-07-16T05:32:43.658" v="19"/>
        <pc:sldMkLst>
          <pc:docMk/>
          <pc:sldMk cId="3421192610" sldId="350"/>
        </pc:sldMkLst>
        <pc:picChg chg="del mod">
          <ac:chgData name="Phan Van Rieu (Hugo)" userId="032e726b-b6b7-45df-b0ca-e82fb010a48a" providerId="ADAL" clId="{1A57DE02-0535-41D3-9263-ABBE358405A2}" dt="2024-07-16T05:32:30.630" v="16" actId="478"/>
          <ac:picMkLst>
            <pc:docMk/>
            <pc:sldMk cId="3421192610" sldId="350"/>
            <ac:picMk id="4" creationId="{1086E801-D4D9-D90B-F1E2-1943C43A8847}"/>
          </ac:picMkLst>
        </pc:picChg>
        <pc:picChg chg="mod">
          <ac:chgData name="Phan Van Rieu (Hugo)" userId="032e726b-b6b7-45df-b0ca-e82fb010a48a" providerId="ADAL" clId="{1A57DE02-0535-41D3-9263-ABBE358405A2}" dt="2024-07-16T05:32:25.694" v="14" actId="1076"/>
          <ac:picMkLst>
            <pc:docMk/>
            <pc:sldMk cId="3421192610" sldId="350"/>
            <ac:picMk id="6" creationId="{C924F395-7449-B6D9-C384-E6CE21701436}"/>
          </ac:picMkLst>
        </pc:picChg>
        <pc:picChg chg="add mod">
          <ac:chgData name="Phan Van Rieu (Hugo)" userId="032e726b-b6b7-45df-b0ca-e82fb010a48a" providerId="ADAL" clId="{1A57DE02-0535-41D3-9263-ABBE358405A2}" dt="2024-07-16T05:32:38.167" v="17"/>
          <ac:picMkLst>
            <pc:docMk/>
            <pc:sldMk cId="3421192610" sldId="350"/>
            <ac:picMk id="8" creationId="{28AFBB4D-5B94-4238-B1AC-A12605A8EA5F}"/>
          </ac:picMkLst>
        </pc:picChg>
        <pc:picChg chg="add mod">
          <ac:chgData name="Phan Van Rieu (Hugo)" userId="032e726b-b6b7-45df-b0ca-e82fb010a48a" providerId="ADAL" clId="{1A57DE02-0535-41D3-9263-ABBE358405A2}" dt="2024-07-16T05:32:38.167" v="17"/>
          <ac:picMkLst>
            <pc:docMk/>
            <pc:sldMk cId="3421192610" sldId="350"/>
            <ac:picMk id="9" creationId="{5CF71C3E-A774-40B4-A30B-954CB37A1E80}"/>
          </ac:picMkLst>
        </pc:picChg>
      </pc:sldChg>
      <pc:sldChg chg="delSp modSp mod">
        <pc:chgData name="Phan Van Rieu (Hugo)" userId="032e726b-b6b7-45df-b0ca-e82fb010a48a" providerId="ADAL" clId="{1A57DE02-0535-41D3-9263-ABBE358405A2}" dt="2024-07-16T05:33:04.943" v="22" actId="1076"/>
        <pc:sldMkLst>
          <pc:docMk/>
          <pc:sldMk cId="307544217" sldId="352"/>
        </pc:sldMkLst>
        <pc:spChg chg="del">
          <ac:chgData name="Phan Van Rieu (Hugo)" userId="032e726b-b6b7-45df-b0ca-e82fb010a48a" providerId="ADAL" clId="{1A57DE02-0535-41D3-9263-ABBE358405A2}" dt="2024-07-16T05:33:03.090" v="21" actId="478"/>
          <ac:spMkLst>
            <pc:docMk/>
            <pc:sldMk cId="307544217" sldId="352"/>
            <ac:spMk id="2" creationId="{047404A7-2849-40C3-8B4C-2DD863E578D2}"/>
          </ac:spMkLst>
        </pc:spChg>
        <pc:picChg chg="mod">
          <ac:chgData name="Phan Van Rieu (Hugo)" userId="032e726b-b6b7-45df-b0ca-e82fb010a48a" providerId="ADAL" clId="{1A57DE02-0535-41D3-9263-ABBE358405A2}" dt="2024-07-16T05:33:04.943" v="22" actId="1076"/>
          <ac:picMkLst>
            <pc:docMk/>
            <pc:sldMk cId="307544217" sldId="352"/>
            <ac:picMk id="10" creationId="{D494D2D7-F5F7-8E60-7B26-4520D50A1594}"/>
          </ac:picMkLst>
        </pc:picChg>
      </pc:sldChg>
    </pc:docChg>
  </pc:docChgLst>
  <pc:docChgLst>
    <pc:chgData name="Phan Van Rieu (Hugo)" userId="S::rieupv@dtp-education.com::032e726b-b6b7-45df-b0ca-e82fb010a48a" providerId="AD" clId="Web-{9C3284B0-2DFC-597F-4775-CB1F60531FD8}"/>
    <pc:docChg chg="modSld">
      <pc:chgData name="Phan Van Rieu (Hugo)" userId="S::rieupv@dtp-education.com::032e726b-b6b7-45df-b0ca-e82fb010a48a" providerId="AD" clId="Web-{9C3284B0-2DFC-597F-4775-CB1F60531FD8}" dt="2024-04-22T05:21:24.217" v="65" actId="1076"/>
      <pc:docMkLst>
        <pc:docMk/>
      </pc:docMkLst>
      <pc:sldChg chg="addSp delSp modSp">
        <pc:chgData name="Phan Van Rieu (Hugo)" userId="S::rieupv@dtp-education.com::032e726b-b6b7-45df-b0ca-e82fb010a48a" providerId="AD" clId="Web-{9C3284B0-2DFC-597F-4775-CB1F60531FD8}" dt="2024-04-22T05:21:24.217" v="65" actId="1076"/>
        <pc:sldMkLst>
          <pc:docMk/>
          <pc:sldMk cId="1236541882" sldId="383"/>
        </pc:sldMkLst>
        <pc:spChg chg="del mod">
          <ac:chgData name="Phan Van Rieu (Hugo)" userId="S::rieupv@dtp-education.com::032e726b-b6b7-45df-b0ca-e82fb010a48a" providerId="AD" clId="Web-{9C3284B0-2DFC-597F-4775-CB1F60531FD8}" dt="2024-04-22T05:18:31.606" v="1"/>
          <ac:spMkLst>
            <pc:docMk/>
            <pc:sldMk cId="1236541882" sldId="383"/>
            <ac:spMk id="3" creationId="{4692476E-EB49-20E8-DF7F-85E538D58645}"/>
          </ac:spMkLst>
        </pc:spChg>
        <pc:spChg chg="add mod">
          <ac:chgData name="Phan Van Rieu (Hugo)" userId="S::rieupv@dtp-education.com::032e726b-b6b7-45df-b0ca-e82fb010a48a" providerId="AD" clId="Web-{9C3284B0-2DFC-597F-4775-CB1F60531FD8}" dt="2024-04-22T05:21:19.639" v="64" actId="1076"/>
          <ac:spMkLst>
            <pc:docMk/>
            <pc:sldMk cId="1236541882" sldId="383"/>
            <ac:spMk id="5" creationId="{8DBF234F-E5F5-4BB5-7DD7-636D2F9C767B}"/>
          </ac:spMkLst>
        </pc:spChg>
        <pc:picChg chg="add mod">
          <ac:chgData name="Phan Van Rieu (Hugo)" userId="S::rieupv@dtp-education.com::032e726b-b6b7-45df-b0ca-e82fb010a48a" providerId="AD" clId="Web-{9C3284B0-2DFC-597F-4775-CB1F60531FD8}" dt="2024-04-22T05:21:24.217" v="65" actId="1076"/>
          <ac:picMkLst>
            <pc:docMk/>
            <pc:sldMk cId="1236541882" sldId="383"/>
            <ac:picMk id="2" creationId="{790786A5-6C0F-12E8-D961-580AAE363FD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3/27/26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94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7355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BC2FD869-E400-AA63-4486-22C78DE5F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25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164EF067-628C-30D9-F654-4978DE609D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0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328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13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84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64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90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82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E98B0938-1B21-9C35-B6D8-C8FB13C5F3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A. 1. Listen and point. Repeat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audio full </a:t>
            </a:r>
            <a:r>
              <a:rPr lang="en-US" dirty="0" err="1"/>
              <a:t>chạy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373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07F8F64-9179-4DA7-B3B0-B193FFF9A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665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853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3/27/26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015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131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80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355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3/27/26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3/27/26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3/27/26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B9C4683-FE19-4FFA-A3BF-4E54F97C26C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6491555"/>
            <a:ext cx="12167087" cy="396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B3CAC0-DB73-4BB1-87B5-4607202EF9B8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24911" y="0"/>
            <a:ext cx="12167087" cy="3962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1885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Unit 7:</a:t>
            </a:r>
            <a:r>
              <a:rPr lang="en-US" baseline="0" dirty="0">
                <a:solidFill>
                  <a:schemeClr val="bg1"/>
                </a:solidFill>
              </a:rPr>
              <a:t> Jobs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-22412"/>
            <a:ext cx="133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1.1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31885" y="648938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Anh 5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</a:t>
            </a:r>
            <a:r>
              <a:rPr lang="en-US" baseline="0" dirty="0">
                <a:solidFill>
                  <a:schemeClr val="bg1"/>
                </a:solidFill>
              </a:rPr>
              <a:t>DTP Education Solutions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EBFE12-0284-4ADF-B7C8-9B4BF7449CC7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425" y="6505025"/>
            <a:ext cx="705149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0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0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0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0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0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6274" y="-60663"/>
            <a:ext cx="12298274" cy="69177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D14A8-B85F-AEB8-223B-FB02B672C119}"/>
              </a:ext>
            </a:extLst>
          </p:cNvPr>
          <p:cNvSpPr txBox="1"/>
          <p:nvPr/>
        </p:nvSpPr>
        <p:spPr>
          <a:xfrm>
            <a:off x="7316109" y="3089108"/>
            <a:ext cx="27767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FF0000"/>
                </a:solidFill>
              </a:rPr>
              <a:t>Unit </a:t>
            </a:r>
            <a:r>
              <a:rPr lang="en-US" sz="4000" b="1" dirty="0">
                <a:solidFill>
                  <a:srgbClr val="FF0000"/>
                </a:solidFill>
              </a:rPr>
              <a:t>7</a:t>
            </a:r>
            <a:r>
              <a:rPr lang="en-VN" sz="4000" b="1" dirty="0">
                <a:solidFill>
                  <a:srgbClr val="FF0000"/>
                </a:solidFill>
              </a:rPr>
              <a:t>: </a:t>
            </a:r>
            <a:r>
              <a:rPr lang="en-US" sz="4000" b="1" dirty="0">
                <a:solidFill>
                  <a:srgbClr val="FF0000"/>
                </a:solidFill>
              </a:rPr>
              <a:t>JOBS</a:t>
            </a:r>
            <a:endParaRPr lang="en-VN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77E83-4AEF-7A26-2100-2566192AE7BC}"/>
              </a:ext>
            </a:extLst>
          </p:cNvPr>
          <p:cNvSpPr txBox="1"/>
          <p:nvPr/>
        </p:nvSpPr>
        <p:spPr>
          <a:xfrm>
            <a:off x="7508467" y="3741327"/>
            <a:ext cx="2392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00B050"/>
                </a:solidFill>
              </a:rPr>
              <a:t>Lesson 1.1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7E4D6-283F-76EC-D1D8-E1E8510B24AC}"/>
              </a:ext>
            </a:extLst>
          </p:cNvPr>
          <p:cNvSpPr txBox="1"/>
          <p:nvPr/>
        </p:nvSpPr>
        <p:spPr>
          <a:xfrm>
            <a:off x="7788737" y="4393545"/>
            <a:ext cx="1831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P</a:t>
            </a:r>
            <a:r>
              <a:rPr lang="en-VN" sz="4000" b="1" dirty="0">
                <a:solidFill>
                  <a:srgbClr val="0070C0"/>
                </a:solidFill>
              </a:rPr>
              <a:t>age </a:t>
            </a:r>
            <a:r>
              <a:rPr lang="en-US" sz="4000" b="1" dirty="0">
                <a:solidFill>
                  <a:srgbClr val="0070C0"/>
                </a:solidFill>
              </a:rPr>
              <a:t>92</a:t>
            </a:r>
            <a:endParaRPr lang="en-VN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404817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214430" y="522306"/>
            <a:ext cx="4124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picture to hear the sound.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D8DABE-92BC-237A-4B1D-3DE3B3E85D10}"/>
              </a:ext>
            </a:extLst>
          </p:cNvPr>
          <p:cNvSpPr txBox="1"/>
          <p:nvPr/>
        </p:nvSpPr>
        <p:spPr>
          <a:xfrm>
            <a:off x="6096000" y="3429000"/>
            <a:ext cx="60025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 i="0">
                <a:solidFill>
                  <a:srgbClr val="FF0000"/>
                </a:solidFill>
                <a:effectLst/>
                <a:latin typeface="Lucida Sans Unicode" panose="020B0602030504020204" pitchFamily="34" charset="0"/>
              </a:defRPr>
            </a:lvl1pPr>
          </a:lstStyle>
          <a:p>
            <a:pPr algn="ctr">
              <a:defRPr/>
            </a:pPr>
            <a:r>
              <a:rPr lang="en-US" sz="3600" dirty="0">
                <a:latin typeface="+mn-lt"/>
              </a:rPr>
              <a:t>/ˈ</a:t>
            </a:r>
            <a:r>
              <a:rPr lang="en-US" sz="3600" dirty="0" err="1">
                <a:latin typeface="+mn-lt"/>
              </a:rPr>
              <a:t>tʊr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ɡaɪd</a:t>
            </a:r>
            <a:r>
              <a:rPr lang="en-US" sz="3600" dirty="0">
                <a:latin typeface="+mn-lt"/>
              </a:rPr>
              <a:t>/</a:t>
            </a:r>
          </a:p>
          <a:p>
            <a:pPr algn="ctr"/>
            <a:r>
              <a:rPr lang="en-US" sz="3600" dirty="0" err="1">
                <a:latin typeface="+mn-lt"/>
              </a:rPr>
              <a:t>hướng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dẫn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viên</a:t>
            </a:r>
            <a:r>
              <a:rPr lang="en-US" sz="3600" dirty="0">
                <a:latin typeface="+mn-lt"/>
              </a:rPr>
              <a:t> du lich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4B1CC2-9893-88F4-C78B-0C67A8F0473F}"/>
              </a:ext>
            </a:extLst>
          </p:cNvPr>
          <p:cNvSpPr txBox="1"/>
          <p:nvPr/>
        </p:nvSpPr>
        <p:spPr>
          <a:xfrm>
            <a:off x="7352846" y="2333114"/>
            <a:ext cx="34889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tour guide</a:t>
            </a:r>
            <a:endParaRPr lang="en-VN" sz="6000" b="1" dirty="0"/>
          </a:p>
        </p:txBody>
      </p:sp>
      <p:pic>
        <p:nvPicPr>
          <p:cNvPr id="4" name="tour guide">
            <a:hlinkClick r:id="" action="ppaction://media"/>
            <a:extLst>
              <a:ext uri="{FF2B5EF4-FFF2-40B4-BE49-F238E27FC236}">
                <a16:creationId xmlns:a16="http://schemas.microsoft.com/office/drawing/2014/main" id="{B0095FA3-3809-DFB5-9251-16499EDE28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08275" y="3594100"/>
            <a:ext cx="609600" cy="609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618D95-DE1F-DF74-122F-42DB4C7C7D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0186" y="1560393"/>
            <a:ext cx="4316665" cy="40674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2EF04B-552D-F701-F089-85DEDD327A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00" y="424255"/>
            <a:ext cx="5936272" cy="59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650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5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096000" y="620357"/>
            <a:ext cx="4124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picture to hear the sound.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F78B7F-A1DD-9F9C-61DB-3E0C37DF5FF0}"/>
              </a:ext>
            </a:extLst>
          </p:cNvPr>
          <p:cNvSpPr txBox="1"/>
          <p:nvPr/>
        </p:nvSpPr>
        <p:spPr>
          <a:xfrm>
            <a:off x="7321358" y="3429000"/>
            <a:ext cx="38541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0000"/>
                </a:solidFill>
                <a:latin typeface="Calibri (Body)"/>
              </a:rPr>
              <a:t>/</a:t>
            </a:r>
            <a:r>
              <a:rPr lang="en-US" sz="3600" dirty="0">
                <a:solidFill>
                  <a:srgbClr val="FF0000"/>
                </a:solidFill>
              </a:rPr>
              <a:t> ˈ</a:t>
            </a:r>
            <a:r>
              <a:rPr lang="en-US" sz="3600" dirty="0" err="1">
                <a:solidFill>
                  <a:srgbClr val="FF0000"/>
                </a:solidFill>
              </a:rPr>
              <a:t>bɪznəs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pɜːrsən</a:t>
            </a:r>
            <a:r>
              <a:rPr lang="en-US" sz="3600" dirty="0">
                <a:solidFill>
                  <a:srgbClr val="FF0000"/>
                </a:solidFill>
                <a:latin typeface="Calibri (Body)"/>
              </a:rPr>
              <a:t>/</a:t>
            </a:r>
          </a:p>
          <a:p>
            <a:pPr algn="ctr">
              <a:defRPr/>
            </a:pPr>
            <a:r>
              <a:rPr lang="en-US" sz="3600" dirty="0" err="1">
                <a:solidFill>
                  <a:srgbClr val="FF0000"/>
                </a:solidFill>
                <a:latin typeface="Calibri (Body)"/>
              </a:rPr>
              <a:t>doanh</a:t>
            </a:r>
            <a:r>
              <a:rPr lang="en-US" sz="3600" dirty="0">
                <a:solidFill>
                  <a:srgbClr val="FF0000"/>
                </a:solidFill>
                <a:latin typeface="Calibri (Body)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libri (Body)"/>
              </a:rPr>
              <a:t>nhân</a:t>
            </a:r>
            <a:endParaRPr lang="en-US" sz="3600" dirty="0">
              <a:solidFill>
                <a:srgbClr val="FF0000"/>
              </a:solidFill>
              <a:latin typeface="Calibri (Body)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556C1B-EDAA-79E6-C809-781C379B287B}"/>
              </a:ext>
            </a:extLst>
          </p:cNvPr>
          <p:cNvSpPr txBox="1"/>
          <p:nvPr/>
        </p:nvSpPr>
        <p:spPr>
          <a:xfrm>
            <a:off x="6600762" y="2497990"/>
            <a:ext cx="52952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business person</a:t>
            </a:r>
            <a:endParaRPr lang="en-VN" sz="6000" b="1" dirty="0"/>
          </a:p>
        </p:txBody>
      </p:sp>
      <p:pic>
        <p:nvPicPr>
          <p:cNvPr id="5" name="business person">
            <a:hlinkClick r:id="" action="ppaction://media"/>
            <a:extLst>
              <a:ext uri="{FF2B5EF4-FFF2-40B4-BE49-F238E27FC236}">
                <a16:creationId xmlns:a16="http://schemas.microsoft.com/office/drawing/2014/main" id="{3F515A9A-FCAE-61BF-926F-34FD962ADC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36900" y="3402013"/>
            <a:ext cx="609600" cy="609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E704DE-EEF3-A921-4CAD-F2F19C5A81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4111" y="1757249"/>
            <a:ext cx="4207127" cy="38991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6C30AC-8475-DE32-C4B9-AEB019366B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00" y="424255"/>
            <a:ext cx="5936272" cy="59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2652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9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321522" y="522306"/>
            <a:ext cx="4124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picture to hear the sound.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B150E7-EEAF-C1C5-BDA7-B6330209338D}"/>
              </a:ext>
            </a:extLst>
          </p:cNvPr>
          <p:cNvSpPr txBox="1"/>
          <p:nvPr/>
        </p:nvSpPr>
        <p:spPr>
          <a:xfrm>
            <a:off x="7722200" y="3483024"/>
            <a:ext cx="27234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0000"/>
                </a:solidFill>
              </a:rPr>
              <a:t>/ˈ</a:t>
            </a:r>
            <a:r>
              <a:rPr lang="en-US" sz="3600" dirty="0" err="1">
                <a:solidFill>
                  <a:srgbClr val="FF0000"/>
                </a:solidFill>
              </a:rPr>
              <a:t>herˌdres.ɚ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thợ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cắt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tóc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F64BED-B690-6C66-71A8-028AE91E55DC}"/>
              </a:ext>
            </a:extLst>
          </p:cNvPr>
          <p:cNvSpPr txBox="1"/>
          <p:nvPr/>
        </p:nvSpPr>
        <p:spPr>
          <a:xfrm>
            <a:off x="7370971" y="2413337"/>
            <a:ext cx="37734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hairdresser</a:t>
            </a:r>
            <a:endParaRPr lang="en-VN" sz="6000" b="1" dirty="0"/>
          </a:p>
        </p:txBody>
      </p:sp>
      <p:pic>
        <p:nvPicPr>
          <p:cNvPr id="4" name="hairdresser">
            <a:hlinkClick r:id="" action="ppaction://media"/>
            <a:extLst>
              <a:ext uri="{FF2B5EF4-FFF2-40B4-BE49-F238E27FC236}">
                <a16:creationId xmlns:a16="http://schemas.microsoft.com/office/drawing/2014/main" id="{67DA42B3-644D-1A78-96F0-2EAAD2A8B7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55838" y="3527425"/>
            <a:ext cx="609600" cy="609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0FDC70-C5A7-6C54-2F4F-D782015691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0512" y="1503171"/>
            <a:ext cx="4181601" cy="39597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E675AD-8C9C-7607-0A9D-BAADA9C529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00" y="424255"/>
            <a:ext cx="5936272" cy="59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4070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6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325430" y="522306"/>
            <a:ext cx="4124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picture to hear the sound.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0D919F-562E-887D-C315-D98CCBA8B10A}"/>
              </a:ext>
            </a:extLst>
          </p:cNvPr>
          <p:cNvSpPr txBox="1"/>
          <p:nvPr/>
        </p:nvSpPr>
        <p:spPr>
          <a:xfrm>
            <a:off x="7716209" y="3429000"/>
            <a:ext cx="27449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0000"/>
                </a:solidFill>
                <a:latin typeface="Calibri (Body)"/>
              </a:rPr>
              <a:t>/</a:t>
            </a:r>
            <a:r>
              <a:rPr lang="en-US" sz="3600" dirty="0" err="1">
                <a:solidFill>
                  <a:srgbClr val="FF0000"/>
                </a:solidFill>
                <a:latin typeface="Calibri (Body)"/>
              </a:rPr>
              <a:t>dɪˈzaɪ.nɚ</a:t>
            </a:r>
            <a:r>
              <a:rPr lang="en-US" sz="3600" dirty="0">
                <a:solidFill>
                  <a:srgbClr val="FF0000"/>
                </a:solidFill>
                <a:latin typeface="Calibri (Body)"/>
              </a:rPr>
              <a:t>/</a:t>
            </a:r>
          </a:p>
          <a:p>
            <a:pPr algn="ctr">
              <a:defRPr/>
            </a:pPr>
            <a:r>
              <a:rPr lang="en-US" sz="3600" dirty="0" err="1">
                <a:solidFill>
                  <a:srgbClr val="FF0000"/>
                </a:solidFill>
                <a:latin typeface="Calibri (Body)"/>
              </a:rPr>
              <a:t>nhà</a:t>
            </a:r>
            <a:r>
              <a:rPr lang="en-US" sz="3600" dirty="0">
                <a:solidFill>
                  <a:srgbClr val="FF0000"/>
                </a:solidFill>
                <a:latin typeface="Calibri (Body)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libri (Body)"/>
              </a:rPr>
              <a:t>thiết</a:t>
            </a:r>
            <a:r>
              <a:rPr lang="en-US" sz="3600" dirty="0">
                <a:solidFill>
                  <a:srgbClr val="FF0000"/>
                </a:solidFill>
                <a:latin typeface="Calibri (Body)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libri (Body)"/>
              </a:rPr>
              <a:t>kế</a:t>
            </a:r>
            <a:endParaRPr lang="en-US" sz="3600" dirty="0">
              <a:solidFill>
                <a:srgbClr val="FF0000"/>
              </a:solidFill>
              <a:latin typeface="Calibri (Body)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080420-ECCB-6296-85DC-4286D65B2BEE}"/>
              </a:ext>
            </a:extLst>
          </p:cNvPr>
          <p:cNvSpPr txBox="1"/>
          <p:nvPr/>
        </p:nvSpPr>
        <p:spPr>
          <a:xfrm>
            <a:off x="7627409" y="2413337"/>
            <a:ext cx="29225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designer</a:t>
            </a:r>
            <a:endParaRPr lang="en-VN" sz="6000" b="1" dirty="0"/>
          </a:p>
        </p:txBody>
      </p:sp>
      <p:pic>
        <p:nvPicPr>
          <p:cNvPr id="4" name="designer">
            <a:hlinkClick r:id="" action="ppaction://media"/>
            <a:extLst>
              <a:ext uri="{FF2B5EF4-FFF2-40B4-BE49-F238E27FC236}">
                <a16:creationId xmlns:a16="http://schemas.microsoft.com/office/drawing/2014/main" id="{843C6FE6-0EF2-CCA4-73AA-7ADA2B1756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4413" y="3584575"/>
            <a:ext cx="609600" cy="609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19DC53-705A-9815-9501-0F7B437342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6068" y="1474180"/>
            <a:ext cx="3989043" cy="39096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AC9E60-EC88-C655-3439-06CD6CE368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00" y="424255"/>
            <a:ext cx="5936272" cy="59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1248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8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5450" y="580898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382768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BDB1E4-35A8-D696-9B1D-2084568B2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104799" y="1291053"/>
            <a:ext cx="5960173" cy="42758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4877134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9582" y="1305341"/>
            <a:ext cx="108328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point out and </a:t>
            </a:r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name</a:t>
            </a:r>
            <a:r>
              <a:rPr lang="en-US" sz="36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different jobs</a:t>
            </a:r>
            <a:r>
              <a:rPr lang="en-VN" sz="3600" dirty="0">
                <a:solidFill>
                  <a:srgbClr val="FF0000"/>
                </a:solidFill>
                <a:effectLst/>
              </a:rPr>
              <a:t>.</a:t>
            </a:r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scientist, pilot, tour guide, business person, hairdresser, designer.</a:t>
            </a:r>
            <a:endParaRPr lang="en-US" sz="3600" i="1" dirty="0">
              <a:solidFill>
                <a:schemeClr val="accent5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What would you like to be when you grow up?</a:t>
            </a:r>
          </a:p>
          <a:p>
            <a:r>
              <a:rPr lang="en-US" sz="3600" i="1" dirty="0">
                <a:solidFill>
                  <a:schemeClr val="accent5"/>
                </a:solidFill>
                <a:ea typeface="Times New Roman" panose="02020603050405020304" pitchFamily="18" charset="0"/>
              </a:rPr>
              <a:t>		 - I’d like to be a scientist.</a:t>
            </a:r>
            <a:endParaRPr lang="en-VN" sz="3600" i="1" dirty="0">
              <a:solidFill>
                <a:schemeClr val="accent5"/>
              </a:solidFill>
              <a:effectLst/>
              <a:ea typeface="Times New Roman" panose="02020603050405020304" pitchFamily="18" charset="0"/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717069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3650156410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4D597B0-DB5D-52BA-7C21-7490F11AA110}"/>
              </a:ext>
            </a:extLst>
          </p:cNvPr>
          <p:cNvGrpSpPr/>
          <p:nvPr/>
        </p:nvGrpSpPr>
        <p:grpSpPr>
          <a:xfrm>
            <a:off x="1625600" y="417871"/>
            <a:ext cx="9209314" cy="5974367"/>
            <a:chOff x="1625600" y="292421"/>
            <a:chExt cx="9209314" cy="609981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8E2254A-97AE-565A-1557-286FE4C11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5600" y="292421"/>
              <a:ext cx="9209314" cy="6099817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870567D-1C2E-6E15-4873-0A84B9FDB817}"/>
                </a:ext>
              </a:extLst>
            </p:cNvPr>
            <p:cNvSpPr/>
            <p:nvPr/>
          </p:nvSpPr>
          <p:spPr>
            <a:xfrm>
              <a:off x="3229428" y="649032"/>
              <a:ext cx="5675085" cy="54354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DDD318E-1D48-09A9-BB6F-893F94294EE4}"/>
                </a:ext>
              </a:extLst>
            </p:cNvPr>
            <p:cNvSpPr txBox="1"/>
            <p:nvPr/>
          </p:nvSpPr>
          <p:spPr>
            <a:xfrm>
              <a:off x="3649289" y="1339510"/>
              <a:ext cx="4835362" cy="47450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New words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scientist,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cs typeface="+mn-cs"/>
                </a:rPr>
                <a:t>pilot,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i="1" dirty="0">
                  <a:solidFill>
                    <a:schemeClr val="bg1"/>
                  </a:solidFill>
                  <a:effectLst/>
                  <a:ea typeface="+mn-ea"/>
                </a:rPr>
                <a:t>tour guide,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cs typeface="+mn-cs"/>
                </a:rPr>
                <a:t>business person,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i="1" dirty="0">
                  <a:solidFill>
                    <a:schemeClr val="bg1"/>
                  </a:solidFill>
                  <a:effectLst/>
                  <a:ea typeface="+mn-ea"/>
                </a:rPr>
                <a:t>hairdresser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cs typeface="+mn-cs"/>
                </a:rPr>
                <a:t>designer</a:t>
              </a:r>
              <a:endPara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4250881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398365"/>
            <a:ext cx="9039225" cy="6026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481" y="405765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dirty="0">
                <a:solidFill>
                  <a:schemeClr val="bg1"/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25356542"/>
      </p:ext>
    </p:extLst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278884" y="577773"/>
            <a:ext cx="5047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picture below to hear the sound.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2E0635-D091-7D9C-71A7-3206519560E3}"/>
              </a:ext>
            </a:extLst>
          </p:cNvPr>
          <p:cNvSpPr txBox="1"/>
          <p:nvPr/>
        </p:nvSpPr>
        <p:spPr>
          <a:xfrm>
            <a:off x="5849093" y="4607927"/>
            <a:ext cx="230418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Calibri (Body)"/>
              </a:rPr>
              <a:t>/</a:t>
            </a:r>
            <a:r>
              <a:rPr lang="en-US" sz="3200" dirty="0">
                <a:solidFill>
                  <a:srgbClr val="221E1F"/>
                </a:solidFill>
                <a:latin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ˈ</a:t>
            </a:r>
            <a:r>
              <a:rPr lang="en-US" sz="3200" dirty="0" err="1">
                <a:solidFill>
                  <a:srgbClr val="FF0000"/>
                </a:solidFill>
              </a:rPr>
              <a:t>bɪznəs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pɜːrsən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Calibri (Body)"/>
              </a:rPr>
              <a:t>/</a:t>
            </a:r>
          </a:p>
          <a:p>
            <a:pPr algn="ctr">
              <a:defRPr/>
            </a:pPr>
            <a:r>
              <a:rPr lang="en-US" sz="3200" dirty="0" err="1">
                <a:solidFill>
                  <a:srgbClr val="FF0000"/>
                </a:solidFill>
                <a:latin typeface="Calibri (Body)"/>
              </a:rPr>
              <a:t>doanh</a:t>
            </a:r>
            <a:r>
              <a:rPr lang="en-US" sz="3200" dirty="0">
                <a:solidFill>
                  <a:srgbClr val="FF0000"/>
                </a:solidFill>
                <a:latin typeface="Calibri (Body)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 (Body)"/>
              </a:rPr>
              <a:t>nhân</a:t>
            </a:r>
            <a:endParaRPr lang="en-US" sz="3200" dirty="0">
              <a:solidFill>
                <a:srgbClr val="FF0000"/>
              </a:solidFill>
              <a:latin typeface="Calibri (Body)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000396-1DD0-2A0A-ECC9-257DA405E2D3}"/>
              </a:ext>
            </a:extLst>
          </p:cNvPr>
          <p:cNvSpPr txBox="1"/>
          <p:nvPr/>
        </p:nvSpPr>
        <p:spPr>
          <a:xfrm>
            <a:off x="3747046" y="4915704"/>
            <a:ext cx="24166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 i="0">
                <a:solidFill>
                  <a:srgbClr val="FF0000"/>
                </a:solidFill>
                <a:effectLst/>
                <a:latin typeface="Lucida Sans Unicode" panose="020B0602030504020204" pitchFamily="34" charset="0"/>
              </a:defRPr>
            </a:lvl1pPr>
          </a:lstStyle>
          <a:p>
            <a:pPr algn="ctr">
              <a:defRPr/>
            </a:pPr>
            <a:r>
              <a:rPr lang="en-US" dirty="0">
                <a:latin typeface="+mn-lt"/>
              </a:rPr>
              <a:t>/</a:t>
            </a:r>
            <a:r>
              <a:rPr lang="en-US" dirty="0" err="1">
                <a:latin typeface="+mn-lt"/>
              </a:rPr>
              <a:t>tʊr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ɡaɪd</a:t>
            </a:r>
            <a:r>
              <a:rPr lang="en-US" dirty="0">
                <a:latin typeface="+mn-lt"/>
              </a:rPr>
              <a:t>/</a:t>
            </a:r>
          </a:p>
          <a:p>
            <a:pPr algn="ctr"/>
            <a:r>
              <a:rPr lang="en-US" dirty="0" err="1">
                <a:latin typeface="+mn-lt"/>
              </a:rPr>
              <a:t>hướng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dẫn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viên</a:t>
            </a:r>
            <a:r>
              <a:rPr lang="en-US" dirty="0">
                <a:latin typeface="+mn-lt"/>
              </a:rPr>
              <a:t> du lich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67265C-9D8B-0CDB-7559-F627C674CA6E}"/>
              </a:ext>
            </a:extLst>
          </p:cNvPr>
          <p:cNvSpPr txBox="1"/>
          <p:nvPr/>
        </p:nvSpPr>
        <p:spPr>
          <a:xfrm>
            <a:off x="1756297" y="4574928"/>
            <a:ext cx="250627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 i="0">
                <a:solidFill>
                  <a:srgbClr val="FF0000"/>
                </a:solidFill>
                <a:effectLst/>
                <a:latin typeface="Lucida Sans Unicode" panose="020B0602030504020204" pitchFamily="34" charset="0"/>
              </a:defRPr>
            </a:lvl1pPr>
          </a:lstStyle>
          <a:p>
            <a:pPr algn="ctr">
              <a:defRPr/>
            </a:pPr>
            <a:r>
              <a:rPr lang="en-US" dirty="0">
                <a:latin typeface="+mn-lt"/>
              </a:rPr>
              <a:t>/ˈ</a:t>
            </a:r>
            <a:r>
              <a:rPr lang="en-US" dirty="0" err="1">
                <a:latin typeface="+mn-lt"/>
              </a:rPr>
              <a:t>paɪlət</a:t>
            </a:r>
            <a:r>
              <a:rPr lang="en-US" dirty="0">
                <a:latin typeface="+mn-lt"/>
              </a:rPr>
              <a:t>/</a:t>
            </a:r>
          </a:p>
          <a:p>
            <a:pPr algn="ctr">
              <a:defRPr/>
            </a:pPr>
            <a:r>
              <a:rPr lang="en-US" dirty="0">
                <a:latin typeface="+mn-lt"/>
              </a:rPr>
              <a:t>phi </a:t>
            </a:r>
            <a:r>
              <a:rPr lang="en-US" dirty="0" err="1">
                <a:latin typeface="+mn-lt"/>
              </a:rPr>
              <a:t>công</a:t>
            </a:r>
            <a:endParaRPr lang="en-US" dirty="0"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C4A6B6-54F5-8408-AF87-32D81DDF5576}"/>
              </a:ext>
            </a:extLst>
          </p:cNvPr>
          <p:cNvSpPr txBox="1"/>
          <p:nvPr/>
        </p:nvSpPr>
        <p:spPr>
          <a:xfrm>
            <a:off x="7921781" y="4915704"/>
            <a:ext cx="241660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</a:rPr>
              <a:t>/ˈ</a:t>
            </a:r>
            <a:r>
              <a:rPr lang="en-US" sz="3200" dirty="0" err="1">
                <a:solidFill>
                  <a:srgbClr val="FF0000"/>
                </a:solidFill>
              </a:rPr>
              <a:t>herˌdres.ɚ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</a:rPr>
              <a:t>thợ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cắt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tóc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3EEEFE-0D56-4D69-0E9B-1D5D671BBE52}"/>
              </a:ext>
            </a:extLst>
          </p:cNvPr>
          <p:cNvSpPr txBox="1"/>
          <p:nvPr/>
        </p:nvSpPr>
        <p:spPr>
          <a:xfrm>
            <a:off x="-87246" y="4915704"/>
            <a:ext cx="241660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</a:rPr>
              <a:t>/ˈ</a:t>
            </a:r>
            <a:r>
              <a:rPr lang="en-US" sz="3200" dirty="0" err="1">
                <a:solidFill>
                  <a:srgbClr val="FF0000"/>
                </a:solidFill>
              </a:rPr>
              <a:t>saɪəntɪst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  <a:p>
            <a:pPr algn="ctr">
              <a:defRPr/>
            </a:pPr>
            <a:r>
              <a:rPr lang="en-US" sz="3200" dirty="0" err="1">
                <a:solidFill>
                  <a:srgbClr val="FF0000"/>
                </a:solidFill>
              </a:rPr>
              <a:t>nhà</a:t>
            </a:r>
            <a:r>
              <a:rPr lang="en-US" sz="3200" dirty="0">
                <a:solidFill>
                  <a:srgbClr val="FF0000"/>
                </a:solidFill>
              </a:rPr>
              <a:t> khoa </a:t>
            </a:r>
            <a:r>
              <a:rPr lang="en-US" sz="3200" dirty="0" err="1">
                <a:solidFill>
                  <a:srgbClr val="FF0000"/>
                </a:solidFill>
              </a:rPr>
              <a:t>học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05FC7C-EDA2-C5FC-D8CA-F8BE1D9ECAF0}"/>
              </a:ext>
            </a:extLst>
          </p:cNvPr>
          <p:cNvSpPr txBox="1"/>
          <p:nvPr/>
        </p:nvSpPr>
        <p:spPr>
          <a:xfrm>
            <a:off x="10170942" y="4669483"/>
            <a:ext cx="20210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000" dirty="0">
                <a:solidFill>
                  <a:srgbClr val="FF0000"/>
                </a:solidFill>
                <a:latin typeface="Calibri (Body)"/>
              </a:rPr>
              <a:t> /</a:t>
            </a:r>
            <a:r>
              <a:rPr lang="en-US" sz="3000" dirty="0" err="1">
                <a:solidFill>
                  <a:srgbClr val="FF0000"/>
                </a:solidFill>
                <a:latin typeface="Calibri (Body)"/>
              </a:rPr>
              <a:t>dɪˈzaɪ.nɚ</a:t>
            </a:r>
            <a:r>
              <a:rPr lang="en-US" sz="3000" dirty="0">
                <a:solidFill>
                  <a:srgbClr val="FF0000"/>
                </a:solidFill>
                <a:latin typeface="Calibri (Body)"/>
              </a:rPr>
              <a:t>/</a:t>
            </a:r>
          </a:p>
          <a:p>
            <a:pPr algn="ctr">
              <a:defRPr/>
            </a:pPr>
            <a:r>
              <a:rPr lang="en-US" sz="3000" dirty="0" err="1">
                <a:solidFill>
                  <a:srgbClr val="FF0000"/>
                </a:solidFill>
                <a:latin typeface="Calibri (Body)"/>
              </a:rPr>
              <a:t>nhà</a:t>
            </a:r>
            <a:r>
              <a:rPr lang="en-US" sz="3000" dirty="0">
                <a:solidFill>
                  <a:srgbClr val="FF0000"/>
                </a:solidFill>
                <a:latin typeface="Calibri (Body)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Calibri (Body)"/>
              </a:rPr>
              <a:t>thiết</a:t>
            </a:r>
            <a:r>
              <a:rPr lang="en-US" sz="3000" dirty="0">
                <a:solidFill>
                  <a:srgbClr val="FF0000"/>
                </a:solidFill>
                <a:latin typeface="Calibri (Body)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Calibri (Body)"/>
              </a:rPr>
              <a:t>kế</a:t>
            </a:r>
            <a:endParaRPr lang="en-US" sz="3000" dirty="0">
              <a:solidFill>
                <a:srgbClr val="FF0000"/>
              </a:solidFill>
              <a:latin typeface="Calibri (Body)"/>
            </a:endParaRPr>
          </a:p>
        </p:txBody>
      </p:sp>
      <p:pic>
        <p:nvPicPr>
          <p:cNvPr id="5" name="CD3 TRACK 01">
            <a:hlinkClick r:id="" action="ppaction://media"/>
            <a:extLst>
              <a:ext uri="{FF2B5EF4-FFF2-40B4-BE49-F238E27FC236}">
                <a16:creationId xmlns:a16="http://schemas.microsoft.com/office/drawing/2014/main" id="{2A64E24E-B135-4C79-B7B8-22EF92C4AB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76671" y="550729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E1E56A-A2D2-1D7B-D683-E4077E3A24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7246" y="1058940"/>
            <a:ext cx="12192000" cy="33354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FEB8C5-1E33-191B-480A-F0E1494F01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171" y="648999"/>
            <a:ext cx="5936272" cy="5962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8A6C66B-2D70-4AFC-9A51-94374E5A6F0C}"/>
              </a:ext>
            </a:extLst>
          </p:cNvPr>
          <p:cNvSpPr txBox="1"/>
          <p:nvPr/>
        </p:nvSpPr>
        <p:spPr>
          <a:xfrm>
            <a:off x="6166045" y="6131421"/>
            <a:ext cx="26485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baseline="0" dirty="0">
                <a:latin typeface="Arial" panose="020B060402020202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94067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87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214430" y="620357"/>
            <a:ext cx="4124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picture to hear the sound.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FF13BA-1F80-F354-64CA-361F0F6D3833}"/>
              </a:ext>
            </a:extLst>
          </p:cNvPr>
          <p:cNvSpPr txBox="1"/>
          <p:nvPr/>
        </p:nvSpPr>
        <p:spPr>
          <a:xfrm>
            <a:off x="7613070" y="3474971"/>
            <a:ext cx="30064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0000"/>
                </a:solidFill>
              </a:rPr>
              <a:t>/ˈ</a:t>
            </a:r>
            <a:r>
              <a:rPr lang="en-US" sz="3600" dirty="0" err="1">
                <a:solidFill>
                  <a:srgbClr val="FF0000"/>
                </a:solidFill>
              </a:rPr>
              <a:t>saɪəntɪst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</a:p>
          <a:p>
            <a:pPr algn="ctr">
              <a:defRPr/>
            </a:pPr>
            <a:r>
              <a:rPr lang="en-US" sz="3600" dirty="0" err="1">
                <a:solidFill>
                  <a:srgbClr val="FF0000"/>
                </a:solidFill>
              </a:rPr>
              <a:t>nhà</a:t>
            </a:r>
            <a:r>
              <a:rPr lang="en-US" sz="3600" dirty="0">
                <a:solidFill>
                  <a:srgbClr val="FF0000"/>
                </a:solidFill>
              </a:rPr>
              <a:t> khoa </a:t>
            </a:r>
            <a:r>
              <a:rPr lang="en-US" sz="3600" dirty="0" err="1">
                <a:solidFill>
                  <a:srgbClr val="FF0000"/>
                </a:solidFill>
              </a:rPr>
              <a:t>học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37B7F3-DCC7-0DC7-E6C6-CF379BA44612}"/>
              </a:ext>
            </a:extLst>
          </p:cNvPr>
          <p:cNvSpPr txBox="1"/>
          <p:nvPr/>
        </p:nvSpPr>
        <p:spPr>
          <a:xfrm>
            <a:off x="7708575" y="2459308"/>
            <a:ext cx="28154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scientist</a:t>
            </a:r>
            <a:endParaRPr lang="en-VN" sz="6000" b="1" dirty="0"/>
          </a:p>
        </p:txBody>
      </p:sp>
      <p:pic>
        <p:nvPicPr>
          <p:cNvPr id="9" name="scientist">
            <a:hlinkClick r:id="" action="ppaction://media"/>
            <a:extLst>
              <a:ext uri="{FF2B5EF4-FFF2-40B4-BE49-F238E27FC236}">
                <a16:creationId xmlns:a16="http://schemas.microsoft.com/office/drawing/2014/main" id="{F7504C8F-8FA6-D2AF-1EFA-391D3E7C80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98826" y="2865371"/>
            <a:ext cx="609600" cy="609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FE9E4E-1DC8-2711-2BBA-21A39A8326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00" y="424255"/>
            <a:ext cx="5936272" cy="5962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DF863E-BDB2-7F50-5075-23B3CF6FB89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9018"/>
          <a:stretch/>
        </p:blipFill>
        <p:spPr>
          <a:xfrm>
            <a:off x="1281860" y="1046902"/>
            <a:ext cx="4033931" cy="424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4096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82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096000" y="522306"/>
            <a:ext cx="4124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picture to hear the sound.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D248DC-9EBE-28BA-E2B3-FAB0243CD279}"/>
              </a:ext>
            </a:extLst>
          </p:cNvPr>
          <p:cNvSpPr txBox="1"/>
          <p:nvPr/>
        </p:nvSpPr>
        <p:spPr>
          <a:xfrm>
            <a:off x="7908004" y="3493678"/>
            <a:ext cx="25062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 i="0">
                <a:solidFill>
                  <a:srgbClr val="FF0000"/>
                </a:solidFill>
                <a:effectLst/>
                <a:latin typeface="Lucida Sans Unicode" panose="020B0602030504020204" pitchFamily="34" charset="0"/>
              </a:defRPr>
            </a:lvl1pPr>
          </a:lstStyle>
          <a:p>
            <a:pPr algn="ctr">
              <a:defRPr/>
            </a:pPr>
            <a:r>
              <a:rPr lang="en-US" sz="3600" dirty="0">
                <a:latin typeface="+mn-lt"/>
              </a:rPr>
              <a:t>/ˈ</a:t>
            </a:r>
            <a:r>
              <a:rPr lang="en-US" sz="3600" dirty="0" err="1">
                <a:latin typeface="+mn-lt"/>
              </a:rPr>
              <a:t>paɪlət</a:t>
            </a:r>
            <a:r>
              <a:rPr lang="en-US" sz="3600" dirty="0">
                <a:latin typeface="+mn-lt"/>
              </a:rPr>
              <a:t>/</a:t>
            </a:r>
          </a:p>
          <a:p>
            <a:pPr algn="ctr">
              <a:defRPr/>
            </a:pPr>
            <a:r>
              <a:rPr lang="en-US" sz="3600" dirty="0">
                <a:latin typeface="+mn-lt"/>
              </a:rPr>
              <a:t>phi </a:t>
            </a:r>
            <a:r>
              <a:rPr lang="en-US" sz="3600" dirty="0" err="1">
                <a:latin typeface="+mn-lt"/>
              </a:rPr>
              <a:t>công</a:t>
            </a:r>
            <a:endParaRPr lang="en-US" sz="360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0B52CA-4AD8-D37C-ACF2-E542B38C542A}"/>
              </a:ext>
            </a:extLst>
          </p:cNvPr>
          <p:cNvSpPr txBox="1"/>
          <p:nvPr/>
        </p:nvSpPr>
        <p:spPr>
          <a:xfrm>
            <a:off x="8333033" y="2413337"/>
            <a:ext cx="16562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pilot</a:t>
            </a:r>
            <a:endParaRPr lang="en-VN" sz="6000" b="1" dirty="0"/>
          </a:p>
        </p:txBody>
      </p:sp>
      <p:pic>
        <p:nvPicPr>
          <p:cNvPr id="6" name="pilot">
            <a:hlinkClick r:id="" action="ppaction://media"/>
            <a:extLst>
              <a:ext uri="{FF2B5EF4-FFF2-40B4-BE49-F238E27FC236}">
                <a16:creationId xmlns:a16="http://schemas.microsoft.com/office/drawing/2014/main" id="{8107E708-1253-545E-5649-FCF6E1B97F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44813" y="3328988"/>
            <a:ext cx="609600" cy="609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C483C0-0CF1-851A-10E5-909ADD767E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4037" y="1671515"/>
            <a:ext cx="4008723" cy="39245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57042A-387C-8318-08F8-E28075AFBB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00" y="424255"/>
            <a:ext cx="5936272" cy="59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07163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2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849</TotalTime>
  <Words>316</Words>
  <Application>Microsoft Macintosh PowerPoint</Application>
  <PresentationFormat>Widescreen</PresentationFormat>
  <Paragraphs>78</Paragraphs>
  <Slides>14</Slides>
  <Notes>13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(Body)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Microsoft Office User</cp:lastModifiedBy>
  <cp:revision>64</cp:revision>
  <dcterms:created xsi:type="dcterms:W3CDTF">2023-01-31T08:21:18Z</dcterms:created>
  <dcterms:modified xsi:type="dcterms:W3CDTF">2026-03-27T03:31:01Z</dcterms:modified>
</cp:coreProperties>
</file>