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0" r:id="rId3"/>
    <p:sldId id="267" r:id="rId4"/>
    <p:sldId id="268" r:id="rId5"/>
    <p:sldId id="711" r:id="rId6"/>
    <p:sldId id="712" r:id="rId7"/>
    <p:sldId id="713" r:id="rId8"/>
    <p:sldId id="714" r:id="rId9"/>
    <p:sldId id="715" r:id="rId10"/>
    <p:sldId id="72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F46C"/>
    <a:srgbClr val="B2FA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46" autoAdjust="0"/>
    <p:restoredTop sz="94646" autoAdjust="0"/>
  </p:normalViewPr>
  <p:slideViewPr>
    <p:cSldViewPr snapToGrid="0">
      <p:cViewPr varScale="1">
        <p:scale>
          <a:sx n="108" d="100"/>
          <a:sy n="108" d="100"/>
        </p:scale>
        <p:origin x="568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9C91B1B-9834-D92C-6431-CBF24CBB9ED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7532AC-C063-48F3-1EFB-06D7146508F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F593FE-9BB7-4983-A2A8-A1C94FB46B5B}" type="datetimeFigureOut">
              <a:rPr lang="en-US" smtClean="0"/>
              <a:t>3/27/26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DB43DA-DD47-85E5-0750-4F6CF94629E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C7B987-F432-CCCF-BBBE-CF25892F117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B61FEF-7AA6-4FDC-8312-2AFE3F168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1827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F8C1E-BD81-47A7-989E-6C2AF44B24AB}" type="datetimeFigureOut">
              <a:rPr lang="en-US" smtClean="0"/>
              <a:t>3/27/26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6BD41-3D0E-45B9-AEBC-8ED4542F7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604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3/27/26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737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3/27/26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715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3/27/26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178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3/27/26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913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10315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8906744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9614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3/27/26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971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3/27/26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001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3/27/26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355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3/27/26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865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3/27/26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430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22997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3/27/26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700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3/27/26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25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43328-2421-4B93-B770-3A2669E25A62}" type="datetimeFigureOut">
              <a:rPr lang="en-US" smtClean="0"/>
              <a:t>3/27/26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7"/>
          <a:srcRect l="167" t="1" r="2" b="1171"/>
          <a:stretch/>
        </p:blipFill>
        <p:spPr>
          <a:xfrm>
            <a:off x="26376" y="-22357"/>
            <a:ext cx="12165623" cy="3916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17"/>
          <a:srcRect l="22657" t="2" b="-3"/>
          <a:stretch/>
        </p:blipFill>
        <p:spPr>
          <a:xfrm rot="10800000">
            <a:off x="-2" y="6479654"/>
            <a:ext cx="10858502" cy="396274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31885" y="0"/>
            <a:ext cx="2323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Unit 7: My Family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0788162" y="-6217"/>
            <a:ext cx="1291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Lesson 2.2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24912" y="6465933"/>
            <a:ext cx="9681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Tiếng</a:t>
            </a:r>
            <a:r>
              <a:rPr lang="en-US" baseline="0" dirty="0">
                <a:solidFill>
                  <a:schemeClr val="bg1"/>
                </a:solidFill>
              </a:rPr>
              <a:t> </a:t>
            </a:r>
            <a:r>
              <a:rPr lang="en-US" baseline="0" dirty="0" err="1">
                <a:solidFill>
                  <a:schemeClr val="bg1"/>
                </a:solidFill>
              </a:rPr>
              <a:t>Anh</a:t>
            </a:r>
            <a:r>
              <a:rPr lang="en-US" baseline="0" dirty="0">
                <a:solidFill>
                  <a:schemeClr val="bg1"/>
                </a:solidFill>
              </a:rPr>
              <a:t> 4 </a:t>
            </a:r>
            <a:r>
              <a:rPr lang="en-US" baseline="0" dirty="0" err="1">
                <a:solidFill>
                  <a:schemeClr val="bg1"/>
                </a:solidFill>
              </a:rPr>
              <a:t>i</a:t>
            </a:r>
            <a:r>
              <a:rPr lang="en-US" baseline="0" dirty="0">
                <a:solidFill>
                  <a:schemeClr val="bg1"/>
                </a:solidFill>
              </a:rPr>
              <a:t>-Learn Smart Start                                 </a:t>
            </a:r>
            <a:r>
              <a:rPr lang="en-US" baseline="0" dirty="0">
                <a:solidFill>
                  <a:srgbClr val="002060"/>
                </a:solidFill>
              </a:rPr>
              <a:t> DTP Education Solutions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9046" y="6242538"/>
            <a:ext cx="681036" cy="75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186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  <p:sldLayoutId id="2147483669" r:id="rId14"/>
    <p:sldLayoutId id="2147483696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137" y="-30773"/>
            <a:ext cx="12298274" cy="691954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D934F0B-7D32-D163-A84A-29BF3DEBAA05}"/>
              </a:ext>
            </a:extLst>
          </p:cNvPr>
          <p:cNvSpPr txBox="1"/>
          <p:nvPr/>
        </p:nvSpPr>
        <p:spPr>
          <a:xfrm>
            <a:off x="5847185" y="2989218"/>
            <a:ext cx="614887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Unit 7: MY FAMILY</a:t>
            </a:r>
          </a:p>
          <a:p>
            <a:pPr algn="ctr"/>
            <a:r>
              <a:rPr lang="en-US" sz="3600" b="1" dirty="0">
                <a:solidFill>
                  <a:srgbClr val="00B050"/>
                </a:solidFill>
              </a:rPr>
              <a:t>Lesson 2.2</a:t>
            </a:r>
          </a:p>
          <a:p>
            <a:pPr algn="ctr"/>
            <a:r>
              <a:rPr lang="en-US" sz="3600" b="1" dirty="0">
                <a:solidFill>
                  <a:srgbClr val="0070C0"/>
                </a:solidFill>
              </a:rPr>
              <a:t>Page 96</a:t>
            </a:r>
          </a:p>
        </p:txBody>
      </p:sp>
    </p:spTree>
    <p:extLst>
      <p:ext uri="{BB962C8B-B14F-4D97-AF65-F5344CB8AC3E}">
        <p14:creationId xmlns:p14="http://schemas.microsoft.com/office/powerpoint/2010/main" val="20714417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1" y="1298575"/>
            <a:ext cx="12169939" cy="42531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35025" y="5659275"/>
            <a:ext cx="354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Have a nice day!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217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78297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281405" y="2792963"/>
            <a:ext cx="3256378" cy="69668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Listening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284514" y="4046383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296957" y="531845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5746" y="528489"/>
            <a:ext cx="4217437" cy="592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545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77911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42645" y="1749177"/>
            <a:ext cx="1097279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 talk about where their family members work.</a:t>
            </a:r>
          </a:p>
          <a:p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o</a:t>
            </a:r>
            <a:r>
              <a:rPr lang="en-US" sz="3600" i="1" dirty="0">
                <a:solidFill>
                  <a:srgbClr val="0070C0"/>
                </a:solidFill>
              </a:rPr>
              <a:t>ffice, hospital, work, girl </a:t>
            </a:r>
          </a:p>
          <a:p>
            <a:r>
              <a:rPr lang="en-US" sz="3600" b="1" dirty="0">
                <a:solidFill>
                  <a:srgbClr val="0070C0"/>
                </a:solidFill>
              </a:rPr>
              <a:t>Structure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i="1" dirty="0">
                <a:solidFill>
                  <a:srgbClr val="0070C0"/>
                </a:solidFill>
              </a:rPr>
              <a:t>Where does your father work?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                   My father works at a bank. He's a cashier.</a:t>
            </a:r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  <p:cxnSp>
        <p:nvCxnSpPr>
          <p:cNvPr id="2" name="Straight Connector 6">
            <a:extLst>
              <a:ext uri="{FF2B5EF4-FFF2-40B4-BE49-F238E27FC236}">
                <a16:creationId xmlns:a16="http://schemas.microsoft.com/office/drawing/2014/main" id="{733398C4-04E4-90A3-1880-9D9540F0B57E}"/>
              </a:ext>
            </a:extLst>
          </p:cNvPr>
          <p:cNvCxnSpPr>
            <a:cxnSpLocks/>
          </p:cNvCxnSpPr>
          <p:nvPr/>
        </p:nvCxnSpPr>
        <p:spPr>
          <a:xfrm>
            <a:off x="3227568" y="3905422"/>
            <a:ext cx="17748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6">
            <a:extLst>
              <a:ext uri="{FF2B5EF4-FFF2-40B4-BE49-F238E27FC236}">
                <a16:creationId xmlns:a16="http://schemas.microsoft.com/office/drawing/2014/main" id="{A2B8569A-9810-11B0-6FDD-F881B8FFF930}"/>
              </a:ext>
            </a:extLst>
          </p:cNvPr>
          <p:cNvCxnSpPr>
            <a:cxnSpLocks/>
          </p:cNvCxnSpPr>
          <p:nvPr/>
        </p:nvCxnSpPr>
        <p:spPr>
          <a:xfrm>
            <a:off x="4699314" y="3914127"/>
            <a:ext cx="17748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6">
            <a:extLst>
              <a:ext uri="{FF2B5EF4-FFF2-40B4-BE49-F238E27FC236}">
                <a16:creationId xmlns:a16="http://schemas.microsoft.com/office/drawing/2014/main" id="{A407CCAD-F8B9-4638-3CC5-6B148E81086C}"/>
              </a:ext>
            </a:extLst>
          </p:cNvPr>
          <p:cNvCxnSpPr>
            <a:cxnSpLocks/>
          </p:cNvCxnSpPr>
          <p:nvPr/>
        </p:nvCxnSpPr>
        <p:spPr>
          <a:xfrm>
            <a:off x="6484576" y="3905414"/>
            <a:ext cx="17748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2DE9B6A-AA72-D8CF-27CE-601763B78B50}"/>
              </a:ext>
            </a:extLst>
          </p:cNvPr>
          <p:cNvCxnSpPr>
            <a:cxnSpLocks/>
          </p:cNvCxnSpPr>
          <p:nvPr/>
        </p:nvCxnSpPr>
        <p:spPr>
          <a:xfrm>
            <a:off x="7477360" y="3905416"/>
            <a:ext cx="17748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8246867"/>
      </p:ext>
    </p:extLst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2476888630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098" y="1062674"/>
            <a:ext cx="4787083" cy="483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1" name="Rectangle 3">
            <a:extLst>
              <a:ext uri="{FF2B5EF4-FFF2-40B4-BE49-F238E27FC236}">
                <a16:creationId xmlns:a16="http://schemas.microsoft.com/office/drawing/2014/main" id="{ADB24367-AA89-E2F8-AC64-5D914E653062}"/>
              </a:ext>
            </a:extLst>
          </p:cNvPr>
          <p:cNvSpPr>
            <a:spLocks noChangeArrowheads="1"/>
          </p:cNvSpPr>
          <p:nvPr/>
        </p:nvSpPr>
        <p:spPr bwMode="auto">
          <a:xfrm rot="592040">
            <a:off x="5707063" y="4073526"/>
            <a:ext cx="2278062" cy="23209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77898155-DE23-F13C-720A-1AE3C14F8E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7905" y="991957"/>
            <a:ext cx="2279650" cy="1922462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F0B24829-BCA4-1AC4-BF56-6C41858B107F}"/>
              </a:ext>
            </a:extLst>
          </p:cNvPr>
          <p:cNvSpPr>
            <a:spLocks noChangeArrowheads="1"/>
          </p:cNvSpPr>
          <p:nvPr/>
        </p:nvSpPr>
        <p:spPr bwMode="auto">
          <a:xfrm rot="20242278">
            <a:off x="6459538" y="350839"/>
            <a:ext cx="2290762" cy="2346325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5D196566-19DE-64D0-0C2A-D3E67E191F4A}"/>
              </a:ext>
            </a:extLst>
          </p:cNvPr>
          <p:cNvSpPr>
            <a:spLocks noChangeArrowheads="1"/>
          </p:cNvSpPr>
          <p:nvPr/>
        </p:nvSpPr>
        <p:spPr bwMode="auto">
          <a:xfrm rot="616279">
            <a:off x="7280274" y="2041526"/>
            <a:ext cx="2274888" cy="22637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2055" name="Rectangle 8">
            <a:extLst>
              <a:ext uri="{FF2B5EF4-FFF2-40B4-BE49-F238E27FC236}">
                <a16:creationId xmlns:a16="http://schemas.microsoft.com/office/drawing/2014/main" id="{AB9B832A-8184-F0D9-02D8-7DDEFD204678}"/>
              </a:ext>
            </a:extLst>
          </p:cNvPr>
          <p:cNvSpPr>
            <a:spLocks noChangeArrowheads="1"/>
          </p:cNvSpPr>
          <p:nvPr/>
        </p:nvSpPr>
        <p:spPr bwMode="auto">
          <a:xfrm rot="1000089">
            <a:off x="5862638" y="1427164"/>
            <a:ext cx="2813050" cy="2276475"/>
          </a:xfrm>
          <a:prstGeom prst="rect">
            <a:avLst/>
          </a:prstGeom>
          <a:solidFill>
            <a:srgbClr val="99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2056" name="Rectangle 9">
            <a:extLst>
              <a:ext uri="{FF2B5EF4-FFF2-40B4-BE49-F238E27FC236}">
                <a16:creationId xmlns:a16="http://schemas.microsoft.com/office/drawing/2014/main" id="{10E1CDB9-E42B-B989-6D2E-4568ED4CEA2C}"/>
              </a:ext>
            </a:extLst>
          </p:cNvPr>
          <p:cNvSpPr>
            <a:spLocks noChangeArrowheads="1"/>
          </p:cNvSpPr>
          <p:nvPr/>
        </p:nvSpPr>
        <p:spPr bwMode="auto">
          <a:xfrm rot="1349026">
            <a:off x="6958014" y="4243388"/>
            <a:ext cx="2084387" cy="2303462"/>
          </a:xfrm>
          <a:prstGeom prst="rect">
            <a:avLst/>
          </a:prstGeom>
          <a:solidFill>
            <a:srgbClr val="33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2057" name="Rectangle 10">
            <a:extLst>
              <a:ext uri="{FF2B5EF4-FFF2-40B4-BE49-F238E27FC236}">
                <a16:creationId xmlns:a16="http://schemas.microsoft.com/office/drawing/2014/main" id="{3C399DB3-9880-C8C0-3713-5029AFA57437}"/>
              </a:ext>
            </a:extLst>
          </p:cNvPr>
          <p:cNvSpPr>
            <a:spLocks noChangeArrowheads="1"/>
          </p:cNvSpPr>
          <p:nvPr/>
        </p:nvSpPr>
        <p:spPr bwMode="auto">
          <a:xfrm rot="20565007">
            <a:off x="5330825" y="2865439"/>
            <a:ext cx="1779588" cy="18510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2058" name="Rectangle 12">
            <a:extLst>
              <a:ext uri="{FF2B5EF4-FFF2-40B4-BE49-F238E27FC236}">
                <a16:creationId xmlns:a16="http://schemas.microsoft.com/office/drawing/2014/main" id="{57E8934F-B237-0855-6864-77CD2961DCCB}"/>
              </a:ext>
            </a:extLst>
          </p:cNvPr>
          <p:cNvSpPr>
            <a:spLocks noChangeArrowheads="1"/>
          </p:cNvSpPr>
          <p:nvPr/>
        </p:nvSpPr>
        <p:spPr bwMode="auto">
          <a:xfrm rot="1919344">
            <a:off x="3914775" y="2389188"/>
            <a:ext cx="2108200" cy="22352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pic>
        <p:nvPicPr>
          <p:cNvPr id="2059" name="Picture 14" descr="interrogacao">
            <a:extLst>
              <a:ext uri="{FF2B5EF4-FFF2-40B4-BE49-F238E27FC236}">
                <a16:creationId xmlns:a16="http://schemas.microsoft.com/office/drawing/2014/main" id="{7F5E5FB5-3DA8-27FF-9D2A-247680D7BA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438" y="4292601"/>
            <a:ext cx="198120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1189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nimBg="1"/>
      <p:bldP spid="2052" grpId="0" animBg="1"/>
      <p:bldP spid="2053" grpId="0" animBg="1"/>
      <p:bldP spid="2054" grpId="0" animBg="1"/>
      <p:bldP spid="2055" grpId="0" animBg="1"/>
      <p:bldP spid="2056" grpId="0" animBg="1"/>
      <p:bldP spid="2057" grpId="0" animBg="1"/>
      <p:bldP spid="205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357" y="1316011"/>
            <a:ext cx="4667250" cy="453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5" name="Rectangle 8">
            <a:extLst>
              <a:ext uri="{FF2B5EF4-FFF2-40B4-BE49-F238E27FC236}">
                <a16:creationId xmlns:a16="http://schemas.microsoft.com/office/drawing/2014/main" id="{94991CF3-FF12-914B-4370-78B818E3B065}"/>
              </a:ext>
            </a:extLst>
          </p:cNvPr>
          <p:cNvSpPr>
            <a:spLocks noChangeArrowheads="1"/>
          </p:cNvSpPr>
          <p:nvPr/>
        </p:nvSpPr>
        <p:spPr bwMode="auto">
          <a:xfrm rot="1000089">
            <a:off x="5535614" y="1976438"/>
            <a:ext cx="2613025" cy="1955800"/>
          </a:xfrm>
          <a:prstGeom prst="rect">
            <a:avLst/>
          </a:prstGeom>
          <a:solidFill>
            <a:srgbClr val="99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D4EBAE36-6457-6083-F026-BC2BA69D4880}"/>
              </a:ext>
            </a:extLst>
          </p:cNvPr>
          <p:cNvSpPr>
            <a:spLocks noChangeArrowheads="1"/>
          </p:cNvSpPr>
          <p:nvPr/>
        </p:nvSpPr>
        <p:spPr bwMode="auto">
          <a:xfrm rot="592040">
            <a:off x="5707063" y="4073527"/>
            <a:ext cx="2278062" cy="23209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41B17078-81DF-06AD-FFCB-44069520B4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726" y="641144"/>
            <a:ext cx="2279650" cy="1922462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F89FD02C-EC7C-CCDB-51F4-A09C3B4291C7}"/>
              </a:ext>
            </a:extLst>
          </p:cNvPr>
          <p:cNvSpPr>
            <a:spLocks noChangeArrowheads="1"/>
          </p:cNvSpPr>
          <p:nvPr/>
        </p:nvSpPr>
        <p:spPr bwMode="auto">
          <a:xfrm rot="20242278">
            <a:off x="6146801" y="769939"/>
            <a:ext cx="2987675" cy="2346325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683EE6BF-DE70-AC37-F339-7B285473BC55}"/>
              </a:ext>
            </a:extLst>
          </p:cNvPr>
          <p:cNvSpPr>
            <a:spLocks noChangeArrowheads="1"/>
          </p:cNvSpPr>
          <p:nvPr/>
        </p:nvSpPr>
        <p:spPr bwMode="auto">
          <a:xfrm rot="616279">
            <a:off x="7637464" y="2255839"/>
            <a:ext cx="2274887" cy="22637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2056" name="Rectangle 9">
            <a:extLst>
              <a:ext uri="{FF2B5EF4-FFF2-40B4-BE49-F238E27FC236}">
                <a16:creationId xmlns:a16="http://schemas.microsoft.com/office/drawing/2014/main" id="{8D26B11A-9EA1-B905-04C7-D5DDAB535672}"/>
              </a:ext>
            </a:extLst>
          </p:cNvPr>
          <p:cNvSpPr>
            <a:spLocks noChangeArrowheads="1"/>
          </p:cNvSpPr>
          <p:nvPr/>
        </p:nvSpPr>
        <p:spPr bwMode="auto">
          <a:xfrm rot="1349026">
            <a:off x="7013575" y="4164013"/>
            <a:ext cx="2495550" cy="2303462"/>
          </a:xfrm>
          <a:prstGeom prst="rect">
            <a:avLst/>
          </a:prstGeom>
          <a:solidFill>
            <a:srgbClr val="33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2057" name="Rectangle 10">
            <a:extLst>
              <a:ext uri="{FF2B5EF4-FFF2-40B4-BE49-F238E27FC236}">
                <a16:creationId xmlns:a16="http://schemas.microsoft.com/office/drawing/2014/main" id="{385544AF-A41C-9462-D871-D22D2C4C71E7}"/>
              </a:ext>
            </a:extLst>
          </p:cNvPr>
          <p:cNvSpPr>
            <a:spLocks noChangeArrowheads="1"/>
          </p:cNvSpPr>
          <p:nvPr/>
        </p:nvSpPr>
        <p:spPr bwMode="auto">
          <a:xfrm rot="20565007">
            <a:off x="5330825" y="2865439"/>
            <a:ext cx="1779588" cy="18510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2058" name="Rectangle 12">
            <a:extLst>
              <a:ext uri="{FF2B5EF4-FFF2-40B4-BE49-F238E27FC236}">
                <a16:creationId xmlns:a16="http://schemas.microsoft.com/office/drawing/2014/main" id="{B9871A66-6234-F566-2D38-0859B46714A1}"/>
              </a:ext>
            </a:extLst>
          </p:cNvPr>
          <p:cNvSpPr>
            <a:spLocks noChangeArrowheads="1"/>
          </p:cNvSpPr>
          <p:nvPr/>
        </p:nvSpPr>
        <p:spPr bwMode="auto">
          <a:xfrm rot="1919344">
            <a:off x="3598727" y="2174278"/>
            <a:ext cx="2106612" cy="3179763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pic>
        <p:nvPicPr>
          <p:cNvPr id="2059" name="Picture 14" descr="interrogacao">
            <a:extLst>
              <a:ext uri="{FF2B5EF4-FFF2-40B4-BE49-F238E27FC236}">
                <a16:creationId xmlns:a16="http://schemas.microsoft.com/office/drawing/2014/main" id="{F33AE220-8001-A113-D9D0-F7B1FED575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438" y="4292601"/>
            <a:ext cx="198120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4368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 animBg="1"/>
      <p:bldP spid="2051" grpId="0" animBg="1"/>
      <p:bldP spid="2052" grpId="0" animBg="1"/>
      <p:bldP spid="2053" grpId="0" animBg="1"/>
      <p:bldP spid="2054" grpId="0" animBg="1"/>
      <p:bldP spid="2056" grpId="0" animBg="1"/>
      <p:bldP spid="2057" grpId="0" animBg="1"/>
      <p:bldP spid="205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535" y="856663"/>
            <a:ext cx="5309835" cy="5295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1" name="Rectangle 3">
            <a:extLst>
              <a:ext uri="{FF2B5EF4-FFF2-40B4-BE49-F238E27FC236}">
                <a16:creationId xmlns:a16="http://schemas.microsoft.com/office/drawing/2014/main" id="{F92CD665-E3E0-FEC7-7832-F70C9EC6BF3D}"/>
              </a:ext>
            </a:extLst>
          </p:cNvPr>
          <p:cNvSpPr>
            <a:spLocks noChangeArrowheads="1"/>
          </p:cNvSpPr>
          <p:nvPr/>
        </p:nvSpPr>
        <p:spPr bwMode="auto">
          <a:xfrm rot="592040">
            <a:off x="5707063" y="4073526"/>
            <a:ext cx="2278062" cy="23209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6AC18662-1DBD-352B-4C2A-EC0DA1656F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2733" y="947294"/>
            <a:ext cx="2779713" cy="1922463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FB1359C8-9EB7-01C4-8C3E-FFAB6E763721}"/>
              </a:ext>
            </a:extLst>
          </p:cNvPr>
          <p:cNvSpPr>
            <a:spLocks noChangeArrowheads="1"/>
          </p:cNvSpPr>
          <p:nvPr/>
        </p:nvSpPr>
        <p:spPr bwMode="auto">
          <a:xfrm rot="20242278">
            <a:off x="6642100" y="509589"/>
            <a:ext cx="3119438" cy="2346325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2FA7DB86-5F63-EC6B-8B8F-C194B60214CD}"/>
              </a:ext>
            </a:extLst>
          </p:cNvPr>
          <p:cNvSpPr>
            <a:spLocks noChangeArrowheads="1"/>
          </p:cNvSpPr>
          <p:nvPr/>
        </p:nvSpPr>
        <p:spPr bwMode="auto">
          <a:xfrm rot="616279">
            <a:off x="7275514" y="2081214"/>
            <a:ext cx="2720975" cy="22637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2055" name="Rectangle 8">
            <a:extLst>
              <a:ext uri="{FF2B5EF4-FFF2-40B4-BE49-F238E27FC236}">
                <a16:creationId xmlns:a16="http://schemas.microsoft.com/office/drawing/2014/main" id="{1029C2CA-C19B-7236-572C-0ACC3FD982A9}"/>
              </a:ext>
            </a:extLst>
          </p:cNvPr>
          <p:cNvSpPr>
            <a:spLocks noChangeArrowheads="1"/>
          </p:cNvSpPr>
          <p:nvPr/>
        </p:nvSpPr>
        <p:spPr bwMode="auto">
          <a:xfrm rot="1000089">
            <a:off x="5405438" y="1681163"/>
            <a:ext cx="2544762" cy="1955800"/>
          </a:xfrm>
          <a:prstGeom prst="rect">
            <a:avLst/>
          </a:prstGeom>
          <a:solidFill>
            <a:srgbClr val="99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2056" name="Rectangle 9">
            <a:extLst>
              <a:ext uri="{FF2B5EF4-FFF2-40B4-BE49-F238E27FC236}">
                <a16:creationId xmlns:a16="http://schemas.microsoft.com/office/drawing/2014/main" id="{D0B75E98-30FD-139E-3D7C-4B75B0DDD24F}"/>
              </a:ext>
            </a:extLst>
          </p:cNvPr>
          <p:cNvSpPr>
            <a:spLocks noChangeArrowheads="1"/>
          </p:cNvSpPr>
          <p:nvPr/>
        </p:nvSpPr>
        <p:spPr bwMode="auto">
          <a:xfrm rot="1349026">
            <a:off x="7358064" y="3952876"/>
            <a:ext cx="2827337" cy="2303463"/>
          </a:xfrm>
          <a:prstGeom prst="rect">
            <a:avLst/>
          </a:prstGeom>
          <a:solidFill>
            <a:srgbClr val="33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2057" name="Rectangle 10">
            <a:extLst>
              <a:ext uri="{FF2B5EF4-FFF2-40B4-BE49-F238E27FC236}">
                <a16:creationId xmlns:a16="http://schemas.microsoft.com/office/drawing/2014/main" id="{CA2D21FB-6C37-A9E5-99FB-2D989FEEED5D}"/>
              </a:ext>
            </a:extLst>
          </p:cNvPr>
          <p:cNvSpPr>
            <a:spLocks noChangeArrowheads="1"/>
          </p:cNvSpPr>
          <p:nvPr/>
        </p:nvSpPr>
        <p:spPr bwMode="auto">
          <a:xfrm rot="20565007">
            <a:off x="5430838" y="2722563"/>
            <a:ext cx="2616200" cy="26543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2058" name="Rectangle 12">
            <a:extLst>
              <a:ext uri="{FF2B5EF4-FFF2-40B4-BE49-F238E27FC236}">
                <a16:creationId xmlns:a16="http://schemas.microsoft.com/office/drawing/2014/main" id="{D5F7060E-8AB5-A273-F0E7-2CC62FBDBD17}"/>
              </a:ext>
            </a:extLst>
          </p:cNvPr>
          <p:cNvSpPr>
            <a:spLocks noChangeArrowheads="1"/>
          </p:cNvSpPr>
          <p:nvPr/>
        </p:nvSpPr>
        <p:spPr bwMode="auto">
          <a:xfrm rot="1919344">
            <a:off x="3256087" y="2366186"/>
            <a:ext cx="2108200" cy="3189288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pic>
        <p:nvPicPr>
          <p:cNvPr id="2059" name="Picture 14" descr="interrogacao">
            <a:extLst>
              <a:ext uri="{FF2B5EF4-FFF2-40B4-BE49-F238E27FC236}">
                <a16:creationId xmlns:a16="http://schemas.microsoft.com/office/drawing/2014/main" id="{F9803128-D851-DEBE-3969-9483D8106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563" y="4071939"/>
            <a:ext cx="198120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76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nimBg="1"/>
      <p:bldP spid="2052" grpId="0" animBg="1"/>
      <p:bldP spid="2053" grpId="0" animBg="1"/>
      <p:bldP spid="2054" grpId="0" animBg="1"/>
      <p:bldP spid="2055" grpId="0" animBg="1"/>
      <p:bldP spid="2056" grpId="0" animBg="1"/>
      <p:bldP spid="2057" grpId="0" animBg="1"/>
      <p:bldP spid="205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799" y="878889"/>
            <a:ext cx="5459114" cy="5328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1" name="Rectangle 3">
            <a:extLst>
              <a:ext uri="{FF2B5EF4-FFF2-40B4-BE49-F238E27FC236}">
                <a16:creationId xmlns:a16="http://schemas.microsoft.com/office/drawing/2014/main" id="{BA550994-F47A-3DE2-7A6E-C1FADB850278}"/>
              </a:ext>
            </a:extLst>
          </p:cNvPr>
          <p:cNvSpPr>
            <a:spLocks noChangeArrowheads="1"/>
          </p:cNvSpPr>
          <p:nvPr/>
        </p:nvSpPr>
        <p:spPr bwMode="auto">
          <a:xfrm rot="592040">
            <a:off x="5128339" y="3938182"/>
            <a:ext cx="2278062" cy="23209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760B68E5-3FFE-6D42-69DE-68BF3251D9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9050" y="807875"/>
            <a:ext cx="2279650" cy="1922463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9DE01349-78EB-2846-C745-0CC8197EC837}"/>
              </a:ext>
            </a:extLst>
          </p:cNvPr>
          <p:cNvSpPr>
            <a:spLocks noChangeArrowheads="1"/>
          </p:cNvSpPr>
          <p:nvPr/>
        </p:nvSpPr>
        <p:spPr bwMode="auto">
          <a:xfrm rot="20242278">
            <a:off x="5845889" y="639357"/>
            <a:ext cx="3186112" cy="2346325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692F0FDC-ED79-0C25-007D-CBDBF4B4A864}"/>
              </a:ext>
            </a:extLst>
          </p:cNvPr>
          <p:cNvSpPr>
            <a:spLocks noChangeArrowheads="1"/>
          </p:cNvSpPr>
          <p:nvPr/>
        </p:nvSpPr>
        <p:spPr bwMode="auto">
          <a:xfrm rot="616279">
            <a:off x="5731590" y="1614082"/>
            <a:ext cx="3000375" cy="26765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2055" name="Rectangle 8">
            <a:extLst>
              <a:ext uri="{FF2B5EF4-FFF2-40B4-BE49-F238E27FC236}">
                <a16:creationId xmlns:a16="http://schemas.microsoft.com/office/drawing/2014/main" id="{413E58CD-2F86-66BC-1E73-53E902775106}"/>
              </a:ext>
            </a:extLst>
          </p:cNvPr>
          <p:cNvSpPr>
            <a:spLocks noChangeArrowheads="1"/>
          </p:cNvSpPr>
          <p:nvPr/>
        </p:nvSpPr>
        <p:spPr bwMode="auto">
          <a:xfrm rot="1000089">
            <a:off x="7034926" y="2103031"/>
            <a:ext cx="2749550" cy="2457450"/>
          </a:xfrm>
          <a:prstGeom prst="rect">
            <a:avLst/>
          </a:prstGeom>
          <a:solidFill>
            <a:srgbClr val="99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2056" name="Rectangle 9">
            <a:extLst>
              <a:ext uri="{FF2B5EF4-FFF2-40B4-BE49-F238E27FC236}">
                <a16:creationId xmlns:a16="http://schemas.microsoft.com/office/drawing/2014/main" id="{76B4659F-9AF7-05EF-06F2-F09594885F19}"/>
              </a:ext>
            </a:extLst>
          </p:cNvPr>
          <p:cNvSpPr>
            <a:spLocks noChangeArrowheads="1"/>
          </p:cNvSpPr>
          <p:nvPr/>
        </p:nvSpPr>
        <p:spPr bwMode="auto">
          <a:xfrm rot="1349026">
            <a:off x="6492002" y="3927069"/>
            <a:ext cx="2854325" cy="2303463"/>
          </a:xfrm>
          <a:prstGeom prst="rect">
            <a:avLst/>
          </a:prstGeom>
          <a:solidFill>
            <a:srgbClr val="33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2057" name="Rectangle 10">
            <a:extLst>
              <a:ext uri="{FF2B5EF4-FFF2-40B4-BE49-F238E27FC236}">
                <a16:creationId xmlns:a16="http://schemas.microsoft.com/office/drawing/2014/main" id="{61A2D010-30C4-8F35-7E40-FA6981B2F137}"/>
              </a:ext>
            </a:extLst>
          </p:cNvPr>
          <p:cNvSpPr>
            <a:spLocks noChangeArrowheads="1"/>
          </p:cNvSpPr>
          <p:nvPr/>
        </p:nvSpPr>
        <p:spPr bwMode="auto">
          <a:xfrm rot="20565007">
            <a:off x="5112465" y="2572931"/>
            <a:ext cx="2524125" cy="247491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2058" name="Rectangle 12">
            <a:extLst>
              <a:ext uri="{FF2B5EF4-FFF2-40B4-BE49-F238E27FC236}">
                <a16:creationId xmlns:a16="http://schemas.microsoft.com/office/drawing/2014/main" id="{681CDBDB-2402-7739-7299-34AEE18857C5}"/>
              </a:ext>
            </a:extLst>
          </p:cNvPr>
          <p:cNvSpPr>
            <a:spLocks noChangeArrowheads="1"/>
          </p:cNvSpPr>
          <p:nvPr/>
        </p:nvSpPr>
        <p:spPr bwMode="auto">
          <a:xfrm rot="1919344">
            <a:off x="3660724" y="2254088"/>
            <a:ext cx="2395538" cy="2370138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pic>
        <p:nvPicPr>
          <p:cNvPr id="2059" name="Picture 14" descr="interrogacao">
            <a:extLst>
              <a:ext uri="{FF2B5EF4-FFF2-40B4-BE49-F238E27FC236}">
                <a16:creationId xmlns:a16="http://schemas.microsoft.com/office/drawing/2014/main" id="{DF10173B-B0EF-85F1-E15B-8B66DB910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714" y="4189007"/>
            <a:ext cx="198120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0629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nimBg="1"/>
      <p:bldP spid="2052" grpId="0" animBg="1"/>
      <p:bldP spid="2053" grpId="0" animBg="1"/>
      <p:bldP spid="2054" grpId="0" animBg="1"/>
      <p:bldP spid="2055" grpId="0" animBg="1"/>
      <p:bldP spid="2056" grpId="0" animBg="1"/>
      <p:bldP spid="2057" grpId="0" animBg="1"/>
      <p:bldP spid="205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448" y="1464615"/>
            <a:ext cx="4638675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1" name="Rectangle 3">
            <a:extLst>
              <a:ext uri="{FF2B5EF4-FFF2-40B4-BE49-F238E27FC236}">
                <a16:creationId xmlns:a16="http://schemas.microsoft.com/office/drawing/2014/main" id="{5A57CC62-5827-D22C-30E3-84A043C22A2D}"/>
              </a:ext>
            </a:extLst>
          </p:cNvPr>
          <p:cNvSpPr>
            <a:spLocks noChangeArrowheads="1"/>
          </p:cNvSpPr>
          <p:nvPr/>
        </p:nvSpPr>
        <p:spPr bwMode="auto">
          <a:xfrm rot="592040">
            <a:off x="5707063" y="4073526"/>
            <a:ext cx="2278062" cy="23209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7B917BCE-796E-B438-250F-BA7D6BEE88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3481" y="1125084"/>
            <a:ext cx="2279650" cy="1922462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1F234568-24D1-F582-5CE7-3855D48E0DDA}"/>
              </a:ext>
            </a:extLst>
          </p:cNvPr>
          <p:cNvSpPr>
            <a:spLocks noChangeArrowheads="1"/>
          </p:cNvSpPr>
          <p:nvPr/>
        </p:nvSpPr>
        <p:spPr bwMode="auto">
          <a:xfrm rot="20242278">
            <a:off x="6459538" y="350839"/>
            <a:ext cx="2290762" cy="2346325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DAE36DFC-C809-DEE4-EE37-4F3CA317EED1}"/>
              </a:ext>
            </a:extLst>
          </p:cNvPr>
          <p:cNvSpPr>
            <a:spLocks noChangeArrowheads="1"/>
          </p:cNvSpPr>
          <p:nvPr/>
        </p:nvSpPr>
        <p:spPr bwMode="auto">
          <a:xfrm rot="616279">
            <a:off x="7280275" y="2041526"/>
            <a:ext cx="2274888" cy="22637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2055" name="Rectangle 8">
            <a:extLst>
              <a:ext uri="{FF2B5EF4-FFF2-40B4-BE49-F238E27FC236}">
                <a16:creationId xmlns:a16="http://schemas.microsoft.com/office/drawing/2014/main" id="{FCFD72D0-7A46-E850-54C5-3357EAA99ECD}"/>
              </a:ext>
            </a:extLst>
          </p:cNvPr>
          <p:cNvSpPr>
            <a:spLocks noChangeArrowheads="1"/>
          </p:cNvSpPr>
          <p:nvPr/>
        </p:nvSpPr>
        <p:spPr bwMode="auto">
          <a:xfrm rot="1000089">
            <a:off x="5989639" y="1744663"/>
            <a:ext cx="2124075" cy="2851150"/>
          </a:xfrm>
          <a:prstGeom prst="rect">
            <a:avLst/>
          </a:prstGeom>
          <a:solidFill>
            <a:srgbClr val="99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2056" name="Rectangle 9">
            <a:extLst>
              <a:ext uri="{FF2B5EF4-FFF2-40B4-BE49-F238E27FC236}">
                <a16:creationId xmlns:a16="http://schemas.microsoft.com/office/drawing/2014/main" id="{88DD494D-B393-FC20-DBD9-BFE34C7E18DF}"/>
              </a:ext>
            </a:extLst>
          </p:cNvPr>
          <p:cNvSpPr>
            <a:spLocks noChangeArrowheads="1"/>
          </p:cNvSpPr>
          <p:nvPr/>
        </p:nvSpPr>
        <p:spPr bwMode="auto">
          <a:xfrm rot="1349026">
            <a:off x="6958014" y="4243388"/>
            <a:ext cx="2084387" cy="2303462"/>
          </a:xfrm>
          <a:prstGeom prst="rect">
            <a:avLst/>
          </a:prstGeom>
          <a:solidFill>
            <a:srgbClr val="33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2057" name="Rectangle 10">
            <a:extLst>
              <a:ext uri="{FF2B5EF4-FFF2-40B4-BE49-F238E27FC236}">
                <a16:creationId xmlns:a16="http://schemas.microsoft.com/office/drawing/2014/main" id="{D199124A-84E6-E6D7-9AF1-D8CA41642093}"/>
              </a:ext>
            </a:extLst>
          </p:cNvPr>
          <p:cNvSpPr>
            <a:spLocks noChangeArrowheads="1"/>
          </p:cNvSpPr>
          <p:nvPr/>
        </p:nvSpPr>
        <p:spPr bwMode="auto">
          <a:xfrm rot="20565007">
            <a:off x="5330825" y="2865439"/>
            <a:ext cx="1779588" cy="18510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2058" name="Rectangle 12">
            <a:extLst>
              <a:ext uri="{FF2B5EF4-FFF2-40B4-BE49-F238E27FC236}">
                <a16:creationId xmlns:a16="http://schemas.microsoft.com/office/drawing/2014/main" id="{324738F8-9BF8-D207-D0C7-1FA99A86DA13}"/>
              </a:ext>
            </a:extLst>
          </p:cNvPr>
          <p:cNvSpPr>
            <a:spLocks noChangeArrowheads="1"/>
          </p:cNvSpPr>
          <p:nvPr/>
        </p:nvSpPr>
        <p:spPr bwMode="auto">
          <a:xfrm rot="1919344">
            <a:off x="3914775" y="2389188"/>
            <a:ext cx="2108200" cy="22352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pic>
        <p:nvPicPr>
          <p:cNvPr id="2059" name="Picture 14" descr="interrogacao">
            <a:extLst>
              <a:ext uri="{FF2B5EF4-FFF2-40B4-BE49-F238E27FC236}">
                <a16:creationId xmlns:a16="http://schemas.microsoft.com/office/drawing/2014/main" id="{02A21C57-56D7-3047-200D-195D390CF8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438" y="4292601"/>
            <a:ext cx="198120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20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nimBg="1"/>
      <p:bldP spid="2052" grpId="0" animBg="1"/>
      <p:bldP spid="2053" grpId="0" animBg="1"/>
      <p:bldP spid="2054" grpId="0" animBg="1"/>
      <p:bldP spid="2055" grpId="0" animBg="1"/>
      <p:bldP spid="2056" grpId="0" animBg="1"/>
      <p:bldP spid="2057" grpId="0" animBg="1"/>
      <p:bldP spid="205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1224</TotalTime>
  <Words>72</Words>
  <Application>Microsoft Macintosh PowerPoint</Application>
  <PresentationFormat>Widescreen</PresentationFormat>
  <Paragraphs>16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Rieu Phan Van</dc:creator>
  <cp:lastModifiedBy>Microsoft Office User</cp:lastModifiedBy>
  <cp:revision>75</cp:revision>
  <dcterms:created xsi:type="dcterms:W3CDTF">2023-01-31T08:21:18Z</dcterms:created>
  <dcterms:modified xsi:type="dcterms:W3CDTF">2026-03-27T03:33:48Z</dcterms:modified>
</cp:coreProperties>
</file>